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research\00current\ICCAD_Cong\other\PSU_spe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autoTitleDeleted val="1"/>
    <c:plotArea>
      <c:layout/>
      <c:scatterChart>
        <c:scatterStyle val="smoothMarker"/>
        <c:ser>
          <c:idx val="0"/>
          <c:order val="0"/>
          <c:spPr>
            <a:ln w="31750"/>
          </c:spPr>
          <c:marker>
            <c:symbol val="none"/>
          </c:marker>
          <c:xVal>
            <c:numRef>
              <c:f>'current specs'!$A$3:$A$21</c:f>
              <c:numCache>
                <c:formatCode>General</c:formatCode>
                <c:ptCount val="19"/>
                <c:pt idx="0">
                  <c:v>1000</c:v>
                </c:pt>
                <c:pt idx="1">
                  <c:v>100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0.8</c:v>
                </c:pt>
                <c:pt idx="13">
                  <c:v>0.6</c:v>
                </c:pt>
                <c:pt idx="14">
                  <c:v>0.5</c:v>
                </c:pt>
                <c:pt idx="15">
                  <c:v>0.4</c:v>
                </c:pt>
                <c:pt idx="16">
                  <c:v>0.3</c:v>
                </c:pt>
                <c:pt idx="17">
                  <c:v>0.2</c:v>
                </c:pt>
                <c:pt idx="18">
                  <c:v>0.1</c:v>
                </c:pt>
              </c:numCache>
            </c:numRef>
          </c:xVal>
          <c:yVal>
            <c:numRef>
              <c:f>'current specs'!$J$3:$J$21</c:f>
              <c:numCache>
                <c:formatCode>General</c:formatCode>
                <c:ptCount val="19"/>
                <c:pt idx="0">
                  <c:v>12.431129476584015</c:v>
                </c:pt>
                <c:pt idx="1">
                  <c:v>1.2871135598408323</c:v>
                </c:pt>
                <c:pt idx="2">
                  <c:v>0.18216253443526167</c:v>
                </c:pt>
                <c:pt idx="3">
                  <c:v>0.16873278236914602</c:v>
                </c:pt>
                <c:pt idx="4">
                  <c:v>0.15538911845730027</c:v>
                </c:pt>
                <c:pt idx="5">
                  <c:v>0.14216843762298303</c:v>
                </c:pt>
                <c:pt idx="6">
                  <c:v>0.12913223140495864</c:v>
                </c:pt>
                <c:pt idx="7">
                  <c:v>0.11639118457300276</c:v>
                </c:pt>
                <c:pt idx="8">
                  <c:v>0.10416666666666664</c:v>
                </c:pt>
                <c:pt idx="9">
                  <c:v>9.297520661157023E-2</c:v>
                </c:pt>
                <c:pt idx="10">
                  <c:v>8.4366391184572981E-2</c:v>
                </c:pt>
                <c:pt idx="11">
                  <c:v>8.6088154269972433E-2</c:v>
                </c:pt>
                <c:pt idx="12">
                  <c:v>9.1081267217630851E-2</c:v>
                </c:pt>
                <c:pt idx="13">
                  <c:v>0.10123966942148757</c:v>
                </c:pt>
                <c:pt idx="14">
                  <c:v>0.11019283746556471</c:v>
                </c:pt>
                <c:pt idx="15">
                  <c:v>0.12431129476584024</c:v>
                </c:pt>
                <c:pt idx="16">
                  <c:v>0.14876033057851237</c:v>
                </c:pt>
                <c:pt idx="17">
                  <c:v>0.19903581267217627</c:v>
                </c:pt>
                <c:pt idx="18">
                  <c:v>0.35261707988980712</c:v>
                </c:pt>
              </c:numCache>
            </c:numRef>
          </c:yVal>
          <c:smooth val="1"/>
        </c:ser>
        <c:ser>
          <c:idx val="1"/>
          <c:order val="1"/>
          <c:spPr>
            <a:ln w="317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'current specs'!$A$3:$A$21</c:f>
              <c:numCache>
                <c:formatCode>General</c:formatCode>
                <c:ptCount val="19"/>
                <c:pt idx="0">
                  <c:v>1000</c:v>
                </c:pt>
                <c:pt idx="1">
                  <c:v>100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0.8</c:v>
                </c:pt>
                <c:pt idx="13">
                  <c:v>0.6</c:v>
                </c:pt>
                <c:pt idx="14">
                  <c:v>0.5</c:v>
                </c:pt>
                <c:pt idx="15">
                  <c:v>0.4</c:v>
                </c:pt>
                <c:pt idx="16">
                  <c:v>0.3</c:v>
                </c:pt>
                <c:pt idx="17">
                  <c:v>0.2</c:v>
                </c:pt>
                <c:pt idx="18">
                  <c:v>0.1</c:v>
                </c:pt>
              </c:numCache>
            </c:numRef>
          </c:xVal>
          <c:yVal>
            <c:numRef>
              <c:f>'current specs'!$L$3:$L$21</c:f>
              <c:numCache>
                <c:formatCode>General</c:formatCode>
                <c:ptCount val="19"/>
                <c:pt idx="0">
                  <c:v>7.5999999999999998E-2</c:v>
                </c:pt>
                <c:pt idx="1">
                  <c:v>7.5999999999999998E-2</c:v>
                </c:pt>
                <c:pt idx="2">
                  <c:v>7.5999999999999998E-2</c:v>
                </c:pt>
                <c:pt idx="3">
                  <c:v>7.5999999999999998E-2</c:v>
                </c:pt>
                <c:pt idx="4">
                  <c:v>7.5999999999999998E-2</c:v>
                </c:pt>
                <c:pt idx="5">
                  <c:v>7.5999999999999998E-2</c:v>
                </c:pt>
                <c:pt idx="6">
                  <c:v>7.5999999999999998E-2</c:v>
                </c:pt>
                <c:pt idx="7">
                  <c:v>7.5999999999999998E-2</c:v>
                </c:pt>
                <c:pt idx="8">
                  <c:v>7.5999999999999998E-2</c:v>
                </c:pt>
                <c:pt idx="9">
                  <c:v>7.5999999999999998E-2</c:v>
                </c:pt>
                <c:pt idx="10">
                  <c:v>7.5999999999999998E-2</c:v>
                </c:pt>
                <c:pt idx="11">
                  <c:v>7.5999999999999998E-2</c:v>
                </c:pt>
                <c:pt idx="12">
                  <c:v>7.5999999999999998E-2</c:v>
                </c:pt>
                <c:pt idx="13">
                  <c:v>7.5999999999999998E-2</c:v>
                </c:pt>
                <c:pt idx="14">
                  <c:v>7.5999999999999998E-2</c:v>
                </c:pt>
                <c:pt idx="15">
                  <c:v>7.5999999999999998E-2</c:v>
                </c:pt>
                <c:pt idx="16">
                  <c:v>7.5999999999999998E-2</c:v>
                </c:pt>
                <c:pt idx="17">
                  <c:v>7.5999999999999998E-2</c:v>
                </c:pt>
                <c:pt idx="18">
                  <c:v>7.5999999999999998E-2</c:v>
                </c:pt>
              </c:numCache>
            </c:numRef>
          </c:yVal>
          <c:smooth val="1"/>
        </c:ser>
        <c:axId val="111402368"/>
        <c:axId val="116756480"/>
      </c:scatterChart>
      <c:valAx>
        <c:axId val="111402368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Write</a:t>
                </a:r>
                <a:r>
                  <a:rPr lang="en-US" sz="1400" baseline="0"/>
                  <a:t> Pulse Width (ns)</a:t>
                </a:r>
                <a:endParaRPr lang="en-US" sz="1400"/>
              </a:p>
            </c:rich>
          </c:tx>
          <c:layout/>
        </c:title>
        <c:numFmt formatCode="General" sourceLinked="1"/>
        <c:majorTickMark val="none"/>
        <c:tickLblPos val="low"/>
        <c:crossAx val="116756480"/>
        <c:crosses val="autoZero"/>
        <c:crossBetween val="midCat"/>
      </c:valAx>
      <c:valAx>
        <c:axId val="116756480"/>
        <c:scaling>
          <c:logBase val="1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Cell Switching Energy (Arbitrary)</a:t>
                </a:r>
              </a:p>
            </c:rich>
          </c:tx>
          <c:layout/>
        </c:title>
        <c:numFmt formatCode="General" sourceLinked="1"/>
        <c:majorTickMark val="none"/>
        <c:tickLblPos val="none"/>
        <c:spPr>
          <a:noFill/>
          <a:ln>
            <a:noFill/>
          </a:ln>
        </c:spPr>
        <c:crossAx val="111402368"/>
        <c:crosses val="autoZero"/>
        <c:crossBetween val="midCat"/>
      </c:valAx>
    </c:plotArea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2E29-D30E-4FD3-BCB1-5B31D1EA7482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C09E-F302-4608-8C8F-4066AC6DD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1485900" y="1790700"/>
            <a:ext cx="3810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Pangpang</dc:creator>
  <cp:lastModifiedBy>Pangpang</cp:lastModifiedBy>
  <cp:revision>2</cp:revision>
  <dcterms:created xsi:type="dcterms:W3CDTF">2011-04-16T06:11:32Z</dcterms:created>
  <dcterms:modified xsi:type="dcterms:W3CDTF">2011-04-16T06:14:34Z</dcterms:modified>
</cp:coreProperties>
</file>