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338" r:id="rId3"/>
    <p:sldId id="325" r:id="rId4"/>
    <p:sldId id="339" r:id="rId5"/>
    <p:sldId id="343" r:id="rId6"/>
    <p:sldId id="34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Miossec" initials="oM" lastIdx="1" clrIdx="0">
    <p:extLst>
      <p:ext uri="{19B8F6BF-5375-455C-9EA6-DF929625EA0E}">
        <p15:presenceInfo xmlns:p15="http://schemas.microsoft.com/office/powerpoint/2012/main" userId="0042c8f5c07b3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8913" autoAdjust="0"/>
  </p:normalViewPr>
  <p:slideViewPr>
    <p:cSldViewPr snapToGrid="0">
      <p:cViewPr varScale="1">
        <p:scale>
          <a:sx n="92" d="100"/>
          <a:sy n="92" d="100"/>
        </p:scale>
        <p:origin x="10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26-09-19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2019-09-26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iossec" TargetMode="External"/><Relationship Id="rId2" Type="http://schemas.openxmlformats.org/officeDocument/2006/relationships/hyperlink" Target="https://www.linkedin.com/in/omiossec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dev.to/omiosse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6956" y="758952"/>
            <a:ext cx="3129194" cy="4041648"/>
          </a:xfrm>
        </p:spPr>
        <p:txBody>
          <a:bodyPr>
            <a:normAutofit/>
          </a:bodyPr>
          <a:lstStyle/>
          <a:p>
            <a:r>
              <a:rPr lang="fr-FR" sz="3800" b="1"/>
              <a:t>GitHub Actions</a:t>
            </a:r>
            <a:br>
              <a:rPr lang="fr-FR" sz="3800" b="1"/>
            </a:br>
            <a:r>
              <a:rPr lang="fr-FR" sz="3800" b="1"/>
              <a:t>&amp;</a:t>
            </a:r>
            <a:br>
              <a:rPr lang="fr-FR" sz="3800" b="1"/>
            </a:br>
            <a:r>
              <a:rPr lang="fr-FR" sz="3800" b="1"/>
              <a:t>PowerShell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76955" y="4800600"/>
            <a:ext cx="3129195" cy="1691640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chemeClr val="tx1">
                    <a:lumMod val="85000"/>
                  </a:schemeClr>
                </a:solidFill>
              </a:rPr>
              <a:t>Olivier Miossec</a:t>
            </a:r>
            <a:endParaRPr lang="fr-FR" sz="180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C214F8A9-19D3-47B7-ADC4-15E699353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15270" b="4"/>
          <a:stretch/>
        </p:blipFill>
        <p:spPr bwMode="auto">
          <a:xfrm>
            <a:off x="457201" y="1"/>
            <a:ext cx="3458292" cy="42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F7F5490B-0CDF-446A-AE37-8D4284D1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6087" y="0"/>
            <a:ext cx="3409927" cy="26517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001B486-87B8-46D5-953C-80C8D077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367107"/>
            <a:ext cx="3458292" cy="249089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5130D2C5-DDDE-451D-A374-6D7EFA72F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8093" b="-4"/>
          <a:stretch/>
        </p:blipFill>
        <p:spPr bwMode="auto">
          <a:xfrm>
            <a:off x="4096088" y="2812627"/>
            <a:ext cx="3409928" cy="404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608" y="758952"/>
            <a:ext cx="4200592" cy="5814568"/>
          </a:xfrm>
        </p:spPr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Architect/Tech Leader Cloud/DevOps  @Metsys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Co-animateur du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groupe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de PowerShell &amp; DevOps Paris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Co-animateur du FRPSUG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omiossec_med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https://www.linkedin.com/in/omiossec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https://github.com/omiossec</a:t>
            </a: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https://dev.to/omiossec</a:t>
            </a:r>
            <a:br>
              <a:rPr lang="en-CA" sz="2400" dirty="0"/>
            </a:br>
            <a:endParaRPr lang="en-CA" sz="2400" dirty="0"/>
          </a:p>
        </p:txBody>
      </p:sp>
      <p:pic>
        <p:nvPicPr>
          <p:cNvPr id="8" name="Picture 7" descr="A person wearing sunglasses&#10;&#10;Description automatically generated">
            <a:extLst>
              <a:ext uri="{FF2B5EF4-FFF2-40B4-BE49-F238E27FC236}">
                <a16:creationId xmlns:a16="http://schemas.microsoft.com/office/drawing/2014/main" id="{6F3CBE7D-69C7-496A-A7E2-E1FA1782A0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r="2770" b="4"/>
          <a:stretch/>
        </p:blipFill>
        <p:spPr>
          <a:xfrm>
            <a:off x="457201" y="1"/>
            <a:ext cx="3251199" cy="42062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7F5490B-0CDF-446A-AE37-8D4284D1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6087" y="0"/>
            <a:ext cx="3409927" cy="26517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01B486-87B8-46D5-953C-80C8D0772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367107"/>
            <a:ext cx="3458292" cy="249089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7785-F70F-40B0-A3D2-37B7BE4E7B7A}"/>
              </a:ext>
            </a:extLst>
          </p:cNvPr>
          <p:cNvSpPr txBox="1"/>
          <p:nvPr/>
        </p:nvSpPr>
        <p:spPr>
          <a:xfrm>
            <a:off x="601047" y="4634528"/>
            <a:ext cx="3409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Engravers MT" panose="02090707080505020304" pitchFamily="18" charset="0"/>
              </a:rPr>
              <a:t>Olivier </a:t>
            </a:r>
          </a:p>
          <a:p>
            <a:endParaRPr lang="fr-FR" sz="4000" dirty="0">
              <a:solidFill>
                <a:schemeClr val="bg2">
                  <a:lumMod val="40000"/>
                  <a:lumOff val="60000"/>
                </a:schemeClr>
              </a:solidFill>
              <a:latin typeface="Engravers MT" panose="02090707080505020304" pitchFamily="18" charset="0"/>
            </a:endParaRPr>
          </a:p>
          <a:p>
            <a:r>
              <a:rPr lang="fr-FR" sz="4000" dirty="0">
                <a:solidFill>
                  <a:schemeClr val="bg2">
                    <a:lumMod val="40000"/>
                    <a:lumOff val="60000"/>
                  </a:schemeClr>
                </a:solidFill>
                <a:latin typeface="Engravers MT" panose="02090707080505020304" pitchFamily="18" charset="0"/>
              </a:rPr>
              <a:t>Miossec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412775-B04E-4E64-B037-D10F017ABBB7}"/>
              </a:ext>
            </a:extLst>
          </p:cNvPr>
          <p:cNvSpPr txBox="1"/>
          <p:nvPr/>
        </p:nvSpPr>
        <p:spPr>
          <a:xfrm>
            <a:off x="4663440" y="87882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Engravers MT" panose="02090707080505020304" pitchFamily="18" charset="0"/>
              </a:rPr>
              <a:t>SPEAKER</a:t>
            </a:r>
            <a:endParaRPr lang="fr-FR" b="1" dirty="0">
              <a:solidFill>
                <a:schemeClr val="bg1">
                  <a:lumMod val="85000"/>
                  <a:lumOff val="15000"/>
                </a:schemeClr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Actions: Pourquoi/Comment ?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08676"/>
            <a:ext cx="9011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Permet la construction d’une chaine de CI/CD à partir d’un repo GitHub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Basé sur un ensemble de taches, chaque tache est une 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Les taches combinées entre elles forment un 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 workflow permet de supporter les taches de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build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test, packaging, release et de déploiement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Fonctionne sur des VM Windows ou Linux, dans Azure (VM Ds2 V2, 2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core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7 Go de ram)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Fonctionne sur Mac 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Fonctionne aussi à partir d’un container Docker</a:t>
            </a:r>
          </a:p>
        </p:txBody>
      </p:sp>
    </p:spTree>
    <p:extLst>
      <p:ext uri="{BB962C8B-B14F-4D97-AF65-F5344CB8AC3E}">
        <p14:creationId xmlns:p14="http://schemas.microsoft.com/office/powerpoint/2010/main" val="39157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Actions: Config ? 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08676"/>
            <a:ext cx="901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 configuration se fait via le dossier .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/workflows à la racine du repos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Pour ajouter un workflow il faut ajouter un fichier .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yaml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Ce fichier permet de définir le comportement du workflow comme son déclencheur.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 workflow est composé d’un ou plusieurs Job. Ils peuvent fonctionner séquentiellement ou simultanément. Chaque job se fait sur sa propre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 Job est composé d’une ou plusieurs taches,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step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. Un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step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est une unité d’exécution dans un job.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Actions, permet de créer un job partageable.</a:t>
            </a:r>
          </a:p>
        </p:txBody>
      </p:sp>
    </p:spTree>
    <p:extLst>
      <p:ext uri="{BB962C8B-B14F-4D97-AF65-F5344CB8AC3E}">
        <p14:creationId xmlns:p14="http://schemas.microsoft.com/office/powerpoint/2010/main" val="18869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Actions: </a:t>
            </a:r>
            <a:r>
              <a:rPr lang="fr-FR" sz="2000" b="1" dirty="0" err="1">
                <a:solidFill>
                  <a:schemeClr val="accent2">
                    <a:lumMod val="75000"/>
                  </a:schemeClr>
                </a:solidFill>
              </a:rPr>
              <a:t>MetaData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08676"/>
            <a:ext cx="90117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Name  Le nom du 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On, déclencheur, peut être un tableau ou une chaine et peu contenir des filtres comme les branches ou un ou plusieurs chemins. Le déclencheur peut être aussi un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schedule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Jobs, définie les le workflow. Par défaut les workflows sont exécutés en parallèle sauf si  une dépendance est en place par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needs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Run-on, permet de définir l’instance où je job doit être exécuté </a:t>
            </a:r>
            <a:b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ubuntu-latest, ubuntu-18.04, ubuntu-16.04, windows-latest, windows-2019, windows-2016, macOS-latest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ou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macOS-10.14</a:t>
            </a: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Step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la définition des taches avec le mot clé run (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bash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pswh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python, sh, cmd ou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powershell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66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1" y="919876"/>
            <a:ext cx="10433687" cy="5354989"/>
          </a:xfrm>
        </p:spPr>
        <p:txBody>
          <a:bodyPr/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67334-4716-4404-AACA-820908652F89}"/>
              </a:ext>
            </a:extLst>
          </p:cNvPr>
          <p:cNvSpPr/>
          <p:nvPr/>
        </p:nvSpPr>
        <p:spPr>
          <a:xfrm>
            <a:off x="821316" y="1002007"/>
            <a:ext cx="9959841" cy="5563056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668D4F-D726-4A2E-9D0E-4E21281A16CF}"/>
              </a:ext>
            </a:extLst>
          </p:cNvPr>
          <p:cNvSpPr/>
          <p:nvPr/>
        </p:nvSpPr>
        <p:spPr>
          <a:xfrm>
            <a:off x="821317" y="215137"/>
            <a:ext cx="9959841" cy="586786"/>
          </a:xfrm>
          <a:prstGeom prst="rect">
            <a:avLst/>
          </a:prstGeom>
          <a:noFill/>
          <a:ln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8B6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3D7463-DE59-4936-903B-9D27B4320E51}"/>
              </a:ext>
            </a:extLst>
          </p:cNvPr>
          <p:cNvSpPr txBox="1"/>
          <p:nvPr/>
        </p:nvSpPr>
        <p:spPr>
          <a:xfrm>
            <a:off x="963679" y="292937"/>
            <a:ext cx="9718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GitHub Actions: Limites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EC668-0ECE-448F-A142-D0EE9F1A1BF5}"/>
              </a:ext>
            </a:extLst>
          </p:cNvPr>
          <p:cNvSpPr/>
          <p:nvPr/>
        </p:nvSpPr>
        <p:spPr>
          <a:xfrm>
            <a:off x="1109931" y="1332776"/>
            <a:ext cx="9397043" cy="49420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1EDCA3-ED61-4B1B-8E44-2882D5770563}"/>
              </a:ext>
            </a:extLst>
          </p:cNvPr>
          <p:cNvSpPr txBox="1"/>
          <p:nvPr/>
        </p:nvSpPr>
        <p:spPr>
          <a:xfrm>
            <a:off x="1410842" y="1608676"/>
            <a:ext cx="9011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 workflows par repos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1000 API call par heure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6h maximum par job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20 jobs concurrents par repos</a:t>
            </a:r>
          </a:p>
        </p:txBody>
      </p:sp>
    </p:spTree>
    <p:extLst>
      <p:ext uri="{BB962C8B-B14F-4D97-AF65-F5344CB8AC3E}">
        <p14:creationId xmlns:p14="http://schemas.microsoft.com/office/powerpoint/2010/main" val="2273684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306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Engravers MT</vt:lpstr>
      <vt:lpstr>Wingdings</vt:lpstr>
      <vt:lpstr>Wingdings 2</vt:lpstr>
      <vt:lpstr>View</vt:lpstr>
      <vt:lpstr>GitHub Actions &amp; PowerShell</vt:lpstr>
      <vt:lpstr>Architect/Tech Leader Cloud/DevOps  @Metsys  Co-animateur du groupe de PowerShell &amp; DevOps Paris  Co-animateur du FRPSUG  @omiossec_med  https://www.linkedin.com/in/omiossec  https://github.com/omiossec  https://dev.to/omiossec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 &amp; PowerShell</dc:title>
  <dc:creator>Olivier MIOSSEC</dc:creator>
  <cp:lastModifiedBy>Olivier MIOSSEC</cp:lastModifiedBy>
  <cp:revision>28</cp:revision>
  <dcterms:created xsi:type="dcterms:W3CDTF">2019-09-27T15:02:05Z</dcterms:created>
  <dcterms:modified xsi:type="dcterms:W3CDTF">2019-09-27T22:25:01Z</dcterms:modified>
</cp:coreProperties>
</file>