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5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DDFB-903B-4E98-B2DD-3C5016630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9E308-9FDE-44EF-9FD7-5210F676B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8AC07-D2F2-455F-A8DD-E901CCB3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58E82-0ECA-4E89-82AF-2226984C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2789-3477-4DD3-AB82-15E68B69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52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C466-21CC-4541-8016-A90E9E9B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18FF1-AD90-477D-9886-057DD582E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BD9C-0AF2-4D89-BD58-BBD8DBF4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48B60-7FD6-4BC2-9591-9843B16B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EB16B-5E60-4656-A24D-5D92AF6F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19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DA772-83E6-4243-A223-F3C1F50BD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ED2D3-3D65-4144-B5C5-84B7D1C22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4F084-0BB5-4E9C-BFA5-3322D818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9D19C-44B5-47EF-B8EE-BCD4FE0D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64D9-9185-47FD-A5FE-194267BD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2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5E05-AE38-4EBA-8A34-B5488AF1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D7D5-D6FF-4E62-8769-CA7CCC1F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94A73-135B-49D1-8E59-7F38CFE0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F393-1F9A-4173-A231-1DEE6CDF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2BD9-853F-4358-A579-655DF8D2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15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FB26-8EEA-44D8-BB8C-C8B3DAF9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7F227-1A23-4814-9619-82D75AABC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E487-C423-48C9-A3A4-495FD1D2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ABBDE-0622-45E5-B13B-105C8556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1DBAA-CDE8-4AAA-95B7-CB71772C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EF9F-8577-45CC-A859-05B17DF7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6A45-5937-4503-93EB-83F57A7DD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583F5-0FA8-49A0-8086-61B83AB70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52E38-0793-4D95-B0EA-6494E7D3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25D97-F2C3-4D9B-B732-2DE42134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12BA-7C1A-4BFA-A9C6-33301F26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39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BF0B-C31A-4F5F-B7FE-12716E0B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1722-4FFE-43A4-9B25-1657E60F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9611B-5DBB-4684-A127-4A0B9D4A4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D066A-A31B-4422-A50E-B3AF22D77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8FCF3-552A-4185-9F12-79A86C516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6DC08-14F5-4A8B-9748-A000E39C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371F4-AD4D-4A12-842F-CB8CCCF5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5BA88-AA86-4BEF-92A9-FEC8034F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60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CE30-387A-4F2E-B771-1410C35E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A3D69-1711-4D6A-A40C-6497FAD8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F1171-18AB-46E1-8CCA-80DB04D4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9B687-5DB9-404F-BFA4-20C04C69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32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2715D-BAD6-4DF6-91EB-8F2FB060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6F3B3-4E5C-463F-AB5F-DB7EB37E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18071-6563-49B9-A924-B22F65ED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75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3F54-91FA-4699-BAD9-DC5966C7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E9FB-E2C5-4A71-AEF7-5F81E272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003A-175F-46FD-BE72-DC149D66D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FFCC9-B54F-4B60-89CA-059B672C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D10A7-05A3-47F7-8627-51428C78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38510-9F07-4721-BEF3-7F1D8631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3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C145-97E0-4EAF-B71A-D64D4072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0DDA4-7508-44A8-91BE-9AB5EB362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2FB5C-4204-40CC-AB02-CADBB723A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56E4E-8825-4DB9-8C5B-9332F0B5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D940-9D08-41F1-BE67-26F7C76D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00210-2ACE-40F1-BB3A-BF6CD046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78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A20C5-7B2A-4DC6-B24F-7170C4A5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72F57-B9ED-46D8-928E-E0F99EC3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16F04-CA4D-4943-9F5E-89A48F747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95AF-9146-4F4C-9627-0FB71B10F345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3A39-8D84-4905-B359-32886668E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2B02D-3A89-45BE-99FA-CCC338A26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91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35BA6-4E22-48A8-A38A-04A98F4DD928}"/>
              </a:ext>
            </a:extLst>
          </p:cNvPr>
          <p:cNvSpPr/>
          <p:nvPr/>
        </p:nvSpPr>
        <p:spPr>
          <a:xfrm>
            <a:off x="7830255" y="1122363"/>
            <a:ext cx="3971220" cy="3249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Paris PowerShell &amp; WinOps</a:t>
            </a:r>
          </a:p>
        </p:txBody>
      </p:sp>
      <p:sp>
        <p:nvSpPr>
          <p:cNvPr id="36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651A77C-2773-4D11-A213-B3837DD9B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776372"/>
            <a:ext cx="2375236" cy="2375236"/>
          </a:xfrm>
          <a:prstGeom prst="rect">
            <a:avLst/>
          </a:prstGeom>
        </p:spPr>
      </p:pic>
      <p:sp>
        <p:nvSpPr>
          <p:cNvPr id="37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86671A6-82D6-4BB2-849C-C3CFB411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43" y="3563471"/>
            <a:ext cx="2392207" cy="2392207"/>
          </a:xfrm>
          <a:prstGeom prst="rect">
            <a:avLst/>
          </a:prstGeom>
        </p:spPr>
      </p:pic>
      <p:sp>
        <p:nvSpPr>
          <p:cNvPr id="39" name="Rectangle: Top Corners Rounded 18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1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EB8B7-5C99-416D-AF95-B7AA69280724}"/>
              </a:ext>
            </a:extLst>
          </p:cNvPr>
          <p:cNvSpPr/>
          <p:nvPr/>
        </p:nvSpPr>
        <p:spPr>
          <a:xfrm>
            <a:off x="221414" y="148721"/>
            <a:ext cx="8035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Paris PowerShell &amp; WinOps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7B566-C21A-47E6-9087-CC854F466E21}"/>
              </a:ext>
            </a:extLst>
          </p:cNvPr>
          <p:cNvSpPr txBox="1"/>
          <p:nvPr/>
        </p:nvSpPr>
        <p:spPr>
          <a:xfrm>
            <a:off x="1916349" y="2607013"/>
            <a:ext cx="73443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spc="600" dirty="0">
                <a:latin typeface="Arial Nova" panose="020B0504020202020204" pitchFamily="34" charset="0"/>
              </a:rPr>
              <a:t>Azure </a:t>
            </a:r>
            <a:r>
              <a:rPr lang="fr-FR" sz="4400" b="1" spc="600" dirty="0" err="1">
                <a:latin typeface="Arial Nova" panose="020B0504020202020204" pitchFamily="34" charset="0"/>
              </a:rPr>
              <a:t>Functions</a:t>
            </a:r>
            <a:r>
              <a:rPr lang="fr-FR" sz="4400" b="1" spc="600" dirty="0">
                <a:latin typeface="Arial Nova" panose="020B0504020202020204" pitchFamily="34" charset="0"/>
              </a:rPr>
              <a:t> &amp; PowerShell </a:t>
            </a:r>
          </a:p>
          <a:p>
            <a:pPr algn="ctr"/>
            <a:endParaRPr lang="fr-FR" sz="4400" b="1" spc="600" dirty="0">
              <a:latin typeface="Arial Nova" panose="020B0504020202020204" pitchFamily="34" charset="0"/>
            </a:endParaRPr>
          </a:p>
          <a:p>
            <a:pPr algn="ctr"/>
            <a:r>
              <a:rPr lang="fr-FR" sz="4400" b="1" spc="600" dirty="0">
                <a:latin typeface="Arial Nova" panose="020B0504020202020204" pitchFamily="34" charset="0"/>
              </a:rPr>
              <a:t>Workshop 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0ADEFCB-3F03-46A0-A1B7-25E94BD73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590" y="1450220"/>
            <a:ext cx="7344383" cy="492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8143BEA-96C0-41F1-B868-3A9E390322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202" y="0"/>
            <a:ext cx="2131979" cy="213197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C84A18E-AE27-4902-9CEE-7A4E64A06AA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973" y="690664"/>
            <a:ext cx="1441315" cy="144131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6008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30C9CC-E632-4140-991D-DB97B03F8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802804"/>
            <a:ext cx="11058525" cy="5648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5D3D1F-2526-46EC-B44D-E85F256503E4}"/>
              </a:ext>
            </a:extLst>
          </p:cNvPr>
          <p:cNvSpPr txBox="1"/>
          <p:nvPr/>
        </p:nvSpPr>
        <p:spPr>
          <a:xfrm>
            <a:off x="1593130" y="235670"/>
            <a:ext cx="921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Azure </a:t>
            </a:r>
            <a:r>
              <a:rPr lang="fr-FR" dirty="0" err="1"/>
              <a:t>Functions</a:t>
            </a:r>
            <a:r>
              <a:rPr lang="fr-FR" dirty="0"/>
              <a:t>, An Event </a:t>
            </a:r>
            <a:r>
              <a:rPr lang="fr-FR" dirty="0" err="1"/>
              <a:t>Based</a:t>
            </a:r>
            <a:r>
              <a:rPr lang="fr-FR" dirty="0"/>
              <a:t> automation </a:t>
            </a:r>
            <a:r>
              <a:rPr lang="fr-FR" dirty="0" err="1"/>
              <a:t>tool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15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ABD69-02D6-4DA2-97BC-3A13D7340640}"/>
              </a:ext>
            </a:extLst>
          </p:cNvPr>
          <p:cNvSpPr txBox="1"/>
          <p:nvPr/>
        </p:nvSpPr>
        <p:spPr>
          <a:xfrm>
            <a:off x="650449" y="970961"/>
            <a:ext cx="4392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When</a:t>
            </a:r>
            <a:r>
              <a:rPr lang="fr-FR" dirty="0"/>
              <a:t> a VM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deleted</a:t>
            </a:r>
            <a:r>
              <a:rPr lang="fr-FR" dirty="0"/>
              <a:t>,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compoments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Verify</a:t>
            </a:r>
            <a:r>
              <a:rPr lang="fr-FR" dirty="0"/>
              <a:t> backup Service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Add</a:t>
            </a:r>
            <a:r>
              <a:rPr lang="fr-FR" dirty="0"/>
              <a:t> tag to </a:t>
            </a:r>
            <a:r>
              <a:rPr lang="fr-FR" dirty="0" err="1"/>
              <a:t>Resources</a:t>
            </a:r>
            <a:r>
              <a:rPr lang="fr-FR" dirty="0"/>
              <a:t> Group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creation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Start VM </a:t>
            </a:r>
            <a:r>
              <a:rPr lang="fr-FR" dirty="0" err="1"/>
              <a:t>when</a:t>
            </a:r>
            <a:r>
              <a:rPr lang="fr-FR" dirty="0"/>
              <a:t> new data arrive in a Storage </a:t>
            </a:r>
            <a:r>
              <a:rPr lang="fr-FR" dirty="0" err="1"/>
              <a:t>account</a:t>
            </a:r>
            <a:r>
              <a:rPr lang="fr-F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Start/Stop VM on a </a:t>
            </a:r>
            <a:r>
              <a:rPr lang="fr-FR" dirty="0" err="1"/>
              <a:t>schedule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CD8CA-81E7-45C1-A81C-17387283B16D}"/>
              </a:ext>
            </a:extLst>
          </p:cNvPr>
          <p:cNvSpPr txBox="1"/>
          <p:nvPr/>
        </p:nvSpPr>
        <p:spPr>
          <a:xfrm>
            <a:off x="6161987" y="970961"/>
            <a:ext cx="43928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Respond</a:t>
            </a:r>
            <a:r>
              <a:rPr lang="fr-FR" dirty="0"/>
              <a:t> to queue, </a:t>
            </a:r>
            <a:r>
              <a:rPr lang="fr-FR" dirty="0" err="1"/>
              <a:t>storage</a:t>
            </a:r>
            <a:r>
              <a:rPr lang="fr-FR" dirty="0"/>
              <a:t> and </a:t>
            </a:r>
            <a:r>
              <a:rPr lang="fr-FR" dirty="0" err="1"/>
              <a:t>other</a:t>
            </a:r>
            <a:r>
              <a:rPr lang="fr-FR" dirty="0"/>
              <a:t> Azure Event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Use API Management service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80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D981B-59E9-47C9-8089-41E2D857C13C}"/>
              </a:ext>
            </a:extLst>
          </p:cNvPr>
          <p:cNvSpPr txBox="1"/>
          <p:nvPr/>
        </p:nvSpPr>
        <p:spPr>
          <a:xfrm>
            <a:off x="725865" y="377072"/>
            <a:ext cx="972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Azure </a:t>
            </a:r>
            <a:r>
              <a:rPr lang="fr-FR" dirty="0" err="1"/>
              <a:t>Functions</a:t>
            </a:r>
            <a:r>
              <a:rPr lang="fr-FR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AC27F-08D0-4AEA-A73C-161358EEA186}"/>
              </a:ext>
            </a:extLst>
          </p:cNvPr>
          <p:cNvSpPr txBox="1"/>
          <p:nvPr/>
        </p:nvSpPr>
        <p:spPr>
          <a:xfrm>
            <a:off x="725864" y="1159497"/>
            <a:ext cx="94456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kind</a:t>
            </a:r>
            <a:r>
              <a:rPr lang="fr-FR" dirty="0"/>
              <a:t> of App </a:t>
            </a:r>
          </a:p>
          <a:p>
            <a:endParaRPr lang="fr-FR" dirty="0"/>
          </a:p>
          <a:p>
            <a:r>
              <a:rPr lang="fr-FR" dirty="0"/>
              <a:t>Use App Plan </a:t>
            </a:r>
          </a:p>
          <a:p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storage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One runtime per </a:t>
            </a:r>
            <a:r>
              <a:rPr lang="fr-FR" dirty="0" err="1"/>
              <a:t>function</a:t>
            </a:r>
            <a:r>
              <a:rPr lang="fr-FR" dirty="0"/>
              <a:t> App</a:t>
            </a:r>
          </a:p>
          <a:p>
            <a:endParaRPr lang="fr-FR" dirty="0"/>
          </a:p>
          <a:p>
            <a:r>
              <a:rPr lang="fr-FR" dirty="0"/>
              <a:t>No </a:t>
            </a:r>
            <a:r>
              <a:rPr lang="fr-FR" dirty="0" err="1"/>
              <a:t>limit</a:t>
            </a:r>
            <a:r>
              <a:rPr lang="fr-FR" dirty="0"/>
              <a:t> to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function</a:t>
            </a:r>
            <a:r>
              <a:rPr lang="fr-FR" dirty="0"/>
              <a:t> in a </a:t>
            </a:r>
            <a:r>
              <a:rPr lang="fr-FR" dirty="0" err="1"/>
              <a:t>Function</a:t>
            </a:r>
            <a:r>
              <a:rPr lang="fr-FR" dirty="0"/>
              <a:t> App  </a:t>
            </a:r>
          </a:p>
          <a:p>
            <a:endParaRPr lang="fr-FR" dirty="0"/>
          </a:p>
          <a:p>
            <a:r>
              <a:rPr lang="fr-FR" dirty="0"/>
              <a:t>2 </a:t>
            </a:r>
            <a:r>
              <a:rPr lang="fr-FR" dirty="0" err="1"/>
              <a:t>pricing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Consompution</a:t>
            </a:r>
            <a:r>
              <a:rPr lang="fr-FR" dirty="0"/>
              <a:t>/Premium </a:t>
            </a:r>
          </a:p>
          <a:p>
            <a:endParaRPr lang="fr-FR" dirty="0"/>
          </a:p>
          <a:p>
            <a:r>
              <a:rPr lang="fr-FR" dirty="0"/>
              <a:t>Free Tiers 400Tb/s for </a:t>
            </a:r>
            <a:r>
              <a:rPr lang="fr-FR" dirty="0" err="1"/>
              <a:t>resource</a:t>
            </a:r>
            <a:r>
              <a:rPr lang="fr-FR" dirty="0"/>
              <a:t> </a:t>
            </a:r>
            <a:r>
              <a:rPr lang="fr-FR" dirty="0" err="1"/>
              <a:t>consumption</a:t>
            </a:r>
            <a:r>
              <a:rPr lang="fr-FR" dirty="0"/>
              <a:t> </a:t>
            </a:r>
          </a:p>
          <a:p>
            <a:r>
              <a:rPr lang="fr-FR" dirty="0"/>
              <a:t>1M </a:t>
            </a:r>
            <a:r>
              <a:rPr lang="fr-FR" dirty="0" err="1"/>
              <a:t>execution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€0.000014/GB-s / €0.169 per M </a:t>
            </a:r>
            <a:r>
              <a:rPr lang="fr-FR" dirty="0" err="1"/>
              <a:t>executions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71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D981B-59E9-47C9-8089-41E2D857C13C}"/>
              </a:ext>
            </a:extLst>
          </p:cNvPr>
          <p:cNvSpPr txBox="1"/>
          <p:nvPr/>
        </p:nvSpPr>
        <p:spPr>
          <a:xfrm>
            <a:off x="725865" y="377072"/>
            <a:ext cx="972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PowerShell in Azure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AC27F-08D0-4AEA-A73C-161358EEA186}"/>
              </a:ext>
            </a:extLst>
          </p:cNvPr>
          <p:cNvSpPr txBox="1"/>
          <p:nvPr/>
        </p:nvSpPr>
        <p:spPr>
          <a:xfrm>
            <a:off x="725864" y="1159497"/>
            <a:ext cx="94456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 </a:t>
            </a: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November</a:t>
            </a:r>
            <a:r>
              <a:rPr lang="fr-FR" dirty="0"/>
              <a:t> 2019!!!!</a:t>
            </a:r>
          </a:p>
          <a:p>
            <a:endParaRPr lang="fr-FR" dirty="0"/>
          </a:p>
          <a:p>
            <a:r>
              <a:rPr lang="fr-FR" dirty="0"/>
              <a:t>PowerShell </a:t>
            </a:r>
            <a:r>
              <a:rPr lang="fr-FR" dirty="0" err="1"/>
              <a:t>Core</a:t>
            </a:r>
            <a:r>
              <a:rPr lang="fr-FR" dirty="0"/>
              <a:t> Support </a:t>
            </a:r>
          </a:p>
          <a:p>
            <a:endParaRPr lang="fr-FR" dirty="0"/>
          </a:p>
          <a:p>
            <a:r>
              <a:rPr lang="fr-FR" dirty="0" err="1"/>
              <a:t>Managed</a:t>
            </a:r>
            <a:r>
              <a:rPr lang="fr-FR" dirty="0"/>
              <a:t> </a:t>
            </a:r>
            <a:r>
              <a:rPr lang="fr-FR" dirty="0" err="1"/>
              <a:t>Identities</a:t>
            </a:r>
            <a:r>
              <a:rPr lang="fr-FR" dirty="0"/>
              <a:t> to </a:t>
            </a:r>
            <a:r>
              <a:rPr lang="fr-FR" dirty="0" err="1"/>
              <a:t>interact</a:t>
            </a:r>
            <a:r>
              <a:rPr lang="fr-FR" dirty="0"/>
              <a:t>  </a:t>
            </a:r>
            <a:r>
              <a:rPr lang="fr-FR" dirty="0" err="1"/>
              <a:t>with</a:t>
            </a:r>
            <a:r>
              <a:rPr lang="fr-FR" dirty="0"/>
              <a:t> Azure </a:t>
            </a:r>
            <a:r>
              <a:rPr lang="fr-FR" dirty="0" err="1"/>
              <a:t>resources</a:t>
            </a:r>
            <a:endParaRPr lang="fr-FR" dirty="0"/>
          </a:p>
          <a:p>
            <a:endParaRPr lang="fr-FR" dirty="0"/>
          </a:p>
          <a:p>
            <a:r>
              <a:rPr lang="fr-FR" dirty="0"/>
              <a:t>Différents triggers and </a:t>
            </a:r>
            <a:r>
              <a:rPr lang="fr-FR" dirty="0" err="1"/>
              <a:t>bidings</a:t>
            </a:r>
            <a:endParaRPr lang="fr-FR" dirty="0"/>
          </a:p>
          <a:p>
            <a:endParaRPr lang="fr-FR" dirty="0"/>
          </a:p>
          <a:p>
            <a:r>
              <a:rPr lang="fr-FR" dirty="0"/>
              <a:t>Use of </a:t>
            </a:r>
            <a:r>
              <a:rPr lang="fr-FR" dirty="0" err="1"/>
              <a:t>private</a:t>
            </a:r>
            <a:r>
              <a:rPr lang="fr-FR" dirty="0"/>
              <a:t> modules</a:t>
            </a:r>
          </a:p>
          <a:p>
            <a:endParaRPr lang="fr-FR" dirty="0"/>
          </a:p>
          <a:p>
            <a:r>
              <a:rPr lang="fr-FR" dirty="0" err="1"/>
              <a:t>Managed</a:t>
            </a:r>
            <a:r>
              <a:rPr lang="fr-FR" dirty="0"/>
              <a:t> </a:t>
            </a:r>
            <a:r>
              <a:rPr lang="fr-FR" dirty="0" err="1"/>
              <a:t>dependencies</a:t>
            </a:r>
            <a:r>
              <a:rPr lang="fr-FR" dirty="0"/>
              <a:t> for module installation</a:t>
            </a:r>
          </a:p>
          <a:p>
            <a:endParaRPr lang="fr-FR" dirty="0"/>
          </a:p>
          <a:p>
            <a:r>
              <a:rPr lang="fr-FR" dirty="0"/>
              <a:t>Management a profile.ps1 to setup the host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164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D981B-59E9-47C9-8089-41E2D857C13C}"/>
              </a:ext>
            </a:extLst>
          </p:cNvPr>
          <p:cNvSpPr txBox="1"/>
          <p:nvPr/>
        </p:nvSpPr>
        <p:spPr>
          <a:xfrm>
            <a:off x="725865" y="377072"/>
            <a:ext cx="972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PowerShell in Azure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AC27F-08D0-4AEA-A73C-161358EEA186}"/>
              </a:ext>
            </a:extLst>
          </p:cNvPr>
          <p:cNvSpPr txBox="1"/>
          <p:nvPr/>
        </p:nvSpPr>
        <p:spPr>
          <a:xfrm>
            <a:off x="725864" y="1159497"/>
            <a:ext cx="51281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Managed</a:t>
            </a:r>
            <a:r>
              <a:rPr lang="fr-FR" dirty="0"/>
              <a:t> </a:t>
            </a:r>
            <a:r>
              <a:rPr lang="fr-FR" dirty="0" err="1"/>
              <a:t>dependencies</a:t>
            </a:r>
            <a:endParaRPr lang="fr-FR" dirty="0"/>
          </a:p>
          <a:p>
            <a:endParaRPr lang="fr-FR" dirty="0"/>
          </a:p>
          <a:p>
            <a:r>
              <a:rPr lang="fr-FR" dirty="0"/>
              <a:t>Support module installation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PowerShellGallery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Enabled</a:t>
            </a:r>
            <a:r>
              <a:rPr lang="fr-FR" dirty="0"/>
              <a:t> by default in </a:t>
            </a:r>
            <a:r>
              <a:rPr lang="fr-FR" dirty="0" err="1"/>
              <a:t>Host.json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Requirements.psd1 to </a:t>
            </a:r>
            <a:r>
              <a:rPr lang="fr-FR" dirty="0" err="1"/>
              <a:t>add</a:t>
            </a:r>
            <a:r>
              <a:rPr lang="fr-FR" dirty="0"/>
              <a:t> module </a:t>
            </a:r>
            <a:r>
              <a:rPr lang="fr-FR" dirty="0" err="1"/>
              <a:t>name</a:t>
            </a:r>
            <a:r>
              <a:rPr lang="fr-FR" dirty="0"/>
              <a:t> and version </a:t>
            </a:r>
            <a:r>
              <a:rPr lang="fr-FR" dirty="0" err="1"/>
              <a:t>number</a:t>
            </a:r>
            <a:endParaRPr lang="fr-FR" dirty="0"/>
          </a:p>
          <a:p>
            <a:endParaRPr lang="fr-FR" dirty="0"/>
          </a:p>
          <a:p>
            <a:r>
              <a:rPr lang="fr-FR" dirty="0"/>
              <a:t>Module are </a:t>
            </a:r>
            <a:r>
              <a:rPr lang="fr-FR" dirty="0" err="1"/>
              <a:t>installed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App startup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3471B-C59E-40DC-9C3E-C12DA1022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746" y="3429000"/>
            <a:ext cx="3248025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372623-6E18-43F3-BB9D-C23ED9603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746" y="746404"/>
            <a:ext cx="31051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1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D981B-59E9-47C9-8089-41E2D857C13C}"/>
              </a:ext>
            </a:extLst>
          </p:cNvPr>
          <p:cNvSpPr txBox="1"/>
          <p:nvPr/>
        </p:nvSpPr>
        <p:spPr>
          <a:xfrm>
            <a:off x="725865" y="377072"/>
            <a:ext cx="972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Pricing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AC27F-08D0-4AEA-A73C-161358EEA186}"/>
              </a:ext>
            </a:extLst>
          </p:cNvPr>
          <p:cNvSpPr txBox="1"/>
          <p:nvPr/>
        </p:nvSpPr>
        <p:spPr>
          <a:xfrm>
            <a:off x="725864" y="1159497"/>
            <a:ext cx="96624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Storage </a:t>
            </a:r>
            <a:r>
              <a:rPr lang="fr-FR" dirty="0" err="1"/>
              <a:t>Account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en-US" dirty="0"/>
              <a:t> There are two components of the price, memory consumption, and resource consumption.</a:t>
            </a:r>
          </a:p>
          <a:p>
            <a:endParaRPr lang="en-US" dirty="0"/>
          </a:p>
          <a:p>
            <a:r>
              <a:rPr lang="en-US" dirty="0"/>
              <a:t>If the script in the function uses 730 MB for 5 seconds and it’s executed 1500 per mouth you got.</a:t>
            </a:r>
          </a:p>
          <a:p>
            <a:endParaRPr lang="en-US" dirty="0"/>
          </a:p>
          <a:p>
            <a:r>
              <a:rPr lang="en-US" dirty="0"/>
              <a:t>1500 * 5 = 7500 seconds</a:t>
            </a:r>
          </a:p>
          <a:p>
            <a:r>
              <a:rPr lang="en-US" dirty="0"/>
              <a:t>(730/1024) * 7500 = 5346,68 GB/s</a:t>
            </a:r>
          </a:p>
          <a:p>
            <a:endParaRPr lang="en-US" dirty="0"/>
          </a:p>
          <a:p>
            <a:r>
              <a:rPr lang="en-US" dirty="0"/>
              <a:t>Resource consumption is measured by the number of the function execution, here 1500</a:t>
            </a:r>
          </a:p>
          <a:p>
            <a:endParaRPr lang="en-US" dirty="0"/>
          </a:p>
          <a:p>
            <a:r>
              <a:rPr lang="en-US" dirty="0"/>
              <a:t>Price €0.000014/GB-s and €0,169 per Millions of executions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/>
              <a:t>ree </a:t>
            </a:r>
            <a:r>
              <a:rPr lang="en-US" dirty="0"/>
              <a:t>tier, 400,000 GB-s (About 6666 minutes for a 1Gb scripts) and 1 million executions per subscription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963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35BA6-4E22-48A8-A38A-04A98F4DD928}"/>
              </a:ext>
            </a:extLst>
          </p:cNvPr>
          <p:cNvSpPr/>
          <p:nvPr/>
        </p:nvSpPr>
        <p:spPr>
          <a:xfrm>
            <a:off x="7830255" y="1122363"/>
            <a:ext cx="3971220" cy="3249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Paris PowerShell &amp; WinOps</a:t>
            </a:r>
          </a:p>
        </p:txBody>
      </p:sp>
      <p:sp>
        <p:nvSpPr>
          <p:cNvPr id="36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651A77C-2773-4D11-A213-B3837DD9B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776372"/>
            <a:ext cx="2375236" cy="2375236"/>
          </a:xfrm>
          <a:prstGeom prst="rect">
            <a:avLst/>
          </a:prstGeom>
        </p:spPr>
      </p:pic>
      <p:sp>
        <p:nvSpPr>
          <p:cNvPr id="37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86671A6-82D6-4BB2-849C-C3CFB411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43" y="3563471"/>
            <a:ext cx="2392207" cy="2392207"/>
          </a:xfrm>
          <a:prstGeom prst="rect">
            <a:avLst/>
          </a:prstGeom>
        </p:spPr>
      </p:pic>
      <p:sp>
        <p:nvSpPr>
          <p:cNvPr id="39" name="Rectangle: Top Corners Rounded 18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85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308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Nova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MIOSSEC</dc:creator>
  <cp:lastModifiedBy>Olivier MIOSSEC</cp:lastModifiedBy>
  <cp:revision>3</cp:revision>
  <dcterms:created xsi:type="dcterms:W3CDTF">2019-11-11T16:20:52Z</dcterms:created>
  <dcterms:modified xsi:type="dcterms:W3CDTF">2019-11-13T07:52:11Z</dcterms:modified>
</cp:coreProperties>
</file>