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8" r:id="rId3"/>
    <p:sldId id="261" r:id="rId4"/>
    <p:sldId id="310" r:id="rId5"/>
    <p:sldId id="338" r:id="rId6"/>
    <p:sldId id="325" r:id="rId7"/>
    <p:sldId id="339" r:id="rId8"/>
    <p:sldId id="349" r:id="rId9"/>
    <p:sldId id="350" r:id="rId10"/>
    <p:sldId id="351" r:id="rId11"/>
    <p:sldId id="341" r:id="rId12"/>
    <p:sldId id="342" r:id="rId13"/>
    <p:sldId id="35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595" autoAdjust="0"/>
  </p:normalViewPr>
  <p:slideViewPr>
    <p:cSldViewPr snapToGrid="0">
      <p:cViewPr varScale="1">
        <p:scale>
          <a:sx n="83" d="100"/>
          <a:sy n="83" d="100"/>
        </p:scale>
        <p:origin x="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24-04-20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3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77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419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Demo3 et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14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1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25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miossec/arm-ttk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omiossec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bout.me/omiossec" TargetMode="External"/><Relationship Id="rId4" Type="http://schemas.openxmlformats.org/officeDocument/2006/relationships/hyperlink" Target="https://www.linkedin.com/in/omiosse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rm-tt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10" y="461139"/>
            <a:ext cx="6252871" cy="48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1ACC5-6BCF-476A-BC73-F9CAEA962E63}"/>
              </a:ext>
            </a:extLst>
          </p:cNvPr>
          <p:cNvSpPr txBox="1"/>
          <p:nvPr/>
        </p:nvSpPr>
        <p:spPr>
          <a:xfrm>
            <a:off x="5557422" y="5282199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Édition française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135DC-E28E-4118-B1B0-7D7E363E6805}"/>
              </a:ext>
            </a:extLst>
          </p:cNvPr>
          <p:cNvSpPr txBox="1"/>
          <p:nvPr/>
        </p:nvSpPr>
        <p:spPr>
          <a:xfrm>
            <a:off x="9758039" y="6070138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</a:t>
            </a:r>
            <a:r>
              <a:rPr lang="fr-FR" dirty="0" err="1"/>
              <a:t>gab_fr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Utilisation du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de limiter les tests en utilisant –Test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aussi possible de passer des paramètres avec –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TestParameter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(collection)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d’écrire ces propres tests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Première étape, créer un fichier .test.ps1, le nom du fichier doit correspondre au nom du test en remplacent les espaces par un – ou un _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Seconde étape, avoir un paramètre pour récupérer l’objet à tester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param(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]$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TemplateObject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C141C78-316D-4589-8431-412F69E4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1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Intégration CI/CD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Puisque ARM-TTK est un module PowerShell il est facile de l’intégrer dans une chaine d’intégration et de déploiement.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but est que chaque Pull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/Push déclenche un test permettant à l’équipe de rapidement détecter les problèmes.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Deux 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BB0755F-C91F-456B-8D47-4CFBC947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7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D’un dossier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déposer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la definition du workflow et un script pour tester le/les templates avec ARM-TTK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workflow dans le dossier .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/workflows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F19ECF8-817F-4666-B70B-C3ED11FE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nécessaire d’ajouter l’extension Run ARM TTK Tests de Sam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Cogan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(https://marketplace.visualstudio.com/items?itemName=Sam-Cogan.ARMTTKExtension)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decrire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 Pipeline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BF83966-BDAC-4A7E-A0A9-DC089D94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8125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ARM-TTK n’est pas complet et toujours 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modulaire et permet de s’intéresser à la qualité des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Cela permet aux équipes de se concentrer sur les déploiements et d’avoir un gain qualitatif.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Beaucoup de nouvelle fonctionnalité sur ARM devraient apparaitre dans le courant de l’année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B57B4C-1048-4DA4-8E84-2A3A949B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8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385" y="293298"/>
            <a:ext cx="6694097" cy="6423804"/>
          </a:xfrm>
        </p:spPr>
        <p:txBody>
          <a:bodyPr>
            <a:noAutofit/>
          </a:bodyPr>
          <a:lstStyle/>
          <a:p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Avec le support des </a:t>
            </a:r>
            <a:r>
              <a:rPr lang="en-CA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communautés</a:t>
            </a:r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 francophones AZUG FR, MUG </a:t>
            </a:r>
            <a:r>
              <a:rPr lang="en-CA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Wallonie</a:t>
            </a:r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 (Belgique), MUG Lyon, </a:t>
            </a:r>
            <a:b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MUG Rennes, </a:t>
            </a:r>
            <a:b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MUG Strasbourg, et CMD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" y="1526459"/>
            <a:ext cx="4627614" cy="35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fr-FR" sz="5000">
                <a:latin typeface="+mn-lt"/>
              </a:rPr>
              <a:t>Tester avant de déployer :</a:t>
            </a:r>
            <a:br>
              <a:rPr lang="fr-FR" sz="5000">
                <a:latin typeface="+mn-lt"/>
              </a:rPr>
            </a:br>
            <a:r>
              <a:rPr lang="fr-FR" sz="5000">
                <a:latin typeface="+mn-lt"/>
              </a:rPr>
              <a:t>comment tester ses déploiements ARM avec ARM-TTK</a:t>
            </a:r>
            <a:endParaRPr lang="fr-FR" sz="5000" b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673A51B-EC6E-4653-B9EA-D50145C0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983042"/>
            <a:ext cx="3744546" cy="28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déploiements ARM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possibilités de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ARM-TTK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Scénarios pour l’intégration continue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dirty="0"/>
              <a:t>Live </a:t>
            </a:r>
            <a:r>
              <a:rPr lang="fr-FR" sz="2000" b="1" i="1" dirty="0" err="1"/>
              <a:t>demo</a:t>
            </a:r>
            <a:r>
              <a:rPr lang="fr-FR" sz="2000" b="1" i="1" dirty="0"/>
              <a:t> </a:t>
            </a:r>
            <a:r>
              <a:rPr lang="fr-FR" sz="2000" dirty="0">
                <a:hlinkClick r:id="rId2"/>
              </a:rPr>
              <a:t>https://github.com/omiossec/arm-ttk-demo</a:t>
            </a:r>
            <a:endParaRPr lang="fr-FR" sz="2000" b="1" i="1" dirty="0"/>
          </a:p>
        </p:txBody>
      </p:sp>
      <p:pic>
        <p:nvPicPr>
          <p:cNvPr id="10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F1E3358-00FE-4595-AE87-65465182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6713" y="5731675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6858000" y="792664"/>
            <a:ext cx="4459857" cy="5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Microsoft Azure MVP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Co-Animator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French PowerShell &amp; DevOps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Paris PowerShell &amp; </a:t>
            </a:r>
            <a:r>
              <a:rPr lang="en-US" sz="20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WinOps</a:t>
            </a: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n/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@</a:t>
            </a:r>
            <a:r>
              <a:rPr lang="en-US" sz="17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omiossec_med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3"/>
              </a:rPr>
              <a:t>https://dev.to/omiossec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fr-FR" sz="17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1700" dirty="0">
                <a:latin typeface="Arial Black" panose="020B0A04020102020204" pitchFamily="34" charset="0"/>
                <a:cs typeface="Arial" panose="020B0604020202020204" pitchFamily="34" charset="0"/>
                <a:hlinkClick r:id="rId5"/>
              </a:rPr>
              <a:t>https://about.me/omiossec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D556272F-A4B9-4CF2-BE6A-8AEF448F5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7FFFFA-F722-4A36-8215-523BE426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661" y="600751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déploiements ARM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ARM sont des documents « JSON » permettant de décrire l’état souhaité de vos ressources Azure (aka.ms/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justLearnARM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comme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 permettent de faire de « l’Infrastructure As Code ».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Dès lors que l’on parle de code, il est souhaitable d’adopter les mêmes pratiques utiliser pour les applications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est fonctionnel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Valider que le code respect les bonnes pratiques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code ne présente pas de problèmes de sécurités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corresponde a ce qui a été demandé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B6E6DC-6A6C-426F-9FCA-F5D7D52E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méthodes de tests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tests sont faits en général avec 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cmdlet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Test-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AzResourceGroupDeployment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y 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limitations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 d’information, indique seulement si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capable d’être déployer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Nécessite une connexion à Azure et un groupe de ressources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répond pas à tous les besoins (best practices, sécurités, …) </a:t>
            </a: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A7175B-73E6-4636-A220-2664C281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2493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Resource Manager Template Toolkit (arm-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ttk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91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Annoncé à la MS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2019 (brk3223)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Toujours 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disponible sur GitHub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https://github.com/Azure/arm-ttk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Module PowerShell compatible PS Core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sur Windows/Linux/Mac)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n’est pas disponible (encore) sur la PowerShell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premier but n’est pas de faire une analyse de syntaxe (pas un outil de test unitaire) mais d’évaluer la prise en compte des bonnes pratiques.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module n’utilise pas de connexion à Azure.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analyse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d’un chemin d’un dossier (si il existe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azdeploy.json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ou d’un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partir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testcases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493839C-8C5D-4A1F-B093-B5DE3DB2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3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adminUsername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Be A Literal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Be Recent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artifacts parameter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DeploymentTemplate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Schema Is Correct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IDs Should Be Derived From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Location Should Not Be Hardcoded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ManagedIdentityExtension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must not be used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Min And Max Value Are Numbers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Outputs Must Not Contain Secrets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Property Must Exist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providers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 Not Permitted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contain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Resources Should Have Location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Secure String Parameters Cannot Have Default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Template Should Not Contain Blanks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Variables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Virtual Machines Should Not Be Preview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Images Should Use Latest Version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Size Should Be A Parameter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350ED98-85B2-4BF9-B0AA-F78E90BB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09439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752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789</Words>
  <Application>Microsoft Office PowerPoint</Application>
  <PresentationFormat>Widescreen</PresentationFormat>
  <Paragraphs>147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</vt:lpstr>
      <vt:lpstr>Wingdings 2</vt:lpstr>
      <vt:lpstr>View</vt:lpstr>
      <vt:lpstr>PowerPoint Presentation</vt:lpstr>
      <vt:lpstr>Avec le support des communautés francophones AZUG FR, MUG Wallonie (Belgique), MUG Lyon,  MUG Rennes,  MUG Strasbourg, et CMD</vt:lpstr>
      <vt:lpstr>Tester avant de déployer : comment tester ses déploiements ARM avec ARM-TTK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1</cp:revision>
  <dcterms:created xsi:type="dcterms:W3CDTF">2020-04-24T19:22:41Z</dcterms:created>
  <dcterms:modified xsi:type="dcterms:W3CDTF">2020-04-24T19:24:29Z</dcterms:modified>
</cp:coreProperties>
</file>