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0" r:id="rId9"/>
    <p:sldId id="321" r:id="rId10"/>
    <p:sldId id="322" r:id="rId11"/>
    <p:sldId id="315" r:id="rId12"/>
    <p:sldId id="316" r:id="rId13"/>
    <p:sldId id="323" r:id="rId14"/>
    <p:sldId id="279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913" autoAdjust="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18-11-18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2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8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Paris PowerShell &amp; DevOps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2018/12/12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1158025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Les attribut des paramètres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définition des paramètres permet de décider comment la fonction doit se comporter face aux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CCF9A-4273-41D0-960F-CB842F0C1E14}"/>
              </a:ext>
            </a:extLst>
          </p:cNvPr>
          <p:cNvSpPr/>
          <p:nvPr/>
        </p:nvSpPr>
        <p:spPr>
          <a:xfrm>
            <a:off x="821317" y="2261463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FF1C-9185-4CB3-8319-EF5C000E1B52}"/>
              </a:ext>
            </a:extLst>
          </p:cNvPr>
          <p:cNvSpPr/>
          <p:nvPr/>
        </p:nvSpPr>
        <p:spPr>
          <a:xfrm>
            <a:off x="6132502" y="2261463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DA6E5C-46FD-480B-AB40-91B62EDCC93D}"/>
              </a:ext>
            </a:extLst>
          </p:cNvPr>
          <p:cNvSpPr txBox="1"/>
          <p:nvPr/>
        </p:nvSpPr>
        <p:spPr>
          <a:xfrm>
            <a:off x="6132502" y="2261463"/>
            <a:ext cx="44460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Type des arguments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int</a:t>
            </a:r>
            <a:r>
              <a:rPr lang="fr-FR" sz="1600" dirty="0"/>
              <a:t>]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Valider l’entrée par une liste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ValidateSet</a:t>
            </a:r>
            <a:r>
              <a:rPr lang="fr-FR" sz="1600" dirty="0"/>
              <a:t>("</a:t>
            </a:r>
            <a:r>
              <a:rPr lang="fr-FR" sz="1600" dirty="0" err="1"/>
              <a:t>Fraise","Vanille","Pistache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Valider que l’entrée est dans un </a:t>
            </a:r>
            <a:r>
              <a:rPr lang="fr-FR" sz="1600" dirty="0" err="1"/>
              <a:t>intervale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B94266-B6C8-4CC3-882A-E8E2E5CD37AF}"/>
              </a:ext>
            </a:extLst>
          </p:cNvPr>
          <p:cNvSpPr txBox="1"/>
          <p:nvPr/>
        </p:nvSpPr>
        <p:spPr>
          <a:xfrm>
            <a:off x="821317" y="2264367"/>
            <a:ext cx="44460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 que l’argument </a:t>
            </a:r>
            <a:r>
              <a:rPr lang="fr-FR" sz="1600" dirty="0" err="1"/>
              <a:t>exist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parameter</a:t>
            </a:r>
            <a:r>
              <a:rPr lang="fr-FR" dirty="0"/>
              <a:t>(</a:t>
            </a:r>
            <a:r>
              <a:rPr lang="fr-FR" dirty="0" err="1"/>
              <a:t>Mandatory</a:t>
            </a:r>
            <a:r>
              <a:rPr lang="fr-FR" dirty="0"/>
              <a:t>=$</a:t>
            </a:r>
            <a:r>
              <a:rPr lang="fr-FR" dirty="0" err="1"/>
              <a:t>true</a:t>
            </a:r>
            <a:r>
              <a:rPr lang="fr-FR" dirty="0"/>
              <a:t>)]</a:t>
            </a:r>
          </a:p>
          <a:p>
            <a:endParaRPr lang="fr-FR" sz="1600" dirty="0"/>
          </a:p>
          <a:p>
            <a:r>
              <a:rPr lang="fr-FR" sz="1600" dirty="0"/>
              <a:t>Créer un Alias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Pipeline</a:t>
            </a:r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 pipeline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002007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E55D5-979F-4905-9750-217C25D6CD7B}"/>
              </a:ext>
            </a:extLst>
          </p:cNvPr>
          <p:cNvSpPr/>
          <p:nvPr/>
        </p:nvSpPr>
        <p:spPr>
          <a:xfrm>
            <a:off x="821318" y="5122512"/>
            <a:ext cx="9959840" cy="1503693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ParameterSet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WhatIf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  <a:p>
            <a:r>
              <a:rPr lang="en-CA" dirty="0"/>
              <a:t>Retour sur la conf </a:t>
            </a:r>
            <a:r>
              <a:rPr lang="en-CA" dirty="0" err="1"/>
              <a:t>WinOps</a:t>
            </a:r>
            <a:r>
              <a:rPr lang="en-CA" dirty="0"/>
              <a:t> 2018</a:t>
            </a:r>
          </a:p>
          <a:p>
            <a:r>
              <a:rPr lang="en-CA" dirty="0"/>
              <a:t>Parameter Binding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Qu’est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 err="1"/>
              <a:t>CmdletBinding</a:t>
            </a:r>
            <a:r>
              <a:rPr lang="en-CA" dirty="0"/>
              <a:t> et la section param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attributs</a:t>
            </a:r>
            <a:r>
              <a:rPr lang="en-CA" dirty="0"/>
              <a:t> d’un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/>
              <a:t>Gestion du Pipeline</a:t>
            </a:r>
          </a:p>
          <a:p>
            <a:pPr lvl="1"/>
            <a:r>
              <a:rPr lang="en-CA" dirty="0" err="1"/>
              <a:t>Gerer</a:t>
            </a:r>
            <a:r>
              <a:rPr lang="en-CA" dirty="0"/>
              <a:t> des </a:t>
            </a:r>
            <a:r>
              <a:rPr lang="en-CA" dirty="0" err="1"/>
              <a:t>paramètres</a:t>
            </a:r>
            <a:r>
              <a:rPr lang="en-CA" dirty="0"/>
              <a:t> </a:t>
            </a:r>
            <a:r>
              <a:rPr lang="en-CA" dirty="0" err="1"/>
              <a:t>imcompatible</a:t>
            </a:r>
            <a:r>
              <a:rPr lang="en-CA" dirty="0"/>
              <a:t> entre </a:t>
            </a:r>
            <a:r>
              <a:rPr lang="en-CA" dirty="0" err="1"/>
              <a:t>eux</a:t>
            </a:r>
            <a:endParaRPr lang="en-CA" dirty="0"/>
          </a:p>
          <a:p>
            <a:pPr lvl="1"/>
            <a:r>
              <a:rPr lang="en-CA" dirty="0" err="1"/>
              <a:t>Gerer</a:t>
            </a:r>
            <a:r>
              <a:rPr lang="en-CA" dirty="0"/>
              <a:t> un </a:t>
            </a:r>
            <a:r>
              <a:rPr lang="en-CA" dirty="0" err="1"/>
              <a:t>WhatIf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sz="1100" u="sng"/>
              <a:t>Site</a:t>
            </a:r>
            <a:r>
              <a:rPr lang="en-CA" sz="1100"/>
              <a:t> </a:t>
            </a:r>
            <a:r>
              <a:rPr lang="en-CA" sz="1100">
                <a:hlinkClick r:id="rId3"/>
              </a:rPr>
              <a:t>http://frpsug.github.io</a:t>
            </a:r>
            <a:endParaRPr lang="en-CA" sz="1100"/>
          </a:p>
          <a:p>
            <a:r>
              <a:rPr lang="en-CA" sz="1100" u="sng"/>
              <a:t>Twitter</a:t>
            </a:r>
            <a:r>
              <a:rPr lang="en-CA" sz="1100"/>
              <a:t> </a:t>
            </a:r>
            <a:r>
              <a:rPr lang="en-CA" sz="1100">
                <a:hlinkClick r:id="rId4"/>
              </a:rPr>
              <a:t>@</a:t>
            </a:r>
            <a:r>
              <a:rPr lang="en-CA" sz="1100" err="1">
                <a:hlinkClick r:id="rId4"/>
              </a:rPr>
              <a:t>frpsug</a:t>
            </a:r>
            <a:endParaRPr lang="en-CA" sz="1100"/>
          </a:p>
          <a:p>
            <a:r>
              <a:rPr lang="en-CA" sz="1100" u="sng"/>
              <a:t>Chat</a:t>
            </a:r>
            <a:endParaRPr lang="en-CA" sz="1100"/>
          </a:p>
          <a:p>
            <a:pPr lvl="1"/>
            <a:r>
              <a:rPr lang="en-CA" sz="1100"/>
              <a:t>Pendant les meetings: </a:t>
            </a:r>
            <a:r>
              <a:rPr lang="en-CA" sz="1100" b="1"/>
              <a:t>Skype</a:t>
            </a:r>
          </a:p>
          <a:p>
            <a:pPr lvl="1"/>
            <a:r>
              <a:rPr lang="en-CA" sz="1100" err="1"/>
              <a:t>En</a:t>
            </a:r>
            <a:r>
              <a:rPr lang="en-CA" sz="1100"/>
              <a:t> tout temps: </a:t>
            </a:r>
            <a:r>
              <a:rPr lang="en-CA" sz="1100" b="1"/>
              <a:t>Slack</a:t>
            </a:r>
            <a:r>
              <a:rPr lang="en-CA" sz="1100"/>
              <a:t>,</a:t>
            </a:r>
            <a:r>
              <a:rPr lang="en-CA" sz="1100" b="1"/>
              <a:t> </a:t>
            </a:r>
            <a:r>
              <a:rPr lang="en-CA" sz="1100"/>
              <a:t>sur le channel </a:t>
            </a:r>
            <a:r>
              <a:rPr lang="en-CA" sz="1100" b="1"/>
              <a:t>#French</a:t>
            </a:r>
          </a:p>
          <a:p>
            <a:pPr lvl="2"/>
            <a:r>
              <a:rPr lang="fr-FR" sz="1100" b="1" u="sng">
                <a:hlinkClick r:id="rId5"/>
              </a:rPr>
              <a:t>PowerShell.slack.com</a:t>
            </a:r>
            <a:endParaRPr lang="en-CA" sz="1100" b="1"/>
          </a:p>
          <a:p>
            <a:pPr lvl="2"/>
            <a:r>
              <a:rPr lang="en-CA" sz="1100" b="1" err="1"/>
              <a:t>Enregistrement</a:t>
            </a:r>
            <a:r>
              <a:rPr lang="en-CA" sz="1100" b="1"/>
              <a:t> sur: http://slack.poshcode.org/</a:t>
            </a:r>
          </a:p>
          <a:p>
            <a:r>
              <a:rPr lang="en-CA" sz="1100" u="sng" err="1"/>
              <a:t>Principaux</a:t>
            </a:r>
            <a:r>
              <a:rPr lang="en-CA" sz="1100" u="sng"/>
              <a:t> </a:t>
            </a:r>
            <a:r>
              <a:rPr lang="en-CA" sz="1100" u="sng" err="1"/>
              <a:t>Organisateurs</a:t>
            </a:r>
            <a:endParaRPr lang="en-CA" sz="1100" u="sng"/>
          </a:p>
          <a:p>
            <a:pPr lvl="1"/>
            <a:r>
              <a:rPr lang="en-CA" sz="1100"/>
              <a:t>Francois-Xavier Cat (MVP Cloud and Datacenter Management)</a:t>
            </a:r>
          </a:p>
          <a:p>
            <a:pPr lvl="1"/>
            <a:r>
              <a:rPr lang="en-CA" sz="1100"/>
              <a:t>Fabien </a:t>
            </a:r>
            <a:r>
              <a:rPr lang="en-CA" sz="1100" err="1"/>
              <a:t>Dibot</a:t>
            </a:r>
            <a:endParaRPr lang="en-CA" sz="1100"/>
          </a:p>
          <a:p>
            <a:pPr lvl="1"/>
            <a:r>
              <a:rPr lang="en-CA" sz="1100"/>
              <a:t>Stephane Van </a:t>
            </a:r>
            <a:r>
              <a:rPr lang="en-CA" sz="1100" err="1"/>
              <a:t>Gulick</a:t>
            </a:r>
            <a:endParaRPr lang="en-CA" sz="1100"/>
          </a:p>
          <a:p>
            <a:pPr lvl="1"/>
            <a:r>
              <a:rPr lang="en-CA" sz="1100"/>
              <a:t>Micky </a:t>
            </a:r>
            <a:r>
              <a:rPr lang="en-CA" sz="1100" err="1"/>
              <a:t>Balladelli</a:t>
            </a:r>
            <a:endParaRPr lang="en-CA" sz="1100"/>
          </a:p>
          <a:p>
            <a:r>
              <a:rPr lang="en-CA" sz="1100" u="sng" err="1"/>
              <a:t>Enregistrement</a:t>
            </a:r>
            <a:r>
              <a:rPr lang="en-CA" sz="1100" u="sng"/>
              <a:t> du meeting</a:t>
            </a:r>
            <a:r>
              <a:rPr lang="en-CA" sz="1100"/>
              <a:t> sera par la suite </a:t>
            </a:r>
            <a:r>
              <a:rPr lang="en-CA" sz="1100" err="1"/>
              <a:t>mis</a:t>
            </a:r>
            <a:r>
              <a:rPr lang="en-CA" sz="1100"/>
              <a:t> sur </a:t>
            </a:r>
            <a:r>
              <a:rPr lang="en-CA" sz="1100" err="1"/>
              <a:t>Youtube</a:t>
            </a:r>
            <a:r>
              <a:rPr lang="en-CA" sz="1100"/>
              <a:t>.</a:t>
            </a:r>
          </a:p>
          <a:p>
            <a:r>
              <a:rPr lang="en-CA" sz="1100"/>
              <a:t>Future meetings</a:t>
            </a:r>
          </a:p>
          <a:p>
            <a:r>
              <a:rPr lang="en-CA" sz="1100"/>
              <a:t>Nous </a:t>
            </a:r>
            <a:r>
              <a:rPr lang="en-CA" sz="1100" err="1"/>
              <a:t>recherchons</a:t>
            </a:r>
            <a:r>
              <a:rPr lang="en-CA" sz="1100"/>
              <a:t> des </a:t>
            </a:r>
            <a:r>
              <a:rPr lang="en-CA" sz="1100" err="1"/>
              <a:t>presentateurs</a:t>
            </a:r>
            <a:endParaRPr lang="en-CA" sz="11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Parameter</a:t>
            </a:r>
            <a:r>
              <a:rPr lang="fr-FR" sz="5400" b="1" dirty="0"/>
              <a:t> Binding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https://omiossec.github.io/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nops.org/img/winops_logo.png">
            <a:extLst>
              <a:ext uri="{FF2B5EF4-FFF2-40B4-BE49-F238E27FC236}">
                <a16:creationId xmlns:a16="http://schemas.microsoft.com/office/drawing/2014/main" id="{8950301D-2EB5-48A9-BCCD-82283C2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1045811"/>
            <a:ext cx="5534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2" y="1045811"/>
            <a:ext cx="894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Conférence dédiée au DevOps sur la plateforme MS (Windows,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4° édition cette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DevOps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Partage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Quelques moments forts</a:t>
            </a:r>
            <a:br>
              <a:rPr lang="fr-FR" sz="2000" dirty="0"/>
            </a:br>
            <a:r>
              <a:rPr lang="fr-FR" sz="2000" dirty="0"/>
              <a:t>	- Présentation du principe SRE (Microsoft, </a:t>
            </a:r>
            <a:r>
              <a:rPr lang="fr-FR" sz="2000" dirty="0" err="1"/>
              <a:t>Linkedin</a:t>
            </a:r>
            <a:r>
              <a:rPr lang="fr-FR" sz="2000" dirty="0"/>
              <a:t>, </a:t>
            </a:r>
            <a:r>
              <a:rPr lang="fr-FR" sz="2000" dirty="0" err="1"/>
              <a:t>RiskTv</a:t>
            </a:r>
            <a:r>
              <a:rPr lang="fr-FR" sz="2000" dirty="0"/>
              <a:t>)</a:t>
            </a:r>
          </a:p>
          <a:p>
            <a:r>
              <a:rPr lang="fr-FR" sz="2000" dirty="0"/>
              <a:t> 	- La transformation DevOps chez BAE et ASOS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Présentation d’outils comme </a:t>
            </a:r>
            <a:r>
              <a:rPr lang="fr-FR" sz="2000" dirty="0" err="1"/>
              <a:t>Chocolatey</a:t>
            </a:r>
            <a:r>
              <a:rPr lang="fr-FR" sz="2000" dirty="0"/>
              <a:t>, Octopus, Chef-Workstation, Azure DevOps, AKS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Un « nouvel » acteur,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PowerShell en tant que glue dans le monde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WinOps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dans PowerShell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Qu’est ce qu’un paramètre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931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-Name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Name est le paramètre </a:t>
            </a:r>
          </a:p>
          <a:p>
            <a:r>
              <a:rPr lang="fr-FR" dirty="0" err="1"/>
              <a:t>MyGroup</a:t>
            </a:r>
            <a:r>
              <a:rPr lang="fr-FR" dirty="0"/>
              <a:t> est l’argument </a:t>
            </a:r>
          </a:p>
          <a:p>
            <a:endParaRPr lang="fr-FR" dirty="0"/>
          </a:p>
          <a:p>
            <a:r>
              <a:rPr lang="fr-FR" dirty="0"/>
              <a:t>Peut être transformé en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Xxxx</a:t>
            </a:r>
            <a:r>
              <a:rPr lang="fr-FR" dirty="0"/>
              <a:t> | get-</a:t>
            </a:r>
            <a:r>
              <a:rPr lang="fr-FR" dirty="0" err="1"/>
              <a:t>LocalGroup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l’attribut qui permet de faire en sorte qu’une fonction opère comme un </a:t>
            </a:r>
            <a:r>
              <a:rPr lang="fr-FR" dirty="0" err="1"/>
              <a:t>CmdLet</a:t>
            </a:r>
            <a:r>
              <a:rPr lang="fr-FR" dirty="0"/>
              <a:t> ($</a:t>
            </a:r>
            <a:r>
              <a:rPr lang="fr-FR" dirty="0" err="1"/>
              <a:t>PsCmdLet</a:t>
            </a:r>
            <a:r>
              <a:rPr lang="fr-FR" dirty="0"/>
              <a:t> est disponible).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HelpURI</a:t>
            </a:r>
            <a:r>
              <a:rPr lang="fr-FR" dirty="0"/>
              <a:t>, permet de définir le site web de l’aide (get-help –online)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SupportsShouldProcess</a:t>
            </a:r>
            <a:r>
              <a:rPr lang="fr-FR" dirty="0"/>
              <a:t>, permet d’ajouter le support de </a:t>
            </a:r>
            <a:r>
              <a:rPr lang="fr-FR" dirty="0" err="1"/>
              <a:t>WhatIf</a:t>
            </a:r>
            <a:r>
              <a:rPr lang="fr-FR" dirty="0"/>
              <a:t> et de </a:t>
            </a:r>
            <a:r>
              <a:rPr lang="fr-FR" dirty="0" err="1"/>
              <a:t>Confirm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ConfirmImpact</a:t>
            </a:r>
            <a:r>
              <a:rPr lang="fr-FR" dirty="0"/>
              <a:t>, permet de demander la confirmation avec </a:t>
            </a:r>
            <a:r>
              <a:rPr lang="fr-FR" dirty="0" err="1"/>
              <a:t>SupportShouldProcess</a:t>
            </a:r>
            <a:r>
              <a:rPr lang="fr-FR" dirty="0"/>
              <a:t>, si supérieur à la variable $</a:t>
            </a:r>
            <a:r>
              <a:rPr lang="fr-FR" dirty="0" err="1"/>
              <a:t>ConfirmPreference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PositionalBinding</a:t>
            </a:r>
            <a:r>
              <a:rPr lang="fr-FR" dirty="0"/>
              <a:t>, permet de désactiver le passage d’argument par position (défaut $</a:t>
            </a:r>
            <a:r>
              <a:rPr lang="fr-FR" dirty="0" err="1"/>
              <a:t>true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DefaultParameterSetName</a:t>
            </a:r>
            <a:r>
              <a:rPr lang="fr-FR" dirty="0"/>
              <a:t>, permet de définir le groupe de paramètres par défaut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SupportsPaging</a:t>
            </a:r>
            <a:r>
              <a:rPr lang="fr-FR" dirty="0"/>
              <a:t>, permet de gérer la pagination pour les fonctions get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get-something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ConfirmImpact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DefaultParameterSetName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"Set1"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HelpURI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"http://omiossec.github.io/help"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SupportsPaging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$false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PositionalBinding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MyFirstParam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13466</TotalTime>
  <Words>363</Words>
  <Application>Microsoft Office PowerPoint</Application>
  <PresentationFormat>Grand écran</PresentationFormat>
  <Paragraphs>127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Paris PowerShell &amp; DevOps</vt:lpstr>
      <vt:lpstr>Présentation PowerPoint</vt:lpstr>
      <vt:lpstr>Paris PowerShell and DevOps</vt:lpstr>
      <vt:lpstr>Parameter Binding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127</cp:revision>
  <dcterms:created xsi:type="dcterms:W3CDTF">2018-11-02T05:56:49Z</dcterms:created>
  <dcterms:modified xsi:type="dcterms:W3CDTF">2018-11-20T06:33:13Z</dcterms:modified>
</cp:coreProperties>
</file>