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6" r:id="rId5"/>
    <p:sldId id="261" r:id="rId6"/>
    <p:sldId id="262" r:id="rId7"/>
    <p:sldId id="278" r:id="rId8"/>
    <p:sldId id="265" r:id="rId9"/>
    <p:sldId id="276" r:id="rId10"/>
    <p:sldId id="277" r:id="rId11"/>
    <p:sldId id="27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EC8B640-B524-0F78-171B-55951F726ADC}" name="FADAEE Moe - (MMC) - KINECTRICS" initials="MF" userId="S::Moe.FADAEE@kinectrics.com::d3433bd2-0694-4290-ba57-61df9c3bae6d" providerId="AD"/>
  <p188:author id="{58D04655-6CAC-C6B9-54F2-3595162CDB09}" name="AVERSANO Gabriel - (MMC) - KINECTRICS" initials="AG(K" userId="S::gabriel.aversano@kinectrics.com::ee1744e0-0b55-462d-9cbf-609d305a52f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on Charles" initials="RC" lastIdx="5" clrIdx="0">
    <p:extLst>
      <p:ext uri="{19B8F6BF-5375-455C-9EA6-DF929625EA0E}">
        <p15:presenceInfo xmlns:p15="http://schemas.microsoft.com/office/powerpoint/2012/main" userId="95dd3024b331a14c" providerId="Windows Live"/>
      </p:ext>
    </p:extLst>
  </p:cmAuthor>
  <p:cmAuthor id="2" name="Jyanne Therese Perez" initials="JP" lastIdx="16" clrIdx="1">
    <p:extLst>
      <p:ext uri="{19B8F6BF-5375-455C-9EA6-DF929625EA0E}">
        <p15:presenceInfo xmlns:p15="http://schemas.microsoft.com/office/powerpoint/2012/main" userId="S::101489024@georgebrown.ca::a81a6651-57dd-4994-8c84-e2e759c7a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8EBE"/>
    <a:srgbClr val="0C3E8D"/>
    <a:srgbClr val="699F9A"/>
    <a:srgbClr val="6D9B97"/>
    <a:srgbClr val="60A8A1"/>
    <a:srgbClr val="49BFB4"/>
    <a:srgbClr val="414141"/>
    <a:srgbClr val="F99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390303-AF6C-6ADD-E934-46F80D68B2B1}" v="18" dt="2025-08-19T19:41:55.778"/>
    <p1510:client id="{DD76A4B3-D556-97E1-9452-B7C46439F73E}" v="16" dt="2025-08-20T23:27:05.055"/>
    <p1510:client id="{F3FF92DE-D110-E3C1-7E16-D251B3587B00}" v="115" dt="2025-08-19T19:30:10.6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15_BB2D13B4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PH" sz="1600" b="1"/>
              <a:t>Time &amp; Accuracy Improvements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Automated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Formatting Consistency (%)</c:v>
                </c:pt>
                <c:pt idx="1">
                  <c:v>Revision Time (s)</c:v>
                </c:pt>
                <c:pt idx="2">
                  <c:v>Generation Time (s)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95</c:v>
                </c:pt>
                <c:pt idx="1">
                  <c:v>23</c:v>
                </c:pt>
                <c:pt idx="2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C4-424B-863E-F49AF63D72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Formatting Consistency (%)</c:v>
                </c:pt>
                <c:pt idx="1">
                  <c:v>Revision Time (s)</c:v>
                </c:pt>
                <c:pt idx="2">
                  <c:v>Generation Time (s)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80</c:v>
                </c:pt>
                <c:pt idx="1">
                  <c:v>300</c:v>
                </c:pt>
                <c:pt idx="2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C4-424B-863E-F49AF63D72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400652400"/>
        <c:axId val="694696400"/>
      </c:barChart>
      <c:catAx>
        <c:axId val="400652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696400"/>
        <c:crosses val="autoZero"/>
        <c:auto val="1"/>
        <c:lblAlgn val="ctr"/>
        <c:lblOffset val="100"/>
        <c:noMultiLvlLbl val="0"/>
      </c:catAx>
      <c:valAx>
        <c:axId val="69469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652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gradFill>
        <a:gsLst>
          <a:gs pos="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6D9D8-1FF5-4482-952A-E7DBD4D54C7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EF7EFC3-C902-413D-A74E-D9717F16F8EF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b="0">
              <a:ea typeface="+mn-ea"/>
              <a:cs typeface="+mn-cs"/>
            </a:rPr>
            <a:t>Problem Definition</a:t>
          </a:r>
          <a:endParaRPr lang="en-US" sz="2400">
            <a:ea typeface="+mn-ea"/>
            <a:cs typeface="+mn-cs"/>
          </a:endParaRPr>
        </a:p>
      </dgm:t>
    </dgm:pt>
    <dgm:pt modelId="{3595CBF6-4F80-4B22-8F19-B0C00C1A2C8A}" type="parTrans" cxnId="{CDD90A5E-7A0A-4BEF-B10C-AE9B7C4DEA8A}">
      <dgm:prSet/>
      <dgm:spPr/>
      <dgm:t>
        <a:bodyPr/>
        <a:lstStyle/>
        <a:p>
          <a:endParaRPr lang="en-US"/>
        </a:p>
      </dgm:t>
    </dgm:pt>
    <dgm:pt modelId="{E2FBE6B4-214F-41B6-A3E0-B2CBDB2CBB8E}" type="sibTrans" cxnId="{CDD90A5E-7A0A-4BEF-B10C-AE9B7C4DEA8A}">
      <dgm:prSet/>
      <dgm:spPr/>
      <dgm:t>
        <a:bodyPr/>
        <a:lstStyle/>
        <a:p>
          <a:endParaRPr lang="en-US"/>
        </a:p>
      </dgm:t>
    </dgm:pt>
    <dgm:pt modelId="{B24AE51F-21B4-4891-97A5-A43AC7A10856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b="0">
              <a:ea typeface="+mn-ea"/>
              <a:cs typeface="+mn-cs"/>
            </a:rPr>
            <a:t>Methodology (System Architecture &amp; Key Components; End-to-end Workflow)</a:t>
          </a:r>
          <a:endParaRPr lang="en-US" sz="2400">
            <a:ea typeface="+mn-ea"/>
            <a:cs typeface="+mn-cs"/>
          </a:endParaRPr>
        </a:p>
      </dgm:t>
    </dgm:pt>
    <dgm:pt modelId="{159D44A1-B0B1-467C-8515-7D531D95A7BE}" type="parTrans" cxnId="{DB93F644-955A-4E2D-A139-3C4FA39F9590}">
      <dgm:prSet/>
      <dgm:spPr/>
      <dgm:t>
        <a:bodyPr/>
        <a:lstStyle/>
        <a:p>
          <a:endParaRPr lang="en-US"/>
        </a:p>
      </dgm:t>
    </dgm:pt>
    <dgm:pt modelId="{EF29E425-8B8B-4FD3-A7E1-97861567058D}" type="sibTrans" cxnId="{DB93F644-955A-4E2D-A139-3C4FA39F9590}">
      <dgm:prSet/>
      <dgm:spPr/>
      <dgm:t>
        <a:bodyPr/>
        <a:lstStyle/>
        <a:p>
          <a:endParaRPr lang="en-US"/>
        </a:p>
      </dgm:t>
    </dgm:pt>
    <dgm:pt modelId="{464C8239-382A-4A1D-ABF1-4B893B75F64F}">
      <dgm:prSet custT="1"/>
      <dgm:spPr/>
      <dgm:t>
        <a:bodyPr/>
        <a:lstStyle/>
        <a:p>
          <a:pPr algn="l" rtl="0">
            <a:lnSpc>
              <a:spcPct val="100000"/>
            </a:lnSpc>
          </a:pPr>
          <a:r>
            <a:rPr lang="en-US" sz="2400" b="0">
              <a:ea typeface="+mn-ea"/>
              <a:cs typeface="+mn-cs"/>
            </a:rPr>
            <a:t>Results (Workflow in Action; </a:t>
          </a:r>
          <a:r>
            <a:rPr lang="en-US" sz="2400" b="0">
              <a:latin typeface="Arial" panose="020B0604020202020204"/>
              <a:ea typeface="+mn-ea"/>
              <a:cs typeface="+mn-cs"/>
            </a:rPr>
            <a:t>Document Automation Outcomes</a:t>
          </a:r>
          <a:r>
            <a:rPr lang="en-US" sz="2400" b="0">
              <a:ea typeface="+mn-ea"/>
              <a:cs typeface="+mn-cs"/>
            </a:rPr>
            <a:t>)</a:t>
          </a:r>
          <a:endParaRPr lang="en-US" sz="2400">
            <a:ea typeface="+mn-ea"/>
            <a:cs typeface="+mn-cs"/>
          </a:endParaRPr>
        </a:p>
      </dgm:t>
    </dgm:pt>
    <dgm:pt modelId="{0F0AC6CC-97D8-4A8B-A28C-1FFBA65F6A89}" type="parTrans" cxnId="{AD4E3395-B5A7-4495-9101-D85C4892212C}">
      <dgm:prSet/>
      <dgm:spPr/>
      <dgm:t>
        <a:bodyPr/>
        <a:lstStyle/>
        <a:p>
          <a:endParaRPr lang="en-US"/>
        </a:p>
      </dgm:t>
    </dgm:pt>
    <dgm:pt modelId="{528C7C72-900E-45FA-962C-C3593E53DDFA}" type="sibTrans" cxnId="{AD4E3395-B5A7-4495-9101-D85C4892212C}">
      <dgm:prSet/>
      <dgm:spPr/>
      <dgm:t>
        <a:bodyPr/>
        <a:lstStyle/>
        <a:p>
          <a:endParaRPr lang="en-US"/>
        </a:p>
      </dgm:t>
    </dgm:pt>
    <dgm:pt modelId="{0559EDA1-A34F-4FB1-9B64-D2953C2995ED}">
      <dgm:prSet custT="1"/>
      <dgm:spPr/>
      <dgm:t>
        <a:bodyPr/>
        <a:lstStyle/>
        <a:p>
          <a:pPr algn="l" rtl="0">
            <a:lnSpc>
              <a:spcPct val="100000"/>
            </a:lnSpc>
          </a:pPr>
          <a:r>
            <a:rPr lang="en-US" sz="2400" b="0">
              <a:latin typeface="Arial" panose="020B0604020202020204"/>
              <a:ea typeface="+mn-ea"/>
              <a:cs typeface="+mn-cs"/>
            </a:rPr>
            <a:t>Key Takeaways</a:t>
          </a:r>
          <a:r>
            <a:rPr lang="en-US" sz="2400">
              <a:latin typeface="Arial" panose="020B0604020202020204"/>
              <a:ea typeface="+mn-ea"/>
              <a:cs typeface="+mn-cs"/>
            </a:rPr>
            <a:t> &amp; Future Enhancements</a:t>
          </a:r>
          <a:endParaRPr lang="en-US" sz="2400">
            <a:ea typeface="+mn-ea"/>
            <a:cs typeface="+mn-cs"/>
          </a:endParaRPr>
        </a:p>
      </dgm:t>
    </dgm:pt>
    <dgm:pt modelId="{635E8E8B-B4BB-41ED-93BE-4091D63AD582}" type="parTrans" cxnId="{DE3C7D34-DA59-4E6A-9DB4-3439C991AF45}">
      <dgm:prSet/>
      <dgm:spPr/>
      <dgm:t>
        <a:bodyPr/>
        <a:lstStyle/>
        <a:p>
          <a:endParaRPr lang="en-US"/>
        </a:p>
      </dgm:t>
    </dgm:pt>
    <dgm:pt modelId="{0B927FE6-A037-4C60-AF36-02DF7F82E1A1}" type="sibTrans" cxnId="{DE3C7D34-DA59-4E6A-9DB4-3439C991AF45}">
      <dgm:prSet/>
      <dgm:spPr/>
      <dgm:t>
        <a:bodyPr/>
        <a:lstStyle/>
        <a:p>
          <a:endParaRPr lang="en-US"/>
        </a:p>
      </dgm:t>
    </dgm:pt>
    <dgm:pt modelId="{894C5975-7580-4157-A0F4-2A3DFAB168E8}" type="pres">
      <dgm:prSet presAssocID="{EAB6D9D8-1FF5-4482-952A-E7DBD4D54C7A}" presName="root" presStyleCnt="0">
        <dgm:presLayoutVars>
          <dgm:dir/>
          <dgm:resizeHandles val="exact"/>
        </dgm:presLayoutVars>
      </dgm:prSet>
      <dgm:spPr/>
    </dgm:pt>
    <dgm:pt modelId="{E793E781-A681-4BE6-A339-E1AB27846DE4}" type="pres">
      <dgm:prSet presAssocID="{FEF7EFC3-C902-413D-A74E-D9717F16F8EF}" presName="compNode" presStyleCnt="0"/>
      <dgm:spPr/>
    </dgm:pt>
    <dgm:pt modelId="{810971F1-4845-4E23-8C2B-FBC3C65B6AF9}" type="pres">
      <dgm:prSet presAssocID="{FEF7EFC3-C902-413D-A74E-D9717F16F8EF}" presName="bgRect" presStyleLbl="bgShp" presStyleIdx="0" presStyleCnt="4"/>
      <dgm:spPr>
        <a:solidFill>
          <a:schemeClr val="accent5">
            <a:lumMod val="60000"/>
            <a:lumOff val="40000"/>
          </a:schemeClr>
        </a:solidFill>
      </dgm:spPr>
    </dgm:pt>
    <dgm:pt modelId="{E67A67DB-D524-44CB-982A-4F61DAEF606A}" type="pres">
      <dgm:prSet presAssocID="{FEF7EFC3-C902-413D-A74E-D9717F16F8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 Team Project"/>
        </a:ext>
      </dgm:extLst>
    </dgm:pt>
    <dgm:pt modelId="{76060471-AD62-4600-BC1B-1BC5393FA789}" type="pres">
      <dgm:prSet presAssocID="{FEF7EFC3-C902-413D-A74E-D9717F16F8EF}" presName="spaceRect" presStyleCnt="0"/>
      <dgm:spPr/>
    </dgm:pt>
    <dgm:pt modelId="{319084BC-5D0D-4728-84EB-49E6AD2EFA32}" type="pres">
      <dgm:prSet presAssocID="{FEF7EFC3-C902-413D-A74E-D9717F16F8EF}" presName="parTx" presStyleLbl="revTx" presStyleIdx="0" presStyleCnt="4">
        <dgm:presLayoutVars>
          <dgm:chMax val="0"/>
          <dgm:chPref val="0"/>
        </dgm:presLayoutVars>
      </dgm:prSet>
      <dgm:spPr/>
    </dgm:pt>
    <dgm:pt modelId="{E80C94EB-8350-40C9-962F-9874AF955F87}" type="pres">
      <dgm:prSet presAssocID="{E2FBE6B4-214F-41B6-A3E0-B2CBDB2CBB8E}" presName="sibTrans" presStyleCnt="0"/>
      <dgm:spPr/>
    </dgm:pt>
    <dgm:pt modelId="{CE95498D-2B28-4063-9016-82C8EE3804EF}" type="pres">
      <dgm:prSet presAssocID="{B24AE51F-21B4-4891-97A5-A43AC7A10856}" presName="compNode" presStyleCnt="0"/>
      <dgm:spPr/>
    </dgm:pt>
    <dgm:pt modelId="{9C8185BF-5996-4C70-97EF-62DCD2D10D32}" type="pres">
      <dgm:prSet presAssocID="{B24AE51F-21B4-4891-97A5-A43AC7A10856}" presName="bgRect" presStyleLbl="bgShp" presStyleIdx="1" presStyleCnt="4"/>
      <dgm:spPr>
        <a:solidFill>
          <a:schemeClr val="accent5">
            <a:lumMod val="60000"/>
            <a:lumOff val="40000"/>
          </a:schemeClr>
        </a:solidFill>
      </dgm:spPr>
    </dgm:pt>
    <dgm:pt modelId="{FF633D89-6E5D-48D2-B584-13D6515B6EDE}" type="pres">
      <dgm:prSet presAssocID="{B24AE51F-21B4-4891-97A5-A43AC7A1085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5BC6AC05-E153-456B-AFB1-5E15DE692AAD}" type="pres">
      <dgm:prSet presAssocID="{B24AE51F-21B4-4891-97A5-A43AC7A10856}" presName="spaceRect" presStyleCnt="0"/>
      <dgm:spPr/>
    </dgm:pt>
    <dgm:pt modelId="{9D4B8DDC-14AC-4EE5-B115-26D3FC4E8294}" type="pres">
      <dgm:prSet presAssocID="{B24AE51F-21B4-4891-97A5-A43AC7A10856}" presName="parTx" presStyleLbl="revTx" presStyleIdx="1" presStyleCnt="4">
        <dgm:presLayoutVars>
          <dgm:chMax val="0"/>
          <dgm:chPref val="0"/>
        </dgm:presLayoutVars>
      </dgm:prSet>
      <dgm:spPr/>
    </dgm:pt>
    <dgm:pt modelId="{6B543690-3E79-487A-80AE-3E1BED9CE9C6}" type="pres">
      <dgm:prSet presAssocID="{EF29E425-8B8B-4FD3-A7E1-97861567058D}" presName="sibTrans" presStyleCnt="0"/>
      <dgm:spPr/>
    </dgm:pt>
    <dgm:pt modelId="{CB3B7766-3783-4E5B-945F-F0C59F5BA4CE}" type="pres">
      <dgm:prSet presAssocID="{464C8239-382A-4A1D-ABF1-4B893B75F64F}" presName="compNode" presStyleCnt="0"/>
      <dgm:spPr/>
    </dgm:pt>
    <dgm:pt modelId="{A053C3ED-1778-47DB-9882-CB392AA0D93A}" type="pres">
      <dgm:prSet presAssocID="{464C8239-382A-4A1D-ABF1-4B893B75F64F}" presName="bgRect" presStyleLbl="bgShp" presStyleIdx="2" presStyleCnt="4"/>
      <dgm:spPr>
        <a:solidFill>
          <a:schemeClr val="accent5">
            <a:lumMod val="60000"/>
            <a:lumOff val="40000"/>
          </a:schemeClr>
        </a:solidFill>
      </dgm:spPr>
    </dgm:pt>
    <dgm:pt modelId="{7764E7BA-BF5F-4B5E-ACFE-559E53AFBEFB}" type="pres">
      <dgm:prSet presAssocID="{464C8239-382A-4A1D-ABF1-4B893B75F64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3CB1AB23-B029-432D-9253-D8C53C60F3D3}" type="pres">
      <dgm:prSet presAssocID="{464C8239-382A-4A1D-ABF1-4B893B75F64F}" presName="spaceRect" presStyleCnt="0"/>
      <dgm:spPr/>
    </dgm:pt>
    <dgm:pt modelId="{DF207B21-0E6A-4BD9-8124-0ED06145AC31}" type="pres">
      <dgm:prSet presAssocID="{464C8239-382A-4A1D-ABF1-4B893B75F64F}" presName="parTx" presStyleLbl="revTx" presStyleIdx="2" presStyleCnt="4">
        <dgm:presLayoutVars>
          <dgm:chMax val="0"/>
          <dgm:chPref val="0"/>
        </dgm:presLayoutVars>
      </dgm:prSet>
      <dgm:spPr/>
    </dgm:pt>
    <dgm:pt modelId="{F40BFC8B-2291-45DC-80DC-527C35652157}" type="pres">
      <dgm:prSet presAssocID="{528C7C72-900E-45FA-962C-C3593E53DDFA}" presName="sibTrans" presStyleCnt="0"/>
      <dgm:spPr/>
    </dgm:pt>
    <dgm:pt modelId="{738FAC96-7A88-4B4F-B723-FF874F14DD05}" type="pres">
      <dgm:prSet presAssocID="{0559EDA1-A34F-4FB1-9B64-D2953C2995ED}" presName="compNode" presStyleCnt="0"/>
      <dgm:spPr/>
    </dgm:pt>
    <dgm:pt modelId="{FC5F86D4-5F3F-4F07-8CEB-16D35147188B}" type="pres">
      <dgm:prSet presAssocID="{0559EDA1-A34F-4FB1-9B64-D2953C2995ED}" presName="bgRect" presStyleLbl="bgShp" presStyleIdx="3" presStyleCnt="4"/>
      <dgm:spPr>
        <a:solidFill>
          <a:schemeClr val="accent5">
            <a:lumMod val="60000"/>
            <a:lumOff val="40000"/>
          </a:schemeClr>
        </a:solidFill>
      </dgm:spPr>
    </dgm:pt>
    <dgm:pt modelId="{558C5CFE-FD1B-467A-911E-A150599D265D}" type="pres">
      <dgm:prSet presAssocID="{0559EDA1-A34F-4FB1-9B64-D2953C2995E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E2DD0F3A-0305-4414-91EA-47A5CAD7A810}" type="pres">
      <dgm:prSet presAssocID="{0559EDA1-A34F-4FB1-9B64-D2953C2995ED}" presName="spaceRect" presStyleCnt="0"/>
      <dgm:spPr/>
    </dgm:pt>
    <dgm:pt modelId="{0E32456C-C4A7-4C38-9745-26FCCF708D6A}" type="pres">
      <dgm:prSet presAssocID="{0559EDA1-A34F-4FB1-9B64-D2953C2995E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E8CA222-2028-4C16-8D52-BA98BF6F0450}" type="presOf" srcId="{464C8239-382A-4A1D-ABF1-4B893B75F64F}" destId="{DF207B21-0E6A-4BD9-8124-0ED06145AC31}" srcOrd="0" destOrd="0" presId="urn:microsoft.com/office/officeart/2018/2/layout/IconVerticalSolidList"/>
    <dgm:cxn modelId="{DE3C7D34-DA59-4E6A-9DB4-3439C991AF45}" srcId="{EAB6D9D8-1FF5-4482-952A-E7DBD4D54C7A}" destId="{0559EDA1-A34F-4FB1-9B64-D2953C2995ED}" srcOrd="3" destOrd="0" parTransId="{635E8E8B-B4BB-41ED-93BE-4091D63AD582}" sibTransId="{0B927FE6-A037-4C60-AF36-02DF7F82E1A1}"/>
    <dgm:cxn modelId="{CDD90A5E-7A0A-4BEF-B10C-AE9B7C4DEA8A}" srcId="{EAB6D9D8-1FF5-4482-952A-E7DBD4D54C7A}" destId="{FEF7EFC3-C902-413D-A74E-D9717F16F8EF}" srcOrd="0" destOrd="0" parTransId="{3595CBF6-4F80-4B22-8F19-B0C00C1A2C8A}" sibTransId="{E2FBE6B4-214F-41B6-A3E0-B2CBDB2CBB8E}"/>
    <dgm:cxn modelId="{7F14C541-9220-4FB9-BA55-58C27FC54DDD}" type="presOf" srcId="{B24AE51F-21B4-4891-97A5-A43AC7A10856}" destId="{9D4B8DDC-14AC-4EE5-B115-26D3FC4E8294}" srcOrd="0" destOrd="0" presId="urn:microsoft.com/office/officeart/2018/2/layout/IconVerticalSolidList"/>
    <dgm:cxn modelId="{D162C044-6D75-4634-B933-6C1BA4A8B622}" type="presOf" srcId="{FEF7EFC3-C902-413D-A74E-D9717F16F8EF}" destId="{319084BC-5D0D-4728-84EB-49E6AD2EFA32}" srcOrd="0" destOrd="0" presId="urn:microsoft.com/office/officeart/2018/2/layout/IconVerticalSolidList"/>
    <dgm:cxn modelId="{DB93F644-955A-4E2D-A139-3C4FA39F9590}" srcId="{EAB6D9D8-1FF5-4482-952A-E7DBD4D54C7A}" destId="{B24AE51F-21B4-4891-97A5-A43AC7A10856}" srcOrd="1" destOrd="0" parTransId="{159D44A1-B0B1-467C-8515-7D531D95A7BE}" sibTransId="{EF29E425-8B8B-4FD3-A7E1-97861567058D}"/>
    <dgm:cxn modelId="{1A1CAA81-967A-4BFA-8913-CD673B34C516}" type="presOf" srcId="{0559EDA1-A34F-4FB1-9B64-D2953C2995ED}" destId="{0E32456C-C4A7-4C38-9745-26FCCF708D6A}" srcOrd="0" destOrd="0" presId="urn:microsoft.com/office/officeart/2018/2/layout/IconVerticalSolidList"/>
    <dgm:cxn modelId="{AD4E3395-B5A7-4495-9101-D85C4892212C}" srcId="{EAB6D9D8-1FF5-4482-952A-E7DBD4D54C7A}" destId="{464C8239-382A-4A1D-ABF1-4B893B75F64F}" srcOrd="2" destOrd="0" parTransId="{0F0AC6CC-97D8-4A8B-A28C-1FFBA65F6A89}" sibTransId="{528C7C72-900E-45FA-962C-C3593E53DDFA}"/>
    <dgm:cxn modelId="{251855E5-6E1C-483C-984F-C931B1EFDA24}" type="presOf" srcId="{EAB6D9D8-1FF5-4482-952A-E7DBD4D54C7A}" destId="{894C5975-7580-4157-A0F4-2A3DFAB168E8}" srcOrd="0" destOrd="0" presId="urn:microsoft.com/office/officeart/2018/2/layout/IconVerticalSolidList"/>
    <dgm:cxn modelId="{DC0B1EEB-7BD8-48F4-9EC1-3CDEE1919947}" type="presParOf" srcId="{894C5975-7580-4157-A0F4-2A3DFAB168E8}" destId="{E793E781-A681-4BE6-A339-E1AB27846DE4}" srcOrd="0" destOrd="0" presId="urn:microsoft.com/office/officeart/2018/2/layout/IconVerticalSolidList"/>
    <dgm:cxn modelId="{B58E662E-8783-4816-831E-B2A205824B5B}" type="presParOf" srcId="{E793E781-A681-4BE6-A339-E1AB27846DE4}" destId="{810971F1-4845-4E23-8C2B-FBC3C65B6AF9}" srcOrd="0" destOrd="0" presId="urn:microsoft.com/office/officeart/2018/2/layout/IconVerticalSolidList"/>
    <dgm:cxn modelId="{97B74F88-3D45-481A-B7A5-949DB98165EA}" type="presParOf" srcId="{E793E781-A681-4BE6-A339-E1AB27846DE4}" destId="{E67A67DB-D524-44CB-982A-4F61DAEF606A}" srcOrd="1" destOrd="0" presId="urn:microsoft.com/office/officeart/2018/2/layout/IconVerticalSolidList"/>
    <dgm:cxn modelId="{F9F91594-EF98-4BC7-A480-3CE074C12451}" type="presParOf" srcId="{E793E781-A681-4BE6-A339-E1AB27846DE4}" destId="{76060471-AD62-4600-BC1B-1BC5393FA789}" srcOrd="2" destOrd="0" presId="urn:microsoft.com/office/officeart/2018/2/layout/IconVerticalSolidList"/>
    <dgm:cxn modelId="{5BE340FD-4F82-4B96-B72F-E0A958C545CD}" type="presParOf" srcId="{E793E781-A681-4BE6-A339-E1AB27846DE4}" destId="{319084BC-5D0D-4728-84EB-49E6AD2EFA32}" srcOrd="3" destOrd="0" presId="urn:microsoft.com/office/officeart/2018/2/layout/IconVerticalSolidList"/>
    <dgm:cxn modelId="{9ADF4BD0-8C68-4649-BAE9-21B432C94C29}" type="presParOf" srcId="{894C5975-7580-4157-A0F4-2A3DFAB168E8}" destId="{E80C94EB-8350-40C9-962F-9874AF955F87}" srcOrd="1" destOrd="0" presId="urn:microsoft.com/office/officeart/2018/2/layout/IconVerticalSolidList"/>
    <dgm:cxn modelId="{B90B7A0F-2C05-4AFD-B9BD-5FBECDA3ADD2}" type="presParOf" srcId="{894C5975-7580-4157-A0F4-2A3DFAB168E8}" destId="{CE95498D-2B28-4063-9016-82C8EE3804EF}" srcOrd="2" destOrd="0" presId="urn:microsoft.com/office/officeart/2018/2/layout/IconVerticalSolidList"/>
    <dgm:cxn modelId="{DA345A87-8A4E-4E3F-9DBB-8E408A0619B6}" type="presParOf" srcId="{CE95498D-2B28-4063-9016-82C8EE3804EF}" destId="{9C8185BF-5996-4C70-97EF-62DCD2D10D32}" srcOrd="0" destOrd="0" presId="urn:microsoft.com/office/officeart/2018/2/layout/IconVerticalSolidList"/>
    <dgm:cxn modelId="{86C5677B-5743-48BC-9D90-D36DEC6CBAD9}" type="presParOf" srcId="{CE95498D-2B28-4063-9016-82C8EE3804EF}" destId="{FF633D89-6E5D-48D2-B584-13D6515B6EDE}" srcOrd="1" destOrd="0" presId="urn:microsoft.com/office/officeart/2018/2/layout/IconVerticalSolidList"/>
    <dgm:cxn modelId="{1602E8AA-0009-4636-8AF1-5449CA697586}" type="presParOf" srcId="{CE95498D-2B28-4063-9016-82C8EE3804EF}" destId="{5BC6AC05-E153-456B-AFB1-5E15DE692AAD}" srcOrd="2" destOrd="0" presId="urn:microsoft.com/office/officeart/2018/2/layout/IconVerticalSolidList"/>
    <dgm:cxn modelId="{0BD41CEA-627B-43C8-8FFD-9CBB28CA584E}" type="presParOf" srcId="{CE95498D-2B28-4063-9016-82C8EE3804EF}" destId="{9D4B8DDC-14AC-4EE5-B115-26D3FC4E8294}" srcOrd="3" destOrd="0" presId="urn:microsoft.com/office/officeart/2018/2/layout/IconVerticalSolidList"/>
    <dgm:cxn modelId="{AE164CD8-A479-4995-8C50-ABAD8B27DDBE}" type="presParOf" srcId="{894C5975-7580-4157-A0F4-2A3DFAB168E8}" destId="{6B543690-3E79-487A-80AE-3E1BED9CE9C6}" srcOrd="3" destOrd="0" presId="urn:microsoft.com/office/officeart/2018/2/layout/IconVerticalSolidList"/>
    <dgm:cxn modelId="{FEC40F67-D32F-42DE-844A-EB795C2EB520}" type="presParOf" srcId="{894C5975-7580-4157-A0F4-2A3DFAB168E8}" destId="{CB3B7766-3783-4E5B-945F-F0C59F5BA4CE}" srcOrd="4" destOrd="0" presId="urn:microsoft.com/office/officeart/2018/2/layout/IconVerticalSolidList"/>
    <dgm:cxn modelId="{69E41C79-57E5-4BD0-AD7D-943643FC3B7F}" type="presParOf" srcId="{CB3B7766-3783-4E5B-945F-F0C59F5BA4CE}" destId="{A053C3ED-1778-47DB-9882-CB392AA0D93A}" srcOrd="0" destOrd="0" presId="urn:microsoft.com/office/officeart/2018/2/layout/IconVerticalSolidList"/>
    <dgm:cxn modelId="{8F65DF06-AF54-42C2-B3EF-1C9006A22197}" type="presParOf" srcId="{CB3B7766-3783-4E5B-945F-F0C59F5BA4CE}" destId="{7764E7BA-BF5F-4B5E-ACFE-559E53AFBEFB}" srcOrd="1" destOrd="0" presId="urn:microsoft.com/office/officeart/2018/2/layout/IconVerticalSolidList"/>
    <dgm:cxn modelId="{59D70B2B-CAB7-4D03-ACD4-C6E75F4EE234}" type="presParOf" srcId="{CB3B7766-3783-4E5B-945F-F0C59F5BA4CE}" destId="{3CB1AB23-B029-432D-9253-D8C53C60F3D3}" srcOrd="2" destOrd="0" presId="urn:microsoft.com/office/officeart/2018/2/layout/IconVerticalSolidList"/>
    <dgm:cxn modelId="{57ADF570-BE2F-49A0-B948-0D1A1963916C}" type="presParOf" srcId="{CB3B7766-3783-4E5B-945F-F0C59F5BA4CE}" destId="{DF207B21-0E6A-4BD9-8124-0ED06145AC31}" srcOrd="3" destOrd="0" presId="urn:microsoft.com/office/officeart/2018/2/layout/IconVerticalSolidList"/>
    <dgm:cxn modelId="{5BAA90E2-6651-4C76-9125-10020E08C194}" type="presParOf" srcId="{894C5975-7580-4157-A0F4-2A3DFAB168E8}" destId="{F40BFC8B-2291-45DC-80DC-527C35652157}" srcOrd="5" destOrd="0" presId="urn:microsoft.com/office/officeart/2018/2/layout/IconVerticalSolidList"/>
    <dgm:cxn modelId="{4C5131FE-B87B-4EA9-BE15-C125C38029F4}" type="presParOf" srcId="{894C5975-7580-4157-A0F4-2A3DFAB168E8}" destId="{738FAC96-7A88-4B4F-B723-FF874F14DD05}" srcOrd="6" destOrd="0" presId="urn:microsoft.com/office/officeart/2018/2/layout/IconVerticalSolidList"/>
    <dgm:cxn modelId="{BF3A57F5-4857-41A7-921B-36F6907BBBF1}" type="presParOf" srcId="{738FAC96-7A88-4B4F-B723-FF874F14DD05}" destId="{FC5F86D4-5F3F-4F07-8CEB-16D35147188B}" srcOrd="0" destOrd="0" presId="urn:microsoft.com/office/officeart/2018/2/layout/IconVerticalSolidList"/>
    <dgm:cxn modelId="{D53EEE04-283A-4745-AC6E-9EB31B3DE610}" type="presParOf" srcId="{738FAC96-7A88-4B4F-B723-FF874F14DD05}" destId="{558C5CFE-FD1B-467A-911E-A150599D265D}" srcOrd="1" destOrd="0" presId="urn:microsoft.com/office/officeart/2018/2/layout/IconVerticalSolidList"/>
    <dgm:cxn modelId="{ADB02C51-DCFC-49AE-A009-BB06AE5B7295}" type="presParOf" srcId="{738FAC96-7A88-4B4F-B723-FF874F14DD05}" destId="{E2DD0F3A-0305-4414-91EA-47A5CAD7A810}" srcOrd="2" destOrd="0" presId="urn:microsoft.com/office/officeart/2018/2/layout/IconVerticalSolidList"/>
    <dgm:cxn modelId="{9C75D22C-D282-43B7-B4D0-23713770DECD}" type="presParOf" srcId="{738FAC96-7A88-4B4F-B723-FF874F14DD05}" destId="{0E32456C-C4A7-4C38-9745-26FCCF708D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B0A099-F385-489D-8068-17521B67467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8D5F96C-3824-4672-8A67-3B13BF853A0D}">
      <dgm:prSet/>
      <dgm:spPr/>
      <dgm:t>
        <a:bodyPr/>
        <a:lstStyle/>
        <a:p>
          <a:pPr>
            <a:defRPr cap="all"/>
          </a:pPr>
          <a:r>
            <a:rPr lang="en-CA" b="0" i="0">
              <a:latin typeface="+mj-lt"/>
            </a:rPr>
            <a:t>The Documentation Challenge</a:t>
          </a:r>
          <a:endParaRPr lang="en-US" b="0">
            <a:latin typeface="+mj-lt"/>
          </a:endParaRPr>
        </a:p>
      </dgm:t>
    </dgm:pt>
    <dgm:pt modelId="{2604F3E8-9225-46C8-894A-3DE5DD182BDA}" type="parTrans" cxnId="{EABFFEEB-7DBC-442A-B562-E6153C420E30}">
      <dgm:prSet/>
      <dgm:spPr/>
      <dgm:t>
        <a:bodyPr/>
        <a:lstStyle/>
        <a:p>
          <a:endParaRPr lang="en-US"/>
        </a:p>
      </dgm:t>
    </dgm:pt>
    <dgm:pt modelId="{A952420B-12F5-432B-9B14-D8EEF66D88F6}" type="sibTrans" cxnId="{EABFFEEB-7DBC-442A-B562-E6153C420E30}">
      <dgm:prSet/>
      <dgm:spPr/>
      <dgm:t>
        <a:bodyPr/>
        <a:lstStyle/>
        <a:p>
          <a:endParaRPr lang="en-US"/>
        </a:p>
      </dgm:t>
    </dgm:pt>
    <dgm:pt modelId="{DAF662F1-6BE6-490E-AABE-00B691A166F5}">
      <dgm:prSet/>
      <dgm:spPr/>
      <dgm:t>
        <a:bodyPr/>
        <a:lstStyle/>
        <a:p>
          <a:pPr>
            <a:defRPr cap="all"/>
          </a:pPr>
          <a:r>
            <a:rPr lang="en-CA"/>
            <a:t>The Rising Need</a:t>
          </a:r>
          <a:endParaRPr lang="en-US"/>
        </a:p>
      </dgm:t>
    </dgm:pt>
    <dgm:pt modelId="{180196BD-6AE6-45CE-9A59-775376F2E1A2}" type="parTrans" cxnId="{6BE92328-0C23-49E5-9541-296B507BC51D}">
      <dgm:prSet/>
      <dgm:spPr/>
      <dgm:t>
        <a:bodyPr/>
        <a:lstStyle/>
        <a:p>
          <a:endParaRPr lang="en-US"/>
        </a:p>
      </dgm:t>
    </dgm:pt>
    <dgm:pt modelId="{350336A9-D5CA-4B0B-85E1-28B0A57CD8D3}" type="sibTrans" cxnId="{6BE92328-0C23-49E5-9541-296B507BC51D}">
      <dgm:prSet/>
      <dgm:spPr/>
      <dgm:t>
        <a:bodyPr/>
        <a:lstStyle/>
        <a:p>
          <a:endParaRPr lang="en-US"/>
        </a:p>
      </dgm:t>
    </dgm:pt>
    <dgm:pt modelId="{C5C30D15-1DF8-4AB9-901A-DCB4E60E0DFD}">
      <dgm:prSet/>
      <dgm:spPr/>
      <dgm:t>
        <a:bodyPr/>
        <a:lstStyle/>
        <a:p>
          <a:pPr>
            <a:defRPr cap="all"/>
          </a:pPr>
          <a:r>
            <a:rPr lang="en-CA"/>
            <a:t>Our Intelligent Solution</a:t>
          </a:r>
          <a:endParaRPr lang="en-US"/>
        </a:p>
      </dgm:t>
    </dgm:pt>
    <dgm:pt modelId="{2B55EF0C-A6F0-42DE-97C3-B9321D9F838B}" type="parTrans" cxnId="{11CAF1C3-20DA-421B-9D17-ADFA5C06738D}">
      <dgm:prSet/>
      <dgm:spPr/>
      <dgm:t>
        <a:bodyPr/>
        <a:lstStyle/>
        <a:p>
          <a:endParaRPr lang="en-US"/>
        </a:p>
      </dgm:t>
    </dgm:pt>
    <dgm:pt modelId="{B19812D3-A3B2-41B7-A6F4-A7BFD0A6239F}" type="sibTrans" cxnId="{11CAF1C3-20DA-421B-9D17-ADFA5C06738D}">
      <dgm:prSet/>
      <dgm:spPr/>
      <dgm:t>
        <a:bodyPr/>
        <a:lstStyle/>
        <a:p>
          <a:endParaRPr lang="en-US"/>
        </a:p>
      </dgm:t>
    </dgm:pt>
    <dgm:pt modelId="{983EACD5-825C-433C-8379-512D6BF9BE3C}" type="pres">
      <dgm:prSet presAssocID="{9DB0A099-F385-489D-8068-17521B674678}" presName="root" presStyleCnt="0">
        <dgm:presLayoutVars>
          <dgm:dir/>
          <dgm:resizeHandles val="exact"/>
        </dgm:presLayoutVars>
      </dgm:prSet>
      <dgm:spPr/>
    </dgm:pt>
    <dgm:pt modelId="{B1ABCF7E-C255-4AAE-8F66-24BB25CD3475}" type="pres">
      <dgm:prSet presAssocID="{D8D5F96C-3824-4672-8A67-3B13BF853A0D}" presName="compNode" presStyleCnt="0"/>
      <dgm:spPr/>
    </dgm:pt>
    <dgm:pt modelId="{666DC92E-19E8-4332-A7B5-130EF173C099}" type="pres">
      <dgm:prSet presAssocID="{D8D5F96C-3824-4672-8A67-3B13BF853A0D}" presName="iconBgRect" presStyleLbl="bgShp" presStyleIdx="0" presStyleCnt="3"/>
      <dgm:spPr/>
    </dgm:pt>
    <dgm:pt modelId="{4F0BC084-8A8D-4765-8DDB-89F36CA3C6F4}" type="pres">
      <dgm:prSet presAssocID="{D8D5F96C-3824-4672-8A67-3B13BF853A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C2B289C-6AF6-4124-BD10-BAAB97DB8F90}" type="pres">
      <dgm:prSet presAssocID="{D8D5F96C-3824-4672-8A67-3B13BF853A0D}" presName="spaceRect" presStyleCnt="0"/>
      <dgm:spPr/>
    </dgm:pt>
    <dgm:pt modelId="{527E71E8-9AB9-4145-B485-C5A8848D0A73}" type="pres">
      <dgm:prSet presAssocID="{D8D5F96C-3824-4672-8A67-3B13BF853A0D}" presName="textRect" presStyleLbl="revTx" presStyleIdx="0" presStyleCnt="3">
        <dgm:presLayoutVars>
          <dgm:chMax val="1"/>
          <dgm:chPref val="1"/>
        </dgm:presLayoutVars>
      </dgm:prSet>
      <dgm:spPr/>
    </dgm:pt>
    <dgm:pt modelId="{24C3B208-9F1A-49F4-936B-F12DFAF2416B}" type="pres">
      <dgm:prSet presAssocID="{A952420B-12F5-432B-9B14-D8EEF66D88F6}" presName="sibTrans" presStyleCnt="0"/>
      <dgm:spPr/>
    </dgm:pt>
    <dgm:pt modelId="{435BD576-4D03-42DE-B648-CC486F841AA8}" type="pres">
      <dgm:prSet presAssocID="{DAF662F1-6BE6-490E-AABE-00B691A166F5}" presName="compNode" presStyleCnt="0"/>
      <dgm:spPr/>
    </dgm:pt>
    <dgm:pt modelId="{C180C006-3F65-4893-A19C-047C1CB341FF}" type="pres">
      <dgm:prSet presAssocID="{DAF662F1-6BE6-490E-AABE-00B691A166F5}" presName="iconBgRect" presStyleLbl="bgShp" presStyleIdx="1" presStyleCnt="3"/>
      <dgm:spPr/>
    </dgm:pt>
    <dgm:pt modelId="{8127AA16-62A1-4C29-B56F-A5F88E54C9A0}" type="pres">
      <dgm:prSet presAssocID="{DAF662F1-6BE6-490E-AABE-00B691A166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A27C36D-3C8D-4BA5-BDC3-7BCEE5AC9A52}" type="pres">
      <dgm:prSet presAssocID="{DAF662F1-6BE6-490E-AABE-00B691A166F5}" presName="spaceRect" presStyleCnt="0"/>
      <dgm:spPr/>
    </dgm:pt>
    <dgm:pt modelId="{AA915827-80F5-4CAE-A82A-FC7FD9087A1D}" type="pres">
      <dgm:prSet presAssocID="{DAF662F1-6BE6-490E-AABE-00B691A166F5}" presName="textRect" presStyleLbl="revTx" presStyleIdx="1" presStyleCnt="3">
        <dgm:presLayoutVars>
          <dgm:chMax val="1"/>
          <dgm:chPref val="1"/>
        </dgm:presLayoutVars>
      </dgm:prSet>
      <dgm:spPr/>
    </dgm:pt>
    <dgm:pt modelId="{111E9CED-7F4A-4559-BF57-86CD18A4B30B}" type="pres">
      <dgm:prSet presAssocID="{350336A9-D5CA-4B0B-85E1-28B0A57CD8D3}" presName="sibTrans" presStyleCnt="0"/>
      <dgm:spPr/>
    </dgm:pt>
    <dgm:pt modelId="{FA65CBDC-282E-4B96-8843-12D747FE0F01}" type="pres">
      <dgm:prSet presAssocID="{C5C30D15-1DF8-4AB9-901A-DCB4E60E0DFD}" presName="compNode" presStyleCnt="0"/>
      <dgm:spPr/>
    </dgm:pt>
    <dgm:pt modelId="{229A5BBD-5B4A-4749-B660-F3934407CC7A}" type="pres">
      <dgm:prSet presAssocID="{C5C30D15-1DF8-4AB9-901A-DCB4E60E0DFD}" presName="iconBgRect" presStyleLbl="bgShp" presStyleIdx="2" presStyleCnt="3"/>
      <dgm:spPr/>
    </dgm:pt>
    <dgm:pt modelId="{541AE2EC-E85A-4B19-876A-F3EE39BB5E86}" type="pres">
      <dgm:prSet presAssocID="{C5C30D15-1DF8-4AB9-901A-DCB4E60E0DF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96E3ACA-0B32-4992-89F7-2FD192CC5EE6}" type="pres">
      <dgm:prSet presAssocID="{C5C30D15-1DF8-4AB9-901A-DCB4E60E0DFD}" presName="spaceRect" presStyleCnt="0"/>
      <dgm:spPr/>
    </dgm:pt>
    <dgm:pt modelId="{16FE5F48-83B1-4B1E-8B2A-C05B67CD9FB3}" type="pres">
      <dgm:prSet presAssocID="{C5C30D15-1DF8-4AB9-901A-DCB4E60E0DF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BE92328-0C23-49E5-9541-296B507BC51D}" srcId="{9DB0A099-F385-489D-8068-17521B674678}" destId="{DAF662F1-6BE6-490E-AABE-00B691A166F5}" srcOrd="1" destOrd="0" parTransId="{180196BD-6AE6-45CE-9A59-775376F2E1A2}" sibTransId="{350336A9-D5CA-4B0B-85E1-28B0A57CD8D3}"/>
    <dgm:cxn modelId="{23722828-A373-4BD5-A678-0DB70C199577}" type="presOf" srcId="{9DB0A099-F385-489D-8068-17521B674678}" destId="{983EACD5-825C-433C-8379-512D6BF9BE3C}" srcOrd="0" destOrd="0" presId="urn:microsoft.com/office/officeart/2018/5/layout/IconCircleLabelList"/>
    <dgm:cxn modelId="{EE50FC2A-8B6F-48E4-BAC8-D2AE5C9495A1}" type="presOf" srcId="{C5C30D15-1DF8-4AB9-901A-DCB4E60E0DFD}" destId="{16FE5F48-83B1-4B1E-8B2A-C05B67CD9FB3}" srcOrd="0" destOrd="0" presId="urn:microsoft.com/office/officeart/2018/5/layout/IconCircleLabelList"/>
    <dgm:cxn modelId="{11CAF1C3-20DA-421B-9D17-ADFA5C06738D}" srcId="{9DB0A099-F385-489D-8068-17521B674678}" destId="{C5C30D15-1DF8-4AB9-901A-DCB4E60E0DFD}" srcOrd="2" destOrd="0" parTransId="{2B55EF0C-A6F0-42DE-97C3-B9321D9F838B}" sibTransId="{B19812D3-A3B2-41B7-A6F4-A7BFD0A6239F}"/>
    <dgm:cxn modelId="{DCAB7AC5-D48D-41C7-81B8-FE0332979CAC}" type="presOf" srcId="{DAF662F1-6BE6-490E-AABE-00B691A166F5}" destId="{AA915827-80F5-4CAE-A82A-FC7FD9087A1D}" srcOrd="0" destOrd="0" presId="urn:microsoft.com/office/officeart/2018/5/layout/IconCircleLabelList"/>
    <dgm:cxn modelId="{03A807E3-0CB5-4BC1-8919-30860FDC3B5F}" type="presOf" srcId="{D8D5F96C-3824-4672-8A67-3B13BF853A0D}" destId="{527E71E8-9AB9-4145-B485-C5A8848D0A73}" srcOrd="0" destOrd="0" presId="urn:microsoft.com/office/officeart/2018/5/layout/IconCircleLabelList"/>
    <dgm:cxn modelId="{EABFFEEB-7DBC-442A-B562-E6153C420E30}" srcId="{9DB0A099-F385-489D-8068-17521B674678}" destId="{D8D5F96C-3824-4672-8A67-3B13BF853A0D}" srcOrd="0" destOrd="0" parTransId="{2604F3E8-9225-46C8-894A-3DE5DD182BDA}" sibTransId="{A952420B-12F5-432B-9B14-D8EEF66D88F6}"/>
    <dgm:cxn modelId="{506A8931-8318-4AEE-9C67-22E164F200DF}" type="presParOf" srcId="{983EACD5-825C-433C-8379-512D6BF9BE3C}" destId="{B1ABCF7E-C255-4AAE-8F66-24BB25CD3475}" srcOrd="0" destOrd="0" presId="urn:microsoft.com/office/officeart/2018/5/layout/IconCircleLabelList"/>
    <dgm:cxn modelId="{0A732C08-7BD2-400B-AC6A-DD5083475603}" type="presParOf" srcId="{B1ABCF7E-C255-4AAE-8F66-24BB25CD3475}" destId="{666DC92E-19E8-4332-A7B5-130EF173C099}" srcOrd="0" destOrd="0" presId="urn:microsoft.com/office/officeart/2018/5/layout/IconCircleLabelList"/>
    <dgm:cxn modelId="{3F6514DA-614C-4847-86E9-02444E11448C}" type="presParOf" srcId="{B1ABCF7E-C255-4AAE-8F66-24BB25CD3475}" destId="{4F0BC084-8A8D-4765-8DDB-89F36CA3C6F4}" srcOrd="1" destOrd="0" presId="urn:microsoft.com/office/officeart/2018/5/layout/IconCircleLabelList"/>
    <dgm:cxn modelId="{10BF0BB0-D2C8-4A69-A9F8-6FFF833F9790}" type="presParOf" srcId="{B1ABCF7E-C255-4AAE-8F66-24BB25CD3475}" destId="{0C2B289C-6AF6-4124-BD10-BAAB97DB8F90}" srcOrd="2" destOrd="0" presId="urn:microsoft.com/office/officeart/2018/5/layout/IconCircleLabelList"/>
    <dgm:cxn modelId="{0DA23771-BCFE-4543-976F-FB2BA8058158}" type="presParOf" srcId="{B1ABCF7E-C255-4AAE-8F66-24BB25CD3475}" destId="{527E71E8-9AB9-4145-B485-C5A8848D0A73}" srcOrd="3" destOrd="0" presId="urn:microsoft.com/office/officeart/2018/5/layout/IconCircleLabelList"/>
    <dgm:cxn modelId="{47D2C69B-AE15-41FC-88C3-E1F002AFFC49}" type="presParOf" srcId="{983EACD5-825C-433C-8379-512D6BF9BE3C}" destId="{24C3B208-9F1A-49F4-936B-F12DFAF2416B}" srcOrd="1" destOrd="0" presId="urn:microsoft.com/office/officeart/2018/5/layout/IconCircleLabelList"/>
    <dgm:cxn modelId="{C1B15B88-8B8D-4FB5-872C-4BD266AAD43E}" type="presParOf" srcId="{983EACD5-825C-433C-8379-512D6BF9BE3C}" destId="{435BD576-4D03-42DE-B648-CC486F841AA8}" srcOrd="2" destOrd="0" presId="urn:microsoft.com/office/officeart/2018/5/layout/IconCircleLabelList"/>
    <dgm:cxn modelId="{5A1C38A7-8AC9-44F5-ABAE-334CBCE2476E}" type="presParOf" srcId="{435BD576-4D03-42DE-B648-CC486F841AA8}" destId="{C180C006-3F65-4893-A19C-047C1CB341FF}" srcOrd="0" destOrd="0" presId="urn:microsoft.com/office/officeart/2018/5/layout/IconCircleLabelList"/>
    <dgm:cxn modelId="{053EE0A0-1729-4F48-8CDD-82AC4B0D17C9}" type="presParOf" srcId="{435BD576-4D03-42DE-B648-CC486F841AA8}" destId="{8127AA16-62A1-4C29-B56F-A5F88E54C9A0}" srcOrd="1" destOrd="0" presId="urn:microsoft.com/office/officeart/2018/5/layout/IconCircleLabelList"/>
    <dgm:cxn modelId="{3F1C62F1-FC1F-46D8-8615-6B28C7CEB18B}" type="presParOf" srcId="{435BD576-4D03-42DE-B648-CC486F841AA8}" destId="{BA27C36D-3C8D-4BA5-BDC3-7BCEE5AC9A52}" srcOrd="2" destOrd="0" presId="urn:microsoft.com/office/officeart/2018/5/layout/IconCircleLabelList"/>
    <dgm:cxn modelId="{0B36C6B7-C763-4439-B0D2-2147537666E5}" type="presParOf" srcId="{435BD576-4D03-42DE-B648-CC486F841AA8}" destId="{AA915827-80F5-4CAE-A82A-FC7FD9087A1D}" srcOrd="3" destOrd="0" presId="urn:microsoft.com/office/officeart/2018/5/layout/IconCircleLabelList"/>
    <dgm:cxn modelId="{B0B756B5-ADC2-4C10-89E6-DBC3FBD4BF1B}" type="presParOf" srcId="{983EACD5-825C-433C-8379-512D6BF9BE3C}" destId="{111E9CED-7F4A-4559-BF57-86CD18A4B30B}" srcOrd="3" destOrd="0" presId="urn:microsoft.com/office/officeart/2018/5/layout/IconCircleLabelList"/>
    <dgm:cxn modelId="{A3059D32-74DA-4989-A69E-4DC837E8CAD8}" type="presParOf" srcId="{983EACD5-825C-433C-8379-512D6BF9BE3C}" destId="{FA65CBDC-282E-4B96-8843-12D747FE0F01}" srcOrd="4" destOrd="0" presId="urn:microsoft.com/office/officeart/2018/5/layout/IconCircleLabelList"/>
    <dgm:cxn modelId="{D76D78D5-19D8-4CE4-8B70-16FFE76F9C52}" type="presParOf" srcId="{FA65CBDC-282E-4B96-8843-12D747FE0F01}" destId="{229A5BBD-5B4A-4749-B660-F3934407CC7A}" srcOrd="0" destOrd="0" presId="urn:microsoft.com/office/officeart/2018/5/layout/IconCircleLabelList"/>
    <dgm:cxn modelId="{6FA9A776-5E3E-40FA-B2A0-9118E002B254}" type="presParOf" srcId="{FA65CBDC-282E-4B96-8843-12D747FE0F01}" destId="{541AE2EC-E85A-4B19-876A-F3EE39BB5E86}" srcOrd="1" destOrd="0" presId="urn:microsoft.com/office/officeart/2018/5/layout/IconCircleLabelList"/>
    <dgm:cxn modelId="{AE1D1508-6C18-43D1-B242-245FDE5EE289}" type="presParOf" srcId="{FA65CBDC-282E-4B96-8843-12D747FE0F01}" destId="{096E3ACA-0B32-4992-89F7-2FD192CC5EE6}" srcOrd="2" destOrd="0" presId="urn:microsoft.com/office/officeart/2018/5/layout/IconCircleLabelList"/>
    <dgm:cxn modelId="{A7C21BC2-1BF3-4860-8FAE-50811F2E7FE9}" type="presParOf" srcId="{FA65CBDC-282E-4B96-8843-12D747FE0F01}" destId="{16FE5F48-83B1-4B1E-8B2A-C05B67CD9FB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3C3C67-F104-4363-9B3D-7998C09F24CF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E6D0DE-8AE1-45DA-8568-B49686B67424}">
      <dgm:prSet custT="1"/>
      <dgm:spPr>
        <a:ln>
          <a:noFill/>
        </a:ln>
      </dgm:spPr>
      <dgm:t>
        <a:bodyPr/>
        <a:lstStyle/>
        <a:p>
          <a:r>
            <a:rPr lang="en-US" sz="1800" b="1"/>
            <a:t>LLM Configuration</a:t>
          </a:r>
        </a:p>
        <a:p>
          <a:endParaRPr lang="en-US" sz="800"/>
        </a:p>
        <a:p>
          <a:r>
            <a:rPr lang="en-US" sz="1600"/>
            <a:t>GPT-4.1 model with deterministic behavior (temperature=0) for consistent output</a:t>
          </a:r>
        </a:p>
      </dgm:t>
    </dgm:pt>
    <dgm:pt modelId="{AF97A3F3-9D40-4C0F-A494-3E97DA29F83B}" type="parTrans" cxnId="{09783619-9714-4B81-92F5-B736C2444473}">
      <dgm:prSet/>
      <dgm:spPr/>
      <dgm:t>
        <a:bodyPr/>
        <a:lstStyle/>
        <a:p>
          <a:endParaRPr lang="en-US"/>
        </a:p>
      </dgm:t>
    </dgm:pt>
    <dgm:pt modelId="{097E331D-6E1D-456E-B882-CA3208D13CEE}" type="sibTrans" cxnId="{09783619-9714-4B81-92F5-B736C2444473}">
      <dgm:prSet/>
      <dgm:spPr/>
      <dgm:t>
        <a:bodyPr/>
        <a:lstStyle/>
        <a:p>
          <a:endParaRPr lang="en-US"/>
        </a:p>
      </dgm:t>
    </dgm:pt>
    <dgm:pt modelId="{30810417-F6C3-4E89-8906-67F512137839}">
      <dgm:prSet custT="1"/>
      <dgm:spPr>
        <a:ln>
          <a:noFill/>
        </a:ln>
      </dgm:spPr>
      <dgm:t>
        <a:bodyPr/>
        <a:lstStyle/>
        <a:p>
          <a:r>
            <a:rPr lang="en-US" sz="1800" b="1"/>
            <a:t>AI Agent Framework</a:t>
          </a:r>
        </a:p>
        <a:p>
          <a:endParaRPr lang="en-US" sz="800"/>
        </a:p>
        <a:p>
          <a:r>
            <a:rPr lang="en-US" sz="1400"/>
            <a:t>- User Proxy Agent</a:t>
          </a:r>
        </a:p>
        <a:p>
          <a:r>
            <a:rPr lang="en-US" sz="1400"/>
            <a:t>- Extraction Agent</a:t>
          </a:r>
        </a:p>
        <a:p>
          <a:r>
            <a:rPr lang="en-US" sz="1400"/>
            <a:t>- Drafting Agent</a:t>
          </a:r>
        </a:p>
        <a:p>
          <a:r>
            <a:rPr lang="en-US" sz="1400"/>
            <a:t>- Editor Agent</a:t>
          </a:r>
        </a:p>
      </dgm:t>
    </dgm:pt>
    <dgm:pt modelId="{00290A27-58D5-42BD-8125-D083FFD5DCCD}" type="parTrans" cxnId="{A009F2CB-4EFC-4326-A4E1-E1F702985C2D}">
      <dgm:prSet/>
      <dgm:spPr/>
      <dgm:t>
        <a:bodyPr/>
        <a:lstStyle/>
        <a:p>
          <a:endParaRPr lang="en-US"/>
        </a:p>
      </dgm:t>
    </dgm:pt>
    <dgm:pt modelId="{C5193A29-6347-4FB4-8874-D6C27AE32E6D}" type="sibTrans" cxnId="{A009F2CB-4EFC-4326-A4E1-E1F702985C2D}">
      <dgm:prSet/>
      <dgm:spPr/>
      <dgm:t>
        <a:bodyPr/>
        <a:lstStyle/>
        <a:p>
          <a:endParaRPr lang="en-US"/>
        </a:p>
      </dgm:t>
    </dgm:pt>
    <dgm:pt modelId="{166521D6-6E60-416C-A946-31D86CA38A04}">
      <dgm:prSet custT="1"/>
      <dgm:spPr>
        <a:ln>
          <a:noFill/>
        </a:ln>
      </dgm:spPr>
      <dgm:t>
        <a:bodyPr/>
        <a:lstStyle/>
        <a:p>
          <a:pPr algn="ctr">
            <a:lnSpc>
              <a:spcPct val="200000"/>
            </a:lnSpc>
          </a:pPr>
          <a:r>
            <a:rPr lang="en-US" sz="1800" b="1"/>
            <a:t>Template-Driven Design</a:t>
          </a:r>
        </a:p>
      </dgm:t>
    </dgm:pt>
    <dgm:pt modelId="{938A2242-1653-48D3-9BC8-F46B3AEC86C4}" type="parTrans" cxnId="{7D8FF3FC-F8AB-4B97-AC39-2D7F0B3C3AF4}">
      <dgm:prSet/>
      <dgm:spPr/>
      <dgm:t>
        <a:bodyPr/>
        <a:lstStyle/>
        <a:p>
          <a:endParaRPr lang="en-US"/>
        </a:p>
      </dgm:t>
    </dgm:pt>
    <dgm:pt modelId="{202735B6-D06C-41EB-B680-26B6F80E8CF5}" type="sibTrans" cxnId="{7D8FF3FC-F8AB-4B97-AC39-2D7F0B3C3AF4}">
      <dgm:prSet/>
      <dgm:spPr/>
      <dgm:t>
        <a:bodyPr/>
        <a:lstStyle/>
        <a:p>
          <a:endParaRPr lang="en-US"/>
        </a:p>
      </dgm:t>
    </dgm:pt>
    <dgm:pt modelId="{F930D91E-FA6D-40D8-88F5-B0B23B5B25A9}">
      <dgm:prSet custT="1"/>
      <dgm:spPr>
        <a:ln>
          <a:noFill/>
        </a:ln>
      </dgm:spPr>
      <dgm:t>
        <a:bodyPr/>
        <a:lstStyle/>
        <a:p>
          <a:pPr algn="ctr">
            <a:lnSpc>
              <a:spcPct val="90000"/>
            </a:lnSpc>
            <a:buNone/>
          </a:pPr>
          <a:r>
            <a:rPr lang="en-US" sz="1600" b="0"/>
            <a:t>JSON templates reinforcing consistent formatting, tone, and structure</a:t>
          </a:r>
        </a:p>
      </dgm:t>
    </dgm:pt>
    <dgm:pt modelId="{B5C52A04-5E60-47AA-94C1-34835E008299}" type="parTrans" cxnId="{281DD0D3-0B06-46C8-AE9F-9C29217CAF40}">
      <dgm:prSet/>
      <dgm:spPr/>
      <dgm:t>
        <a:bodyPr/>
        <a:lstStyle/>
        <a:p>
          <a:endParaRPr lang="en-US"/>
        </a:p>
      </dgm:t>
    </dgm:pt>
    <dgm:pt modelId="{BC6CD833-397B-4148-9D82-B4D7B6A6DD91}" type="sibTrans" cxnId="{281DD0D3-0B06-46C8-AE9F-9C29217CAF40}">
      <dgm:prSet/>
      <dgm:spPr/>
      <dgm:t>
        <a:bodyPr/>
        <a:lstStyle/>
        <a:p>
          <a:endParaRPr lang="en-US"/>
        </a:p>
      </dgm:t>
    </dgm:pt>
    <dgm:pt modelId="{DAC0E6CA-17F7-49F5-A249-ADBE8897A9BB}">
      <dgm:prSet custT="1"/>
      <dgm:spPr>
        <a:ln>
          <a:noFill/>
        </a:ln>
      </dgm:spPr>
      <dgm:t>
        <a:bodyPr/>
        <a:lstStyle/>
        <a:p>
          <a:r>
            <a:rPr lang="en-US" sz="2000" b="1"/>
            <a:t>Human-in-the-loop</a:t>
          </a:r>
        </a:p>
        <a:p>
          <a:endParaRPr lang="en-US" sz="800" b="1"/>
        </a:p>
        <a:p>
          <a:r>
            <a:rPr lang="en-US" sz="1800"/>
            <a:t>Users provide instructions and review outputs during the revision stage</a:t>
          </a:r>
          <a:endParaRPr lang="en-US" sz="2300"/>
        </a:p>
      </dgm:t>
    </dgm:pt>
    <dgm:pt modelId="{0826F364-1EF7-4519-8A6F-2234D195FA4C}" type="parTrans" cxnId="{9ADB4699-3FEB-40CC-B335-38FE727AA016}">
      <dgm:prSet/>
      <dgm:spPr/>
      <dgm:t>
        <a:bodyPr/>
        <a:lstStyle/>
        <a:p>
          <a:endParaRPr lang="en-US"/>
        </a:p>
      </dgm:t>
    </dgm:pt>
    <dgm:pt modelId="{C38A8165-19D0-4C97-BB7E-6D5FAFF5CED1}" type="sibTrans" cxnId="{9ADB4699-3FEB-40CC-B335-38FE727AA016}">
      <dgm:prSet/>
      <dgm:spPr/>
      <dgm:t>
        <a:bodyPr/>
        <a:lstStyle/>
        <a:p>
          <a:endParaRPr lang="en-US"/>
        </a:p>
      </dgm:t>
    </dgm:pt>
    <dgm:pt modelId="{332E5375-9869-4462-AEB3-2D6D2B2F92B7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100" b="1"/>
            <a:t>Final Output</a:t>
          </a:r>
        </a:p>
        <a:p>
          <a:pPr>
            <a:lnSpc>
              <a:spcPct val="100000"/>
            </a:lnSpc>
          </a:pPr>
          <a:endParaRPr lang="en-US" sz="800"/>
        </a:p>
        <a:p>
          <a:pPr>
            <a:lnSpc>
              <a:spcPct val="100000"/>
            </a:lnSpc>
          </a:pPr>
          <a:r>
            <a:rPr lang="en-PH" sz="1800" b="0"/>
            <a:t>Professionally formatted DOCX and PDF ready for download</a:t>
          </a:r>
          <a:endParaRPr lang="en-US" sz="1800"/>
        </a:p>
      </dgm:t>
    </dgm:pt>
    <dgm:pt modelId="{8E3BEAE7-438D-4E7D-9987-6D01F3CCE129}" type="parTrans" cxnId="{35F67A65-432F-4254-9CCA-240D2CD7CE86}">
      <dgm:prSet/>
      <dgm:spPr/>
      <dgm:t>
        <a:bodyPr/>
        <a:lstStyle/>
        <a:p>
          <a:endParaRPr lang="en-US"/>
        </a:p>
      </dgm:t>
    </dgm:pt>
    <dgm:pt modelId="{DB79EBCB-D15E-4E72-86B8-26959576F622}" type="sibTrans" cxnId="{35F67A65-432F-4254-9CCA-240D2CD7CE86}">
      <dgm:prSet/>
      <dgm:spPr/>
      <dgm:t>
        <a:bodyPr/>
        <a:lstStyle/>
        <a:p>
          <a:endParaRPr lang="en-US"/>
        </a:p>
      </dgm:t>
    </dgm:pt>
    <dgm:pt modelId="{D3CC1179-EB79-421B-855A-20380A01DE70}">
      <dgm:prSet custT="1"/>
      <dgm:spPr>
        <a:ln>
          <a:noFill/>
        </a:ln>
      </dgm:spPr>
      <dgm:t>
        <a:bodyPr/>
        <a:lstStyle/>
        <a:p>
          <a:pPr algn="ctr">
            <a:lnSpc>
              <a:spcPct val="90000"/>
            </a:lnSpc>
            <a:buNone/>
          </a:pPr>
          <a:endParaRPr lang="en-US" sz="800" b="0"/>
        </a:p>
      </dgm:t>
    </dgm:pt>
    <dgm:pt modelId="{48C32048-2151-409E-99B7-FF421202B338}" type="parTrans" cxnId="{F0559601-7C3E-406D-948E-B951AEB37E70}">
      <dgm:prSet/>
      <dgm:spPr/>
      <dgm:t>
        <a:bodyPr/>
        <a:lstStyle/>
        <a:p>
          <a:endParaRPr lang="en-PH"/>
        </a:p>
      </dgm:t>
    </dgm:pt>
    <dgm:pt modelId="{FBEC0748-AED6-4E59-983F-741732CBB683}" type="sibTrans" cxnId="{F0559601-7C3E-406D-948E-B951AEB37E70}">
      <dgm:prSet/>
      <dgm:spPr/>
      <dgm:t>
        <a:bodyPr/>
        <a:lstStyle/>
        <a:p>
          <a:endParaRPr lang="en-PH"/>
        </a:p>
      </dgm:t>
    </dgm:pt>
    <dgm:pt modelId="{9ADFE35A-FBF3-4A4C-B057-C53EF8D2EDFE}" type="pres">
      <dgm:prSet presAssocID="{EB3C3C67-F104-4363-9B3D-7998C09F24CF}" presName="diagram" presStyleCnt="0">
        <dgm:presLayoutVars>
          <dgm:dir/>
          <dgm:resizeHandles val="exact"/>
        </dgm:presLayoutVars>
      </dgm:prSet>
      <dgm:spPr/>
    </dgm:pt>
    <dgm:pt modelId="{8E0A155A-0281-41FF-8CB2-CD4EE9253521}" type="pres">
      <dgm:prSet presAssocID="{C6E6D0DE-8AE1-45DA-8568-B49686B67424}" presName="node" presStyleLbl="node1" presStyleIdx="0" presStyleCnt="5" custLinFactNeighborX="304" custLinFactNeighborY="-5707">
        <dgm:presLayoutVars>
          <dgm:bulletEnabled val="1"/>
        </dgm:presLayoutVars>
      </dgm:prSet>
      <dgm:spPr/>
    </dgm:pt>
    <dgm:pt modelId="{EE20EFEA-7949-4B02-836A-52B490B57E97}" type="pres">
      <dgm:prSet presAssocID="{097E331D-6E1D-456E-B882-CA3208D13CEE}" presName="sibTrans" presStyleCnt="0"/>
      <dgm:spPr/>
    </dgm:pt>
    <dgm:pt modelId="{E6BC9FE1-E76E-4594-956F-264589A274F6}" type="pres">
      <dgm:prSet presAssocID="{30810417-F6C3-4E89-8906-67F512137839}" presName="node" presStyleLbl="node1" presStyleIdx="1" presStyleCnt="5">
        <dgm:presLayoutVars>
          <dgm:bulletEnabled val="1"/>
        </dgm:presLayoutVars>
      </dgm:prSet>
      <dgm:spPr/>
    </dgm:pt>
    <dgm:pt modelId="{68FCE32B-8D01-40F5-9BEA-6D8DC21ECF92}" type="pres">
      <dgm:prSet presAssocID="{C5193A29-6347-4FB4-8874-D6C27AE32E6D}" presName="sibTrans" presStyleCnt="0"/>
      <dgm:spPr/>
    </dgm:pt>
    <dgm:pt modelId="{31327AA1-E4A6-464B-B425-AD5FC72303E5}" type="pres">
      <dgm:prSet presAssocID="{166521D6-6E60-416C-A946-31D86CA38A04}" presName="node" presStyleLbl="node1" presStyleIdx="2" presStyleCnt="5">
        <dgm:presLayoutVars>
          <dgm:bulletEnabled val="1"/>
        </dgm:presLayoutVars>
      </dgm:prSet>
      <dgm:spPr/>
    </dgm:pt>
    <dgm:pt modelId="{1AC09F5E-4E47-4148-A270-BB4DF9A85A40}" type="pres">
      <dgm:prSet presAssocID="{202735B6-D06C-41EB-B680-26B6F80E8CF5}" presName="sibTrans" presStyleCnt="0"/>
      <dgm:spPr/>
    </dgm:pt>
    <dgm:pt modelId="{8932AEA2-C786-4690-8A68-67109E9744C6}" type="pres">
      <dgm:prSet presAssocID="{DAC0E6CA-17F7-49F5-A249-ADBE8897A9BB}" presName="node" presStyleLbl="node1" presStyleIdx="3" presStyleCnt="5">
        <dgm:presLayoutVars>
          <dgm:bulletEnabled val="1"/>
        </dgm:presLayoutVars>
      </dgm:prSet>
      <dgm:spPr/>
    </dgm:pt>
    <dgm:pt modelId="{A129CEDC-7051-44BA-8F86-46FA05F30452}" type="pres">
      <dgm:prSet presAssocID="{C38A8165-19D0-4C97-BB7E-6D5FAFF5CED1}" presName="sibTrans" presStyleCnt="0"/>
      <dgm:spPr/>
    </dgm:pt>
    <dgm:pt modelId="{C290228D-9BBC-466D-AA5E-2EB484274B79}" type="pres">
      <dgm:prSet presAssocID="{332E5375-9869-4462-AEB3-2D6D2B2F92B7}" presName="node" presStyleLbl="node1" presStyleIdx="4" presStyleCnt="5">
        <dgm:presLayoutVars>
          <dgm:bulletEnabled val="1"/>
        </dgm:presLayoutVars>
      </dgm:prSet>
      <dgm:spPr/>
    </dgm:pt>
  </dgm:ptLst>
  <dgm:cxnLst>
    <dgm:cxn modelId="{F0559601-7C3E-406D-948E-B951AEB37E70}" srcId="{166521D6-6E60-416C-A946-31D86CA38A04}" destId="{D3CC1179-EB79-421B-855A-20380A01DE70}" srcOrd="0" destOrd="0" parTransId="{48C32048-2151-409E-99B7-FF421202B338}" sibTransId="{FBEC0748-AED6-4E59-983F-741732CBB683}"/>
    <dgm:cxn modelId="{09783619-9714-4B81-92F5-B736C2444473}" srcId="{EB3C3C67-F104-4363-9B3D-7998C09F24CF}" destId="{C6E6D0DE-8AE1-45DA-8568-B49686B67424}" srcOrd="0" destOrd="0" parTransId="{AF97A3F3-9D40-4C0F-A494-3E97DA29F83B}" sibTransId="{097E331D-6E1D-456E-B882-CA3208D13CEE}"/>
    <dgm:cxn modelId="{366C8B63-C722-432B-BB3F-D4CCB6CE58CF}" type="presOf" srcId="{F930D91E-FA6D-40D8-88F5-B0B23B5B25A9}" destId="{31327AA1-E4A6-464B-B425-AD5FC72303E5}" srcOrd="0" destOrd="2" presId="urn:microsoft.com/office/officeart/2005/8/layout/default"/>
    <dgm:cxn modelId="{35F67A65-432F-4254-9CCA-240D2CD7CE86}" srcId="{EB3C3C67-F104-4363-9B3D-7998C09F24CF}" destId="{332E5375-9869-4462-AEB3-2D6D2B2F92B7}" srcOrd="4" destOrd="0" parTransId="{8E3BEAE7-438D-4E7D-9987-6D01F3CCE129}" sibTransId="{DB79EBCB-D15E-4E72-86B8-26959576F622}"/>
    <dgm:cxn modelId="{6AFE8245-A1AD-4A97-ABFC-0C8ABC5681E0}" type="presOf" srcId="{30810417-F6C3-4E89-8906-67F512137839}" destId="{E6BC9FE1-E76E-4594-956F-264589A274F6}" srcOrd="0" destOrd="0" presId="urn:microsoft.com/office/officeart/2005/8/layout/default"/>
    <dgm:cxn modelId="{2051ED7F-33E1-459B-BD0A-476E6D1BA098}" type="presOf" srcId="{166521D6-6E60-416C-A946-31D86CA38A04}" destId="{31327AA1-E4A6-464B-B425-AD5FC72303E5}" srcOrd="0" destOrd="0" presId="urn:microsoft.com/office/officeart/2005/8/layout/default"/>
    <dgm:cxn modelId="{ED4BF08B-E45B-4FDD-B5B0-A96BAEBD61D2}" type="presOf" srcId="{DAC0E6CA-17F7-49F5-A249-ADBE8897A9BB}" destId="{8932AEA2-C786-4690-8A68-67109E9744C6}" srcOrd="0" destOrd="0" presId="urn:microsoft.com/office/officeart/2005/8/layout/default"/>
    <dgm:cxn modelId="{842F8493-D4F6-4B4E-B234-6BEE4F7FECE3}" type="presOf" srcId="{C6E6D0DE-8AE1-45DA-8568-B49686B67424}" destId="{8E0A155A-0281-41FF-8CB2-CD4EE9253521}" srcOrd="0" destOrd="0" presId="urn:microsoft.com/office/officeart/2005/8/layout/default"/>
    <dgm:cxn modelId="{9ADB4699-3FEB-40CC-B335-38FE727AA016}" srcId="{EB3C3C67-F104-4363-9B3D-7998C09F24CF}" destId="{DAC0E6CA-17F7-49F5-A249-ADBE8897A9BB}" srcOrd="3" destOrd="0" parTransId="{0826F364-1EF7-4519-8A6F-2234D195FA4C}" sibTransId="{C38A8165-19D0-4C97-BB7E-6D5FAFF5CED1}"/>
    <dgm:cxn modelId="{37D9A99A-E020-463C-9919-E71764315991}" type="presOf" srcId="{EB3C3C67-F104-4363-9B3D-7998C09F24CF}" destId="{9ADFE35A-FBF3-4A4C-B057-C53EF8D2EDFE}" srcOrd="0" destOrd="0" presId="urn:microsoft.com/office/officeart/2005/8/layout/default"/>
    <dgm:cxn modelId="{5DB78A9B-69B6-4936-96CA-8467E2F916BC}" type="presOf" srcId="{332E5375-9869-4462-AEB3-2D6D2B2F92B7}" destId="{C290228D-9BBC-466D-AA5E-2EB484274B79}" srcOrd="0" destOrd="0" presId="urn:microsoft.com/office/officeart/2005/8/layout/default"/>
    <dgm:cxn modelId="{A009F2CB-4EFC-4326-A4E1-E1F702985C2D}" srcId="{EB3C3C67-F104-4363-9B3D-7998C09F24CF}" destId="{30810417-F6C3-4E89-8906-67F512137839}" srcOrd="1" destOrd="0" parTransId="{00290A27-58D5-42BD-8125-D083FFD5DCCD}" sibTransId="{C5193A29-6347-4FB4-8874-D6C27AE32E6D}"/>
    <dgm:cxn modelId="{281DD0D3-0B06-46C8-AE9F-9C29217CAF40}" srcId="{166521D6-6E60-416C-A946-31D86CA38A04}" destId="{F930D91E-FA6D-40D8-88F5-B0B23B5B25A9}" srcOrd="1" destOrd="0" parTransId="{B5C52A04-5E60-47AA-94C1-34835E008299}" sibTransId="{BC6CD833-397B-4148-9D82-B4D7B6A6DD91}"/>
    <dgm:cxn modelId="{81B8A8FC-AAF8-4F36-B467-88430C6A7DF9}" type="presOf" srcId="{D3CC1179-EB79-421B-855A-20380A01DE70}" destId="{31327AA1-E4A6-464B-B425-AD5FC72303E5}" srcOrd="0" destOrd="1" presId="urn:microsoft.com/office/officeart/2005/8/layout/default"/>
    <dgm:cxn modelId="{7D8FF3FC-F8AB-4B97-AC39-2D7F0B3C3AF4}" srcId="{EB3C3C67-F104-4363-9B3D-7998C09F24CF}" destId="{166521D6-6E60-416C-A946-31D86CA38A04}" srcOrd="2" destOrd="0" parTransId="{938A2242-1653-48D3-9BC8-F46B3AEC86C4}" sibTransId="{202735B6-D06C-41EB-B680-26B6F80E8CF5}"/>
    <dgm:cxn modelId="{8054C86E-EB85-4CC6-B4BE-7FFCA2EB2738}" type="presParOf" srcId="{9ADFE35A-FBF3-4A4C-B057-C53EF8D2EDFE}" destId="{8E0A155A-0281-41FF-8CB2-CD4EE9253521}" srcOrd="0" destOrd="0" presId="urn:microsoft.com/office/officeart/2005/8/layout/default"/>
    <dgm:cxn modelId="{7861DDCC-C2C8-4888-851E-FD8691FCEA3F}" type="presParOf" srcId="{9ADFE35A-FBF3-4A4C-B057-C53EF8D2EDFE}" destId="{EE20EFEA-7949-4B02-836A-52B490B57E97}" srcOrd="1" destOrd="0" presId="urn:microsoft.com/office/officeart/2005/8/layout/default"/>
    <dgm:cxn modelId="{E72B5162-5CAD-4C24-8626-6DF0A57E60C2}" type="presParOf" srcId="{9ADFE35A-FBF3-4A4C-B057-C53EF8D2EDFE}" destId="{E6BC9FE1-E76E-4594-956F-264589A274F6}" srcOrd="2" destOrd="0" presId="urn:microsoft.com/office/officeart/2005/8/layout/default"/>
    <dgm:cxn modelId="{F41AE28F-60ED-4866-A759-4B2C7C4DAD6B}" type="presParOf" srcId="{9ADFE35A-FBF3-4A4C-B057-C53EF8D2EDFE}" destId="{68FCE32B-8D01-40F5-9BEA-6D8DC21ECF92}" srcOrd="3" destOrd="0" presId="urn:microsoft.com/office/officeart/2005/8/layout/default"/>
    <dgm:cxn modelId="{3EB1359A-F669-4B85-85B6-6FF7B92032DA}" type="presParOf" srcId="{9ADFE35A-FBF3-4A4C-B057-C53EF8D2EDFE}" destId="{31327AA1-E4A6-464B-B425-AD5FC72303E5}" srcOrd="4" destOrd="0" presId="urn:microsoft.com/office/officeart/2005/8/layout/default"/>
    <dgm:cxn modelId="{EEBDB121-8816-4DA0-AB5B-88085030F730}" type="presParOf" srcId="{9ADFE35A-FBF3-4A4C-B057-C53EF8D2EDFE}" destId="{1AC09F5E-4E47-4148-A270-BB4DF9A85A40}" srcOrd="5" destOrd="0" presId="urn:microsoft.com/office/officeart/2005/8/layout/default"/>
    <dgm:cxn modelId="{0739921E-3E09-42DE-81B2-29BEDC6526BD}" type="presParOf" srcId="{9ADFE35A-FBF3-4A4C-B057-C53EF8D2EDFE}" destId="{8932AEA2-C786-4690-8A68-67109E9744C6}" srcOrd="6" destOrd="0" presId="urn:microsoft.com/office/officeart/2005/8/layout/default"/>
    <dgm:cxn modelId="{8771D9DD-186A-4189-9897-5ECE4944AA11}" type="presParOf" srcId="{9ADFE35A-FBF3-4A4C-B057-C53EF8D2EDFE}" destId="{A129CEDC-7051-44BA-8F86-46FA05F30452}" srcOrd="7" destOrd="0" presId="urn:microsoft.com/office/officeart/2005/8/layout/default"/>
    <dgm:cxn modelId="{0B8620FB-18CA-4034-B5AC-119B9C0110E1}" type="presParOf" srcId="{9ADFE35A-FBF3-4A4C-B057-C53EF8D2EDFE}" destId="{C290228D-9BBC-466D-AA5E-2EB484274B7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971F1-4845-4E23-8C2B-FBC3C65B6AF9}">
      <dsp:nvSpPr>
        <dsp:cNvPr id="0" name=""/>
        <dsp:cNvSpPr/>
      </dsp:nvSpPr>
      <dsp:spPr>
        <a:xfrm>
          <a:off x="0" y="1912"/>
          <a:ext cx="10344853" cy="969407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7A67DB-D524-44CB-982A-4F61DAEF606A}">
      <dsp:nvSpPr>
        <dsp:cNvPr id="0" name=""/>
        <dsp:cNvSpPr/>
      </dsp:nvSpPr>
      <dsp:spPr>
        <a:xfrm>
          <a:off x="293245" y="220029"/>
          <a:ext cx="533174" cy="5331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084BC-5D0D-4728-84EB-49E6AD2EFA32}">
      <dsp:nvSpPr>
        <dsp:cNvPr id="0" name=""/>
        <dsp:cNvSpPr/>
      </dsp:nvSpPr>
      <dsp:spPr>
        <a:xfrm>
          <a:off x="1119665" y="1912"/>
          <a:ext cx="9225187" cy="96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96" tIns="102596" rIns="102596" bIns="10259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ea typeface="+mn-ea"/>
              <a:cs typeface="+mn-cs"/>
            </a:rPr>
            <a:t>Problem Definition</a:t>
          </a:r>
          <a:endParaRPr lang="en-US" sz="2400" kern="1200">
            <a:ea typeface="+mn-ea"/>
            <a:cs typeface="+mn-cs"/>
          </a:endParaRPr>
        </a:p>
      </dsp:txBody>
      <dsp:txXfrm>
        <a:off x="1119665" y="1912"/>
        <a:ext cx="9225187" cy="969407"/>
      </dsp:txXfrm>
    </dsp:sp>
    <dsp:sp modelId="{9C8185BF-5996-4C70-97EF-62DCD2D10D32}">
      <dsp:nvSpPr>
        <dsp:cNvPr id="0" name=""/>
        <dsp:cNvSpPr/>
      </dsp:nvSpPr>
      <dsp:spPr>
        <a:xfrm>
          <a:off x="0" y="1213672"/>
          <a:ext cx="10344853" cy="969407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33D89-6E5D-48D2-B584-13D6515B6EDE}">
      <dsp:nvSpPr>
        <dsp:cNvPr id="0" name=""/>
        <dsp:cNvSpPr/>
      </dsp:nvSpPr>
      <dsp:spPr>
        <a:xfrm>
          <a:off x="293245" y="1431789"/>
          <a:ext cx="533174" cy="5331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B8DDC-14AC-4EE5-B115-26D3FC4E8294}">
      <dsp:nvSpPr>
        <dsp:cNvPr id="0" name=""/>
        <dsp:cNvSpPr/>
      </dsp:nvSpPr>
      <dsp:spPr>
        <a:xfrm>
          <a:off x="1119665" y="1213672"/>
          <a:ext cx="9225187" cy="96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96" tIns="102596" rIns="102596" bIns="10259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ea typeface="+mn-ea"/>
              <a:cs typeface="+mn-cs"/>
            </a:rPr>
            <a:t>Methodology (System Architecture &amp; Key Components; End-to-end Workflow)</a:t>
          </a:r>
          <a:endParaRPr lang="en-US" sz="2400" kern="1200">
            <a:ea typeface="+mn-ea"/>
            <a:cs typeface="+mn-cs"/>
          </a:endParaRPr>
        </a:p>
      </dsp:txBody>
      <dsp:txXfrm>
        <a:off x="1119665" y="1213672"/>
        <a:ext cx="9225187" cy="969407"/>
      </dsp:txXfrm>
    </dsp:sp>
    <dsp:sp modelId="{A053C3ED-1778-47DB-9882-CB392AA0D93A}">
      <dsp:nvSpPr>
        <dsp:cNvPr id="0" name=""/>
        <dsp:cNvSpPr/>
      </dsp:nvSpPr>
      <dsp:spPr>
        <a:xfrm>
          <a:off x="0" y="2425431"/>
          <a:ext cx="10344853" cy="969407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64E7BA-BF5F-4B5E-ACFE-559E53AFBEFB}">
      <dsp:nvSpPr>
        <dsp:cNvPr id="0" name=""/>
        <dsp:cNvSpPr/>
      </dsp:nvSpPr>
      <dsp:spPr>
        <a:xfrm>
          <a:off x="293245" y="2643548"/>
          <a:ext cx="533174" cy="5331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07B21-0E6A-4BD9-8124-0ED06145AC31}">
      <dsp:nvSpPr>
        <dsp:cNvPr id="0" name=""/>
        <dsp:cNvSpPr/>
      </dsp:nvSpPr>
      <dsp:spPr>
        <a:xfrm>
          <a:off x="1119665" y="2425431"/>
          <a:ext cx="9225187" cy="96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96" tIns="102596" rIns="102596" bIns="102596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ea typeface="+mn-ea"/>
              <a:cs typeface="+mn-cs"/>
            </a:rPr>
            <a:t>Results (Workflow in Action; </a:t>
          </a:r>
          <a:r>
            <a:rPr lang="en-US" sz="2400" b="0" kern="1200">
              <a:latin typeface="Arial" panose="020B0604020202020204"/>
              <a:ea typeface="+mn-ea"/>
              <a:cs typeface="+mn-cs"/>
            </a:rPr>
            <a:t>Document Automation Outcomes</a:t>
          </a:r>
          <a:r>
            <a:rPr lang="en-US" sz="2400" b="0" kern="1200">
              <a:ea typeface="+mn-ea"/>
              <a:cs typeface="+mn-cs"/>
            </a:rPr>
            <a:t>)</a:t>
          </a:r>
          <a:endParaRPr lang="en-US" sz="2400" kern="1200">
            <a:ea typeface="+mn-ea"/>
            <a:cs typeface="+mn-cs"/>
          </a:endParaRPr>
        </a:p>
      </dsp:txBody>
      <dsp:txXfrm>
        <a:off x="1119665" y="2425431"/>
        <a:ext cx="9225187" cy="969407"/>
      </dsp:txXfrm>
    </dsp:sp>
    <dsp:sp modelId="{FC5F86D4-5F3F-4F07-8CEB-16D35147188B}">
      <dsp:nvSpPr>
        <dsp:cNvPr id="0" name=""/>
        <dsp:cNvSpPr/>
      </dsp:nvSpPr>
      <dsp:spPr>
        <a:xfrm>
          <a:off x="0" y="3637191"/>
          <a:ext cx="10344853" cy="969407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C5CFE-FD1B-467A-911E-A150599D265D}">
      <dsp:nvSpPr>
        <dsp:cNvPr id="0" name=""/>
        <dsp:cNvSpPr/>
      </dsp:nvSpPr>
      <dsp:spPr>
        <a:xfrm>
          <a:off x="293245" y="3855308"/>
          <a:ext cx="533174" cy="5331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2456C-C4A7-4C38-9745-26FCCF708D6A}">
      <dsp:nvSpPr>
        <dsp:cNvPr id="0" name=""/>
        <dsp:cNvSpPr/>
      </dsp:nvSpPr>
      <dsp:spPr>
        <a:xfrm>
          <a:off x="1119665" y="3637191"/>
          <a:ext cx="9225187" cy="96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96" tIns="102596" rIns="102596" bIns="102596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latin typeface="Arial" panose="020B0604020202020204"/>
              <a:ea typeface="+mn-ea"/>
              <a:cs typeface="+mn-cs"/>
            </a:rPr>
            <a:t>Key Takeaways</a:t>
          </a:r>
          <a:r>
            <a:rPr lang="en-US" sz="2400" kern="1200">
              <a:latin typeface="Arial" panose="020B0604020202020204"/>
              <a:ea typeface="+mn-ea"/>
              <a:cs typeface="+mn-cs"/>
            </a:rPr>
            <a:t> &amp; Future Enhancements</a:t>
          </a:r>
          <a:endParaRPr lang="en-US" sz="2400" kern="1200">
            <a:ea typeface="+mn-ea"/>
            <a:cs typeface="+mn-cs"/>
          </a:endParaRPr>
        </a:p>
      </dsp:txBody>
      <dsp:txXfrm>
        <a:off x="1119665" y="3637191"/>
        <a:ext cx="9225187" cy="969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DC92E-19E8-4332-A7B5-130EF173C099}">
      <dsp:nvSpPr>
        <dsp:cNvPr id="0" name=""/>
        <dsp:cNvSpPr/>
      </dsp:nvSpPr>
      <dsp:spPr>
        <a:xfrm>
          <a:off x="676926" y="729255"/>
          <a:ext cx="1852875" cy="18528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BC084-8A8D-4765-8DDB-89F36CA3C6F4}">
      <dsp:nvSpPr>
        <dsp:cNvPr id="0" name=""/>
        <dsp:cNvSpPr/>
      </dsp:nvSpPr>
      <dsp:spPr>
        <a:xfrm>
          <a:off x="1071801" y="1124130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E71E8-9AB9-4145-B485-C5A8848D0A73}">
      <dsp:nvSpPr>
        <dsp:cNvPr id="0" name=""/>
        <dsp:cNvSpPr/>
      </dsp:nvSpPr>
      <dsp:spPr>
        <a:xfrm>
          <a:off x="84613" y="315925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100" b="0" i="0" kern="1200">
              <a:latin typeface="+mj-lt"/>
            </a:rPr>
            <a:t>The Documentation Challenge</a:t>
          </a:r>
          <a:endParaRPr lang="en-US" sz="2100" b="0" kern="1200">
            <a:latin typeface="+mj-lt"/>
          </a:endParaRPr>
        </a:p>
      </dsp:txBody>
      <dsp:txXfrm>
        <a:off x="84613" y="3159256"/>
        <a:ext cx="3037500" cy="720000"/>
      </dsp:txXfrm>
    </dsp:sp>
    <dsp:sp modelId="{C180C006-3F65-4893-A19C-047C1CB341FF}">
      <dsp:nvSpPr>
        <dsp:cNvPr id="0" name=""/>
        <dsp:cNvSpPr/>
      </dsp:nvSpPr>
      <dsp:spPr>
        <a:xfrm>
          <a:off x="4245989" y="729255"/>
          <a:ext cx="1852875" cy="18528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27AA16-62A1-4C29-B56F-A5F88E54C9A0}">
      <dsp:nvSpPr>
        <dsp:cNvPr id="0" name=""/>
        <dsp:cNvSpPr/>
      </dsp:nvSpPr>
      <dsp:spPr>
        <a:xfrm>
          <a:off x="4640864" y="1124130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15827-80F5-4CAE-A82A-FC7FD9087A1D}">
      <dsp:nvSpPr>
        <dsp:cNvPr id="0" name=""/>
        <dsp:cNvSpPr/>
      </dsp:nvSpPr>
      <dsp:spPr>
        <a:xfrm>
          <a:off x="3653676" y="315925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100" kern="1200"/>
            <a:t>The Rising Need</a:t>
          </a:r>
          <a:endParaRPr lang="en-US" sz="2100" kern="1200"/>
        </a:p>
      </dsp:txBody>
      <dsp:txXfrm>
        <a:off x="3653676" y="3159256"/>
        <a:ext cx="3037500" cy="720000"/>
      </dsp:txXfrm>
    </dsp:sp>
    <dsp:sp modelId="{229A5BBD-5B4A-4749-B660-F3934407CC7A}">
      <dsp:nvSpPr>
        <dsp:cNvPr id="0" name=""/>
        <dsp:cNvSpPr/>
      </dsp:nvSpPr>
      <dsp:spPr>
        <a:xfrm>
          <a:off x="7815051" y="729255"/>
          <a:ext cx="1852875" cy="18528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AE2EC-E85A-4B19-876A-F3EE39BB5E86}">
      <dsp:nvSpPr>
        <dsp:cNvPr id="0" name=""/>
        <dsp:cNvSpPr/>
      </dsp:nvSpPr>
      <dsp:spPr>
        <a:xfrm>
          <a:off x="8209926" y="1124130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E5F48-83B1-4B1E-8B2A-C05B67CD9FB3}">
      <dsp:nvSpPr>
        <dsp:cNvPr id="0" name=""/>
        <dsp:cNvSpPr/>
      </dsp:nvSpPr>
      <dsp:spPr>
        <a:xfrm>
          <a:off x="7222739" y="315925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100" kern="1200"/>
            <a:t>Our Intelligent Solution</a:t>
          </a:r>
          <a:endParaRPr lang="en-US" sz="2100" kern="1200"/>
        </a:p>
      </dsp:txBody>
      <dsp:txXfrm>
        <a:off x="7222739" y="3159256"/>
        <a:ext cx="3037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A155A-0281-41FF-8CB2-CD4EE9253521}">
      <dsp:nvSpPr>
        <dsp:cNvPr id="0" name=""/>
        <dsp:cNvSpPr/>
      </dsp:nvSpPr>
      <dsp:spPr>
        <a:xfrm>
          <a:off x="219364" y="0"/>
          <a:ext cx="3098693" cy="18592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LLM Configuration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GPT-4.1 model with deterministic behavior (temperature=0) for consistent output</a:t>
          </a:r>
        </a:p>
      </dsp:txBody>
      <dsp:txXfrm>
        <a:off x="219364" y="0"/>
        <a:ext cx="3098693" cy="1859216"/>
      </dsp:txXfrm>
    </dsp:sp>
    <dsp:sp modelId="{E6BC9FE1-E76E-4594-956F-264589A274F6}">
      <dsp:nvSpPr>
        <dsp:cNvPr id="0" name=""/>
        <dsp:cNvSpPr/>
      </dsp:nvSpPr>
      <dsp:spPr>
        <a:xfrm>
          <a:off x="3618506" y="2419"/>
          <a:ext cx="3098693" cy="18592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AI Agent Framework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User Proxy Agent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Extraction Agent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Drafting Agent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Editor Agent</a:t>
          </a:r>
        </a:p>
      </dsp:txBody>
      <dsp:txXfrm>
        <a:off x="3618506" y="2419"/>
        <a:ext cx="3098693" cy="1859216"/>
      </dsp:txXfrm>
    </dsp:sp>
    <dsp:sp modelId="{31327AA1-E4A6-464B-B425-AD5FC72303E5}">
      <dsp:nvSpPr>
        <dsp:cNvPr id="0" name=""/>
        <dsp:cNvSpPr/>
      </dsp:nvSpPr>
      <dsp:spPr>
        <a:xfrm>
          <a:off x="7027069" y="2419"/>
          <a:ext cx="3098693" cy="18592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Template-Driven Design</a:t>
          </a:r>
        </a:p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800" b="0" kern="1200"/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kern="1200"/>
            <a:t>JSON templates reinforcing consistent formatting, tone, and structure</a:t>
          </a:r>
        </a:p>
      </dsp:txBody>
      <dsp:txXfrm>
        <a:off x="7027069" y="2419"/>
        <a:ext cx="3098693" cy="1859216"/>
      </dsp:txXfrm>
    </dsp:sp>
    <dsp:sp modelId="{8932AEA2-C786-4690-8A68-67109E9744C6}">
      <dsp:nvSpPr>
        <dsp:cNvPr id="0" name=""/>
        <dsp:cNvSpPr/>
      </dsp:nvSpPr>
      <dsp:spPr>
        <a:xfrm>
          <a:off x="1914225" y="2171504"/>
          <a:ext cx="3098693" cy="18592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Human-in-the-loop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b="1" kern="120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Users provide instructions and review outputs during the revision stage</a:t>
          </a:r>
          <a:endParaRPr lang="en-US" sz="2300" kern="1200"/>
        </a:p>
      </dsp:txBody>
      <dsp:txXfrm>
        <a:off x="1914225" y="2171504"/>
        <a:ext cx="3098693" cy="1859216"/>
      </dsp:txXfrm>
    </dsp:sp>
    <dsp:sp modelId="{C290228D-9BBC-466D-AA5E-2EB484274B79}">
      <dsp:nvSpPr>
        <dsp:cNvPr id="0" name=""/>
        <dsp:cNvSpPr/>
      </dsp:nvSpPr>
      <dsp:spPr>
        <a:xfrm>
          <a:off x="5322788" y="2171504"/>
          <a:ext cx="3098693" cy="18592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Final Output</a:t>
          </a:r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800" b="0" kern="1200"/>
            <a:t>Professionally formatted DOCX and PDF ready for download</a:t>
          </a:r>
          <a:endParaRPr lang="en-US" sz="1800" kern="1200"/>
        </a:p>
      </dsp:txBody>
      <dsp:txXfrm>
        <a:off x="5322788" y="2171504"/>
        <a:ext cx="3098693" cy="1859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43234-920B-430B-8CF7-6806B0E89E4A}" type="datetimeFigureOut">
              <a:rPr lang="en-CA" smtClean="0"/>
              <a:t>2025-08-20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51C8D-355E-4283-90DE-E0B7F3D375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651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51C8D-355E-4283-90DE-E0B7F3D375C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75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51C8D-355E-4283-90DE-E0B7F3D375C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387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>
                <a:solidFill>
                  <a:srgbClr val="323232"/>
                </a:solidFill>
              </a:rPr>
              <a:t>In many organizations today, creating important documents like proposals or reports is still a manual and repetitive task. This involves copying and pasting content into templates, which can be very time-consuming and prone to errors — with up to 20% of documents containing formatting or content mistakes. This slows down workflows and affects overall productivity and quality.</a:t>
            </a:r>
            <a:endParaRPr lang="en-CA">
              <a:ea typeface="Calibri"/>
              <a:cs typeface="Calibri"/>
            </a:endParaRPr>
          </a:p>
          <a:p>
            <a:endParaRPr lang="en-CA">
              <a:solidFill>
                <a:srgbClr val="323232"/>
              </a:solidFill>
            </a:endParaRPr>
          </a:p>
          <a:p>
            <a:r>
              <a:rPr lang="en-CA">
                <a:solidFill>
                  <a:srgbClr val="323232"/>
                </a:solidFill>
              </a:rPr>
              <a:t>Clearly, there’s a strong need for an intelligent system that automates this process</a:t>
            </a:r>
            <a:endParaRPr lang="en-CA">
              <a:solidFill>
                <a:srgbClr val="000000"/>
              </a:solidFill>
            </a:endParaRPr>
          </a:p>
          <a:p>
            <a:endParaRPr lang="en-CA">
              <a:solidFill>
                <a:srgbClr val="323232"/>
              </a:solidFill>
            </a:endParaRPr>
          </a:p>
          <a:p>
            <a:r>
              <a:rPr lang="en-CA">
                <a:solidFill>
                  <a:srgbClr val="323232"/>
                </a:solidFill>
              </a:rPr>
              <a:t>Our solution addresses this need by leveraging AI-driven workflows that can extract data from various document formats, organize content dynamically, and produce polished, professional reports automatically. Plus, it supports interactive editing and continuous improvement through user feedback.</a:t>
            </a:r>
            <a:endParaRPr lang="en-CA"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CA">
              <a:solidFill>
                <a:srgbClr val="323232"/>
              </a:solidFill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51C8D-355E-4283-90DE-E0B7F3D375C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013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9797C-9307-357E-0238-8123F16DA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FD638A-B51B-AA50-930A-8999F3FCBA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4B4EE0-3BDD-8513-0FF6-FB829C4EC6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1420D-1C0A-DC1D-B308-2123F48CA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51C8D-355E-4283-90DE-E0B7F3D375C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9467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Presenter: Reon</a:t>
            </a:r>
          </a:p>
          <a:p>
            <a:endParaRPr lang="en-CA">
              <a:solidFill>
                <a:srgbClr val="404040"/>
              </a:solidFill>
            </a:endParaRPr>
          </a:p>
          <a:p>
            <a:r>
              <a:rPr lang="en-CA">
                <a:solidFill>
                  <a:srgbClr val="404040"/>
                </a:solidFill>
              </a:rPr>
              <a:t>Detailed Workflow Pipeline </a:t>
            </a:r>
            <a:endParaRPr lang="en-US"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CA" b="1">
                <a:solidFill>
                  <a:srgbClr val="404040"/>
                </a:solidFill>
              </a:rPr>
              <a:t>User uploads</a:t>
            </a:r>
            <a:r>
              <a:rPr lang="en-CA">
                <a:solidFill>
                  <a:srgbClr val="404040"/>
                </a:solidFill>
              </a:rPr>
              <a:t> reference document (PDF/DOCX) and selects report template.</a:t>
            </a:r>
            <a:endParaRPr lang="en-US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CA" b="1">
                <a:solidFill>
                  <a:srgbClr val="404040"/>
                </a:solidFill>
              </a:rPr>
              <a:t>Preprocessing:</a:t>
            </a:r>
            <a:endParaRPr lang="en-CA"/>
          </a:p>
          <a:p>
            <a:pPr marL="628650" lvl="1"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CA">
                <a:solidFill>
                  <a:srgbClr val="404040"/>
                </a:solidFill>
              </a:rPr>
              <a:t>Extract text &amp; layout info with </a:t>
            </a:r>
            <a:r>
              <a:rPr lang="en-CA" err="1">
                <a:solidFill>
                  <a:srgbClr val="404040"/>
                </a:solidFill>
              </a:rPr>
              <a:t>PyMuPDF</a:t>
            </a:r>
            <a:r>
              <a:rPr lang="en-CA">
                <a:solidFill>
                  <a:srgbClr val="404040"/>
                </a:solidFill>
              </a:rPr>
              <a:t>/</a:t>
            </a:r>
            <a:r>
              <a:rPr lang="en-CA" err="1">
                <a:solidFill>
                  <a:srgbClr val="404040"/>
                </a:solidFill>
              </a:rPr>
              <a:t>pdfplumber</a:t>
            </a:r>
            <a:r>
              <a:rPr lang="en-CA">
                <a:solidFill>
                  <a:srgbClr val="404040"/>
                </a:solidFill>
              </a:rPr>
              <a:t>.</a:t>
            </a:r>
            <a:endParaRPr lang="en-US"/>
          </a:p>
          <a:p>
            <a:pPr marL="628650" lvl="1"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CA">
                <a:solidFill>
                  <a:srgbClr val="404040"/>
                </a:solidFill>
              </a:rPr>
              <a:t>Apply OCR on images using </a:t>
            </a:r>
            <a:r>
              <a:rPr lang="en-CA" err="1">
                <a:solidFill>
                  <a:srgbClr val="404040"/>
                </a:solidFill>
              </a:rPr>
              <a:t>pytesseract</a:t>
            </a:r>
            <a:r>
              <a:rPr lang="en-CA">
                <a:solidFill>
                  <a:srgbClr val="404040"/>
                </a:solidFill>
              </a:rPr>
              <a:t> for embedded text.</a:t>
            </a:r>
            <a:endParaRPr lang="en-US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CA" b="1">
                <a:solidFill>
                  <a:srgbClr val="404040"/>
                </a:solidFill>
              </a:rPr>
              <a:t>Section Identification:</a:t>
            </a:r>
            <a:r>
              <a:rPr lang="en-CA">
                <a:solidFill>
                  <a:srgbClr val="404040"/>
                </a:solidFill>
              </a:rPr>
              <a:t> Parse document into hierarchical sections based on </a:t>
            </a:r>
            <a:r>
              <a:rPr lang="en-CA" err="1">
                <a:solidFill>
                  <a:srgbClr val="404040"/>
                </a:solidFill>
              </a:rPr>
              <a:t>headingsand</a:t>
            </a:r>
            <a:r>
              <a:rPr lang="en-CA">
                <a:solidFill>
                  <a:srgbClr val="404040"/>
                </a:solidFill>
              </a:rPr>
              <a:t> style.</a:t>
            </a:r>
            <a:endParaRPr lang="en-US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CA" b="1">
                <a:solidFill>
                  <a:srgbClr val="404040"/>
                </a:solidFill>
              </a:rPr>
              <a:t>Embedding Generation:</a:t>
            </a:r>
            <a:r>
              <a:rPr lang="en-CA">
                <a:solidFill>
                  <a:srgbClr val="404040"/>
                </a:solidFill>
              </a:rPr>
              <a:t> Convert sections to vector embeddings for semantic search.</a:t>
            </a:r>
            <a:endParaRPr lang="en-US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CA" b="1">
                <a:solidFill>
                  <a:srgbClr val="404040"/>
                </a:solidFill>
              </a:rPr>
              <a:t>Agent-driven Content Retrieval:</a:t>
            </a:r>
            <a:r>
              <a:rPr lang="en-CA">
                <a:solidFill>
                  <a:srgbClr val="404040"/>
                </a:solidFill>
              </a:rPr>
              <a:t> AI agents query embeddings to fetch </a:t>
            </a:r>
            <a:r>
              <a:rPr lang="en-CA" err="1">
                <a:solidFill>
                  <a:srgbClr val="404040"/>
                </a:solidFill>
              </a:rPr>
              <a:t>relevantcontent</a:t>
            </a:r>
            <a:r>
              <a:rPr lang="en-CA">
                <a:solidFill>
                  <a:srgbClr val="404040"/>
                </a:solidFill>
              </a:rPr>
              <a:t>.</a:t>
            </a:r>
            <a:endParaRPr lang="en-US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CA" b="1">
                <a:solidFill>
                  <a:srgbClr val="404040"/>
                </a:solidFill>
              </a:rPr>
              <a:t>Drafting &amp; Composition:</a:t>
            </a:r>
            <a:r>
              <a:rPr lang="en-CA">
                <a:solidFill>
                  <a:srgbClr val="404040"/>
                </a:solidFill>
              </a:rPr>
              <a:t> Draft report sections adhering to structured </a:t>
            </a:r>
            <a:r>
              <a:rPr lang="en-CA" err="1">
                <a:solidFill>
                  <a:srgbClr val="404040"/>
                </a:solidFill>
              </a:rPr>
              <a:t>JSONtemplates</a:t>
            </a:r>
            <a:r>
              <a:rPr lang="en-CA">
                <a:solidFill>
                  <a:srgbClr val="404040"/>
                </a:solidFill>
              </a:rPr>
              <a:t> with agent instructions.</a:t>
            </a:r>
            <a:endParaRPr lang="en-US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CA" b="1">
                <a:solidFill>
                  <a:srgbClr val="404040"/>
                </a:solidFill>
              </a:rPr>
              <a:t>Interactive Refinement:</a:t>
            </a:r>
            <a:r>
              <a:rPr lang="en-CA">
                <a:solidFill>
                  <a:srgbClr val="404040"/>
                </a:solidFill>
              </a:rPr>
              <a:t> Users interact via chat interface to clarify, edit, or </a:t>
            </a:r>
            <a:r>
              <a:rPr lang="en-CA" err="1">
                <a:solidFill>
                  <a:srgbClr val="404040"/>
                </a:solidFill>
              </a:rPr>
              <a:t>expandcontent</a:t>
            </a:r>
            <a:r>
              <a:rPr lang="en-CA">
                <a:solidFill>
                  <a:srgbClr val="404040"/>
                </a:solidFill>
              </a:rPr>
              <a:t>.</a:t>
            </a:r>
            <a:endParaRPr lang="en-US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CA" b="1">
                <a:solidFill>
                  <a:srgbClr val="404040"/>
                </a:solidFill>
              </a:rPr>
              <a:t>Output Generation:</a:t>
            </a:r>
            <a:r>
              <a:rPr lang="en-CA">
                <a:solidFill>
                  <a:srgbClr val="404040"/>
                </a:solidFill>
              </a:rPr>
              <a:t> Produce DOCX and PDF files preserving formatting </a:t>
            </a:r>
            <a:r>
              <a:rPr lang="en-CA" err="1">
                <a:solidFill>
                  <a:srgbClr val="404040"/>
                </a:solidFill>
              </a:rPr>
              <a:t>andstructure</a:t>
            </a:r>
            <a:r>
              <a:rPr lang="en-CA">
                <a:solidFill>
                  <a:srgbClr val="404040"/>
                </a:solidFill>
              </a:rPr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51C8D-355E-4283-90DE-E0B7F3D375C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9956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b="1"/>
              <a:t>OCR input parsing</a:t>
            </a:r>
            <a:r>
              <a:rPr lang="en-US"/>
              <a:t> → to handle scanned or image-based documents.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Enhanced user feedback loop</a:t>
            </a:r>
            <a:r>
              <a:rPr lang="en-US"/>
              <a:t> → using the existing rating system not just for tracking, but for fine-tuning and improving the LLM outputs.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Explore migration to GPT-5</a:t>
            </a:r>
            <a:r>
              <a:rPr lang="en-US"/>
              <a:t> for more advanced reasoning, reduced hallucinations, and enhanced multi-file input handling.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51C8D-355E-4283-90DE-E0B7F3D375C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760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Presenter: Reon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r>
              <a:rPr lang="en-US"/>
              <a:t>On this slide, I’ll walk you through the key objectives that guide our project. </a:t>
            </a:r>
            <a:endParaRPr lang="en-US">
              <a:ea typeface="Calibri"/>
              <a:cs typeface="Calibri"/>
            </a:endParaRPr>
          </a:p>
          <a:p>
            <a:pPr marL="228600" indent="-228600">
              <a:buAutoNum type="arabicPeriod"/>
            </a:pPr>
            <a:r>
              <a:rPr lang="en-US"/>
              <a:t>First, our system automates the extraction and understanding of content from various document formats like DOCX and PDF, so users don’t have to manually copy and paste information.</a:t>
            </a:r>
            <a:endParaRPr lang="en-US">
              <a:ea typeface="Calibri"/>
              <a:cs typeface="Calibri"/>
            </a:endParaRPr>
          </a:p>
          <a:p>
            <a:pPr marL="228600" indent="-228600">
              <a:buAutoNum type="arabicPeriod"/>
            </a:pPr>
            <a:r>
              <a:rPr lang="en-US"/>
              <a:t>We use modular AI agents to handle specific tasks such as extracting data, drafting report sections, and editing content, which keeps the system flexible and scalable.</a:t>
            </a:r>
            <a:endParaRPr lang="en-US">
              <a:ea typeface="Calibri"/>
              <a:cs typeface="Calibri"/>
            </a:endParaRPr>
          </a:p>
          <a:p>
            <a:pPr marL="228600" indent="-228600">
              <a:buAutoNum type="arabicPeriod"/>
            </a:pPr>
            <a:r>
              <a:rPr lang="en-US"/>
              <a:t>To make the process interactive and user-friendly, we’ve included a chat interface where users can request refinements, allowing continuous improvement of the documents.</a:t>
            </a:r>
            <a:endParaRPr lang="en-US">
              <a:ea typeface="Calibri"/>
              <a:cs typeface="Calibri"/>
            </a:endParaRPr>
          </a:p>
          <a:p>
            <a:pPr marL="228600" indent="-228600">
              <a:buAutoNum type="arabicPeriod"/>
            </a:pPr>
            <a:r>
              <a:rPr lang="en-US"/>
              <a:t>The system also relies on predefined templates to generate documents that maintain consistent formatting and professional appearance.</a:t>
            </a:r>
            <a:endParaRPr lang="en-US">
              <a:ea typeface="Calibri"/>
              <a:cs typeface="Calibri"/>
            </a:endParaRPr>
          </a:p>
          <a:p>
            <a:pPr marL="228600" indent="-228600">
              <a:buAutoNum type="arabicPeriod"/>
            </a:pPr>
            <a:r>
              <a:rPr lang="en-US"/>
              <a:t>Lastly, we aim to reduce manual effort by at least 60%, while achieving 95% accuracy in extracting relevant information, which means faster and more reliable document creation for users.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51C8D-355E-4283-90DE-E0B7F3D375C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77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AA06CDD-53FD-3649-B75F-7E45FA6328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6F3681-FB9D-D84A-9BA5-6B6D17DCE2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13181" y="2761435"/>
            <a:ext cx="9965635" cy="238760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lang="en-CA" sz="7200" smtClean="0">
                <a:solidFill>
                  <a:srgbClr val="404040"/>
                </a:solidFill>
                <a:effectLst/>
              </a:defRPr>
            </a:lvl1pPr>
          </a:lstStyle>
          <a:p>
            <a:r>
              <a:rPr lang="en-CA">
                <a:solidFill>
                  <a:srgbClr val="515151"/>
                </a:solidFill>
                <a:effectLst/>
                <a:latin typeface="Arial" panose="020B0604020202020204" pitchFamily="34" charset="0"/>
              </a:rPr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678EE-9BCE-B94B-9A04-8374E6E112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3180" y="5149035"/>
            <a:ext cx="9965635" cy="7844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CA" sz="2200" smtClean="0">
                <a:solidFill>
                  <a:srgbClr val="F99B28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>
                <a:solidFill>
                  <a:srgbClr val="FF9B06"/>
                </a:solidFill>
                <a:effectLst/>
                <a:latin typeface="Arial" panose="020B0604020202020204" pitchFamily="34" charset="0"/>
              </a:rPr>
              <a:t>Presented to X - Month X, 2023</a:t>
            </a:r>
          </a:p>
        </p:txBody>
      </p:sp>
    </p:spTree>
    <p:extLst>
      <p:ext uri="{BB962C8B-B14F-4D97-AF65-F5344CB8AC3E}">
        <p14:creationId xmlns:p14="http://schemas.microsoft.com/office/powerpoint/2010/main" val="156366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F5EDA98-7B30-8141-8208-B65F172A82A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99246" y="5437790"/>
            <a:ext cx="10112455" cy="4497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CA" sz="18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CA">
                <a:effectLst/>
                <a:latin typeface="Arial" panose="020B0604020202020204" pitchFamily="34" charset="0"/>
              </a:rPr>
              <a:t>Image description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45EE22A9-EF97-454E-B9D5-F61681355A9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99247" y="1708103"/>
            <a:ext cx="10112456" cy="36247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8280CF1-B3F5-AE4F-ACC2-2535279FB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728" y="660839"/>
            <a:ext cx="10308221" cy="618385"/>
          </a:xfrm>
          <a:prstGeom prst="rect">
            <a:avLst/>
          </a:prstGeom>
        </p:spPr>
        <p:txBody>
          <a:bodyPr/>
          <a:lstStyle>
            <a:lvl1pPr>
              <a:defRPr lang="en-CA" sz="5000" smtClean="0">
                <a:solidFill>
                  <a:srgbClr val="404040"/>
                </a:solidFill>
                <a:effectLst/>
              </a:defRPr>
            </a:lvl1pPr>
          </a:lstStyle>
          <a:p>
            <a:r>
              <a:rPr lang="en-CA">
                <a:effectLst/>
                <a:latin typeface="Arial" panose="020B0604020202020204" pitchFamily="34" charset="0"/>
              </a:rPr>
              <a:t>Main Content Title</a:t>
            </a:r>
          </a:p>
        </p:txBody>
      </p:sp>
    </p:spTree>
    <p:extLst>
      <p:ext uri="{BB962C8B-B14F-4D97-AF65-F5344CB8AC3E}">
        <p14:creationId xmlns:p14="http://schemas.microsoft.com/office/powerpoint/2010/main" val="169732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F5EDA98-7B30-8141-8208-B65F172A82A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99247" y="5437790"/>
            <a:ext cx="4784724" cy="4497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CA" sz="18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CA">
                <a:effectLst/>
                <a:latin typeface="Arial" panose="020B0604020202020204" pitchFamily="34" charset="0"/>
              </a:rPr>
              <a:t>Chart description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91C63EB-53E5-C946-9761-0115603791D3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26980" y="5437789"/>
            <a:ext cx="4784723" cy="4497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CA" sz="18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CA">
                <a:effectLst/>
                <a:latin typeface="Arial" panose="020B0604020202020204" pitchFamily="34" charset="0"/>
              </a:rPr>
              <a:t>Chart description</a:t>
            </a:r>
          </a:p>
        </p:txBody>
      </p:sp>
      <p:sp>
        <p:nvSpPr>
          <p:cNvPr id="8" name="Chart Placeholder 2">
            <a:extLst>
              <a:ext uri="{FF2B5EF4-FFF2-40B4-BE49-F238E27FC236}">
                <a16:creationId xmlns:a16="http://schemas.microsoft.com/office/drawing/2014/main" id="{AAD3E146-AC97-B546-91B6-D33555DC198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99247" y="1703131"/>
            <a:ext cx="4784724" cy="362472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Chart Placeholder 2">
            <a:extLst>
              <a:ext uri="{FF2B5EF4-FFF2-40B4-BE49-F238E27FC236}">
                <a16:creationId xmlns:a16="http://schemas.microsoft.com/office/drawing/2014/main" id="{0704C4DD-B87F-BE44-B6FC-2ACFD33F7F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026979" y="1714863"/>
            <a:ext cx="4784723" cy="362472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A04DB7E-CC3F-6F40-BF3B-24ABA5EDBE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728" y="660839"/>
            <a:ext cx="10308221" cy="618385"/>
          </a:xfrm>
          <a:prstGeom prst="rect">
            <a:avLst/>
          </a:prstGeom>
        </p:spPr>
        <p:txBody>
          <a:bodyPr/>
          <a:lstStyle>
            <a:lvl1pPr>
              <a:defRPr lang="en-CA" sz="50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r>
              <a:rPr lang="en-CA">
                <a:effectLst/>
                <a:latin typeface="Arial" panose="020B0604020202020204" pitchFamily="34" charset="0"/>
              </a:rPr>
              <a:t>Main Content Title</a:t>
            </a:r>
          </a:p>
        </p:txBody>
      </p:sp>
    </p:spTree>
    <p:extLst>
      <p:ext uri="{BB962C8B-B14F-4D97-AF65-F5344CB8AC3E}">
        <p14:creationId xmlns:p14="http://schemas.microsoft.com/office/powerpoint/2010/main" val="2356549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C32C8880-F6C7-6D47-93B6-7F22F007AC0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2811" y="2420471"/>
            <a:ext cx="4784724" cy="362472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127E5-4881-6C4D-9FF6-42153F721B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11" y="1394172"/>
            <a:ext cx="9756022" cy="560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224189"/>
                </a:solidFill>
              </a:defRPr>
            </a:lvl1pPr>
          </a:lstStyle>
          <a:p>
            <a:pPr lvl="0"/>
            <a:r>
              <a:rPr lang="en-US"/>
              <a:t>Subhead Content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DDBDE68-8EFE-6044-A17D-FE5E82C4BC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49996" y="2420471"/>
            <a:ext cx="4816988" cy="18526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404040"/>
                </a:solidFill>
              </a:defRPr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CA"/>
              <a:t>Enter body copy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2BF616C-DAF5-EB4E-9F8D-1C824FE2C4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728" y="660839"/>
            <a:ext cx="10308221" cy="618385"/>
          </a:xfrm>
          <a:prstGeom prst="rect">
            <a:avLst/>
          </a:prstGeom>
        </p:spPr>
        <p:txBody>
          <a:bodyPr/>
          <a:lstStyle>
            <a:lvl1pPr>
              <a:defRPr lang="en-CA" sz="5000" smtClean="0">
                <a:solidFill>
                  <a:srgbClr val="404040"/>
                </a:solidFill>
                <a:effectLst/>
              </a:defRPr>
            </a:lvl1pPr>
          </a:lstStyle>
          <a:p>
            <a:r>
              <a:rPr lang="en-CA">
                <a:effectLst/>
                <a:latin typeface="Arial" panose="020B0604020202020204" pitchFamily="34" charset="0"/>
              </a:rPr>
              <a:t>Main Content Title</a:t>
            </a:r>
          </a:p>
        </p:txBody>
      </p:sp>
    </p:spTree>
    <p:extLst>
      <p:ext uri="{BB962C8B-B14F-4D97-AF65-F5344CB8AC3E}">
        <p14:creationId xmlns:p14="http://schemas.microsoft.com/office/powerpoint/2010/main" val="2624778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Chart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C32C8880-F6C7-6D47-93B6-7F22F007AC0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654109" y="2420471"/>
            <a:ext cx="4784724" cy="362472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127E5-4881-6C4D-9FF6-42153F721B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11" y="1394172"/>
            <a:ext cx="9756022" cy="560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224189"/>
                </a:solidFill>
              </a:defRPr>
            </a:lvl1pPr>
          </a:lstStyle>
          <a:p>
            <a:pPr lvl="0"/>
            <a:r>
              <a:rPr lang="en-US"/>
              <a:t>Subhead Content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DDBDE68-8EFE-6044-A17D-FE5E82C4BC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811" y="2420471"/>
            <a:ext cx="4816988" cy="18526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404040"/>
                </a:solidFill>
              </a:defRPr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CA"/>
              <a:t>Enter body copy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DFE58C6-86E3-C14B-BB8D-C20A8DEE91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728" y="660839"/>
            <a:ext cx="10308221" cy="618385"/>
          </a:xfrm>
          <a:prstGeom prst="rect">
            <a:avLst/>
          </a:prstGeom>
        </p:spPr>
        <p:txBody>
          <a:bodyPr/>
          <a:lstStyle>
            <a:lvl1pPr>
              <a:defRPr lang="en-CA" sz="5000" smtClean="0">
                <a:solidFill>
                  <a:srgbClr val="404040"/>
                </a:solidFill>
                <a:effectLst/>
              </a:defRPr>
            </a:lvl1pPr>
          </a:lstStyle>
          <a:p>
            <a:r>
              <a:rPr lang="en-CA">
                <a:effectLst/>
                <a:latin typeface="Arial" panose="020B0604020202020204" pitchFamily="34" charset="0"/>
              </a:rPr>
              <a:t>Main Content Title</a:t>
            </a:r>
          </a:p>
        </p:txBody>
      </p:sp>
    </p:spTree>
    <p:extLst>
      <p:ext uri="{BB962C8B-B14F-4D97-AF65-F5344CB8AC3E}">
        <p14:creationId xmlns:p14="http://schemas.microsoft.com/office/powerpoint/2010/main" val="2233850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89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F359AB-7DA8-4BA4-9916-F956B0FB99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1BDEF-099C-5347-B895-F15578B058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11" y="2792413"/>
            <a:ext cx="10552113" cy="13668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00">
                <a:solidFill>
                  <a:srgbClr val="404040"/>
                </a:solidFill>
              </a:defRPr>
            </a:lvl1pPr>
          </a:lstStyle>
          <a:p>
            <a:pPr lvl="0"/>
            <a:r>
              <a:rPr lang="en-CA">
                <a:effectLst/>
                <a:latin typeface="Arial" panose="020B0604020202020204" pitchFamily="34" charset="0"/>
              </a:rPr>
              <a:t>Title Slide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2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811" y="1556792"/>
            <a:ext cx="10344853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0C3E8D"/>
              </a:buClr>
              <a:buFont typeface="Wingdings" panose="05000000000000000000" pitchFamily="2" charset="2"/>
              <a:buChar char="§"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85800" indent="-228600">
              <a:buClr>
                <a:srgbClr val="0C3E8D"/>
              </a:buClr>
              <a:buFont typeface="Wingdings" panose="05000000000000000000" pitchFamily="2" charset="2"/>
              <a:buChar char="§"/>
              <a:defRPr sz="2000" i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buClr>
                <a:srgbClr val="0C3E8D"/>
              </a:buClr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buClr>
                <a:srgbClr val="0C3E8D"/>
              </a:buClr>
              <a:buFont typeface="Wingdings" panose="05000000000000000000" pitchFamily="2" charset="2"/>
              <a:buChar char="§"/>
              <a:defRPr sz="1600" i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buClr>
                <a:srgbClr val="0C3E8D"/>
              </a:buClr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288685-8806-4E32-9C7D-B25C39010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811" y="660839"/>
            <a:ext cx="10344853" cy="618385"/>
          </a:xfrm>
          <a:prstGeom prst="rect">
            <a:avLst/>
          </a:prstGeom>
        </p:spPr>
        <p:txBody>
          <a:bodyPr/>
          <a:lstStyle>
            <a:lvl1pPr>
              <a:defRPr lang="en-CA" sz="50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r>
              <a:rPr lang="en-CA">
                <a:effectLst/>
                <a:latin typeface="Arial" panose="020B0604020202020204" pitchFamily="34" charset="0"/>
              </a:rPr>
              <a:t>Main Content Title</a:t>
            </a:r>
          </a:p>
        </p:txBody>
      </p:sp>
    </p:spTree>
    <p:extLst>
      <p:ext uri="{BB962C8B-B14F-4D97-AF65-F5344CB8AC3E}">
        <p14:creationId xmlns:p14="http://schemas.microsoft.com/office/powerpoint/2010/main" val="247060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45E6F2-982C-42A1-A0D0-E21C2BA56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813" y="2148840"/>
            <a:ext cx="10335707" cy="40331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0C3E8D"/>
              </a:buClr>
              <a:buFont typeface="Wingdings" panose="05000000000000000000" pitchFamily="2" charset="2"/>
              <a:buChar char="§"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85800" indent="-228600">
              <a:buClr>
                <a:srgbClr val="0C3E8D"/>
              </a:buClr>
              <a:buFont typeface="Wingdings" panose="05000000000000000000" pitchFamily="2" charset="2"/>
              <a:buChar char="§"/>
              <a:defRPr sz="2000" i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buClr>
                <a:srgbClr val="0C3E8D"/>
              </a:buClr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buClr>
                <a:srgbClr val="0C3E8D"/>
              </a:buClr>
              <a:buFont typeface="Wingdings" panose="05000000000000000000" pitchFamily="2" charset="2"/>
              <a:buChar char="§"/>
              <a:defRPr sz="1600" i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buClr>
                <a:srgbClr val="0C3E8D"/>
              </a:buClr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30118E-CCAD-48B0-82DA-4B9936C07A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811" y="660839"/>
            <a:ext cx="10335707" cy="618385"/>
          </a:xfrm>
          <a:prstGeom prst="rect">
            <a:avLst/>
          </a:prstGeom>
        </p:spPr>
        <p:txBody>
          <a:bodyPr/>
          <a:lstStyle>
            <a:lvl1pPr>
              <a:defRPr lang="en-CA" sz="50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r>
              <a:rPr lang="en-CA">
                <a:effectLst/>
                <a:latin typeface="Arial" panose="020B0604020202020204" pitchFamily="34" charset="0"/>
              </a:rPr>
              <a:t>Main Content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242F9E1-DC00-49ED-851F-6F6B116E34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11" y="1394172"/>
            <a:ext cx="10335706" cy="560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224189"/>
                </a:solidFill>
              </a:defRPr>
            </a:lvl1pPr>
          </a:lstStyle>
          <a:p>
            <a:pPr lvl="0"/>
            <a:r>
              <a:rPr lang="en-US"/>
              <a:t>Subhead Content Title</a:t>
            </a:r>
          </a:p>
        </p:txBody>
      </p:sp>
    </p:spTree>
    <p:extLst>
      <p:ext uri="{BB962C8B-B14F-4D97-AF65-F5344CB8AC3E}">
        <p14:creationId xmlns:p14="http://schemas.microsoft.com/office/powerpoint/2010/main" val="106538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983A-580B-644E-8249-0799E261B0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811" y="660839"/>
            <a:ext cx="9951783" cy="618385"/>
          </a:xfrm>
          <a:prstGeom prst="rect">
            <a:avLst/>
          </a:prstGeom>
        </p:spPr>
        <p:txBody>
          <a:bodyPr/>
          <a:lstStyle>
            <a:lvl1pPr>
              <a:defRPr lang="en-CA" sz="5000" smtClean="0">
                <a:solidFill>
                  <a:srgbClr val="404040"/>
                </a:solidFill>
                <a:effectLst/>
              </a:defRPr>
            </a:lvl1pPr>
          </a:lstStyle>
          <a:p>
            <a:r>
              <a:rPr lang="en-CA">
                <a:effectLst/>
                <a:latin typeface="Arial" panose="020B0604020202020204" pitchFamily="34" charset="0"/>
              </a:rPr>
              <a:t>Main Content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E49272C-03E8-0B44-AF54-252C560D31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11" y="1667159"/>
            <a:ext cx="4816988" cy="185261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rgbClr val="404040"/>
                </a:solidFill>
              </a:defRPr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en-CA">
                <a:effectLst/>
                <a:latin typeface="Arial" panose="020B0604020202020204" pitchFamily="34" charset="0"/>
              </a:rPr>
              <a:t>Two column layout.</a:t>
            </a:r>
            <a:endParaRPr lang="en-CA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BF26916-1506-AF4C-8031-2B5A041D4A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49995" y="1667159"/>
            <a:ext cx="4816988" cy="185261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rgbClr val="404040"/>
                </a:solidFill>
              </a:defRPr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en-CA">
                <a:effectLst/>
                <a:latin typeface="Arial" panose="020B0604020202020204" pitchFamily="34" charset="0"/>
              </a:rPr>
              <a:t>Two column layout.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248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983A-580B-644E-8249-0799E261B0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812" y="660839"/>
            <a:ext cx="9784174" cy="618385"/>
          </a:xfrm>
          <a:prstGeom prst="rect">
            <a:avLst/>
          </a:prstGeom>
        </p:spPr>
        <p:txBody>
          <a:bodyPr/>
          <a:lstStyle>
            <a:lvl1pPr>
              <a:defRPr lang="en-CA" sz="5000" smtClean="0">
                <a:solidFill>
                  <a:srgbClr val="404040"/>
                </a:solidFill>
                <a:effectLst/>
              </a:defRPr>
            </a:lvl1pPr>
          </a:lstStyle>
          <a:p>
            <a:r>
              <a:rPr lang="en-CA">
                <a:effectLst/>
                <a:latin typeface="Arial" panose="020B0604020202020204" pitchFamily="34" charset="0"/>
              </a:rPr>
              <a:t>Main Content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035C079-3122-2149-91E8-B847751723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811" y="1667159"/>
            <a:ext cx="3138091" cy="185261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rgbClr val="404040"/>
                </a:solidFill>
              </a:defRPr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en-CA">
                <a:effectLst/>
                <a:latin typeface="Arial" panose="020B0604020202020204" pitchFamily="34" charset="0"/>
              </a:rPr>
              <a:t>Three column layout.</a:t>
            </a:r>
            <a:endParaRPr lang="en-CA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36DD970-94BD-D44E-AE81-F3055E1418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28894" y="1667159"/>
            <a:ext cx="3138091" cy="185261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rgbClr val="404040"/>
                </a:solidFill>
              </a:defRPr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en-CA">
                <a:effectLst/>
                <a:latin typeface="Arial" panose="020B0604020202020204" pitchFamily="34" charset="0"/>
              </a:rPr>
              <a:t>Three column layout.</a:t>
            </a:r>
            <a:endParaRPr lang="en-C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05D0FFA-95B0-DE48-977F-0AA8A17896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05852" y="1667159"/>
            <a:ext cx="3138091" cy="185261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rgbClr val="404040"/>
                </a:solidFill>
              </a:defRPr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en-CA">
                <a:effectLst/>
                <a:latin typeface="Arial" panose="020B0604020202020204" pitchFamily="34" charset="0"/>
              </a:rPr>
              <a:t>Three column layout.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64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127E5-4881-6C4D-9FF6-42153F721B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11" y="1394172"/>
            <a:ext cx="9756022" cy="560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224189"/>
                </a:solidFill>
              </a:defRPr>
            </a:lvl1pPr>
          </a:lstStyle>
          <a:p>
            <a:pPr lvl="0"/>
            <a:r>
              <a:rPr lang="en-US"/>
              <a:t>Subhead Content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DDBDE68-8EFE-6044-A17D-FE5E82C4BC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49996" y="2420471"/>
            <a:ext cx="4816988" cy="18526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404040"/>
                </a:solidFill>
              </a:defRPr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CA"/>
              <a:t>Enter body copy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E95F72A-EBDB-5A42-A036-B7D11623577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82811" y="2420471"/>
            <a:ext cx="4784725" cy="36247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AE642E-68DA-CA43-9C32-C5D378BC16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812" y="660839"/>
            <a:ext cx="9784174" cy="618385"/>
          </a:xfrm>
          <a:prstGeom prst="rect">
            <a:avLst/>
          </a:prstGeom>
        </p:spPr>
        <p:txBody>
          <a:bodyPr/>
          <a:lstStyle>
            <a:lvl1pPr>
              <a:defRPr lang="en-CA" sz="5000" smtClean="0">
                <a:solidFill>
                  <a:srgbClr val="404040"/>
                </a:solidFill>
                <a:effectLst/>
              </a:defRPr>
            </a:lvl1pPr>
          </a:lstStyle>
          <a:p>
            <a:r>
              <a:rPr lang="en-CA">
                <a:effectLst/>
                <a:latin typeface="Arial" panose="020B0604020202020204" pitchFamily="34" charset="0"/>
              </a:rPr>
              <a:t>Main Content Title</a:t>
            </a:r>
          </a:p>
        </p:txBody>
      </p:sp>
    </p:spTree>
    <p:extLst>
      <p:ext uri="{BB962C8B-B14F-4D97-AF65-F5344CB8AC3E}">
        <p14:creationId xmlns:p14="http://schemas.microsoft.com/office/powerpoint/2010/main" val="328463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F5EDA98-7B30-8141-8208-B65F172A82A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99247" y="5437790"/>
            <a:ext cx="4784724" cy="4497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CA" sz="18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CA">
                <a:effectLst/>
                <a:latin typeface="Arial" panose="020B0604020202020204" pitchFamily="34" charset="0"/>
              </a:rPr>
              <a:t>Image description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91C63EB-53E5-C946-9761-0115603791D3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26980" y="5437789"/>
            <a:ext cx="4784723" cy="4497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CA" sz="18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CA">
                <a:effectLst/>
                <a:latin typeface="Arial" panose="020B0604020202020204" pitchFamily="34" charset="0"/>
              </a:rPr>
              <a:t>Image description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45EE22A9-EF97-454E-B9D5-F61681355A9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99247" y="1708103"/>
            <a:ext cx="4784725" cy="36247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3DA39A6-BDE8-9C45-930C-953159FFF1A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26981" y="1708103"/>
            <a:ext cx="4784725" cy="36247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92DBF49-6699-C149-A8CB-2771809971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811" y="660839"/>
            <a:ext cx="9951783" cy="618385"/>
          </a:xfrm>
          <a:prstGeom prst="rect">
            <a:avLst/>
          </a:prstGeom>
        </p:spPr>
        <p:txBody>
          <a:bodyPr/>
          <a:lstStyle>
            <a:lvl1pPr>
              <a:defRPr lang="en-CA" sz="5000" smtClean="0">
                <a:solidFill>
                  <a:srgbClr val="404040"/>
                </a:solidFill>
                <a:effectLst/>
              </a:defRPr>
            </a:lvl1pPr>
          </a:lstStyle>
          <a:p>
            <a:r>
              <a:rPr lang="en-CA">
                <a:effectLst/>
                <a:latin typeface="Arial" panose="020B0604020202020204" pitchFamily="34" charset="0"/>
              </a:rPr>
              <a:t>Main Content Title</a:t>
            </a:r>
          </a:p>
        </p:txBody>
      </p:sp>
    </p:spTree>
    <p:extLst>
      <p:ext uri="{BB962C8B-B14F-4D97-AF65-F5344CB8AC3E}">
        <p14:creationId xmlns:p14="http://schemas.microsoft.com/office/powerpoint/2010/main" val="111122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13AE180-C604-2141-9909-FC3038EB3D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728" y="660839"/>
            <a:ext cx="10308221" cy="618385"/>
          </a:xfrm>
          <a:prstGeom prst="rect">
            <a:avLst/>
          </a:prstGeom>
        </p:spPr>
        <p:txBody>
          <a:bodyPr/>
          <a:lstStyle>
            <a:lvl1pPr>
              <a:defRPr lang="en-CA" sz="50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r>
              <a:rPr lang="en-CA">
                <a:effectLst/>
                <a:latin typeface="Arial" panose="020B0604020202020204" pitchFamily="34" charset="0"/>
              </a:rPr>
              <a:t>Main Content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53BF08D-A138-4A4C-B9DA-0C904AAC3FB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99247" y="4918712"/>
            <a:ext cx="3123453" cy="449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CA" sz="18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CA">
                <a:effectLst/>
                <a:latin typeface="Arial" panose="020B0604020202020204" pitchFamily="34" charset="0"/>
              </a:rPr>
              <a:t>Image description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1474018-9754-914E-847E-BBC9343F842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193750" y="4918712"/>
            <a:ext cx="3123453" cy="449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CA" sz="18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CA">
                <a:effectLst/>
                <a:latin typeface="Arial" panose="020B0604020202020204" pitchFamily="34" charset="0"/>
              </a:rPr>
              <a:t>Image description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7B01EC94-CEE1-2D4A-AAE5-1409700CC02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99247" y="1708103"/>
            <a:ext cx="3123453" cy="29781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0F36F08C-38AA-B047-AB74-5FB4C4B53CB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688253" y="1714406"/>
            <a:ext cx="3123453" cy="29781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477140D-A6A4-604E-AFC3-524DCC642E9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3750" y="1714406"/>
            <a:ext cx="3123453" cy="29781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7DC7FDD-AE62-0348-9A2F-8D490A478DB1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7688253" y="4918712"/>
            <a:ext cx="3123453" cy="449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CA" sz="1800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CA">
                <a:effectLst/>
                <a:latin typeface="Arial" panose="020B0604020202020204" pitchFamily="34" charset="0"/>
              </a:rPr>
              <a:t>Image description</a:t>
            </a:r>
          </a:p>
        </p:txBody>
      </p:sp>
    </p:spTree>
    <p:extLst>
      <p:ext uri="{BB962C8B-B14F-4D97-AF65-F5344CB8AC3E}">
        <p14:creationId xmlns:p14="http://schemas.microsoft.com/office/powerpoint/2010/main" val="342232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05DDBF-C60B-4B74-845E-2013786EC601}"/>
              </a:ext>
            </a:extLst>
          </p:cNvPr>
          <p:cNvSpPr/>
          <p:nvPr userDrawn="1"/>
        </p:nvSpPr>
        <p:spPr>
          <a:xfrm>
            <a:off x="1094230" y="6353207"/>
            <a:ext cx="21739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CA" sz="900"/>
              <a:t>Confidential and © 2025 Kinectrics Inc.</a:t>
            </a:r>
            <a:endParaRPr lang="en-US" sz="90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35172DC-91C6-4671-B4C7-088760680DA9}"/>
              </a:ext>
            </a:extLst>
          </p:cNvPr>
          <p:cNvSpPr txBox="1">
            <a:spLocks/>
          </p:cNvSpPr>
          <p:nvPr userDrawn="1"/>
        </p:nvSpPr>
        <p:spPr>
          <a:xfrm>
            <a:off x="682811" y="6311461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52FC635-DED4-4483-BEDF-75E3C8955A03}" type="slidenum">
              <a:rPr lang="en-CA" sz="1200" i="0" smtClean="0">
                <a:solidFill>
                  <a:schemeClr val="tx2">
                    <a:lumMod val="50000"/>
                  </a:schemeClr>
                </a:solidFill>
              </a:rPr>
              <a:pPr algn="l"/>
              <a:t>‹#›</a:t>
            </a:fld>
            <a:endParaRPr lang="en-CA" sz="1200" i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2EE339-BBDA-40B5-8891-77045F46CF4C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14" y="204734"/>
            <a:ext cx="1228164" cy="122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64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eorgebrowncollege.sharepoint.com/:v:/r/sites/AutomatedDocumentPreparationTeam/Shared%20Documents/General/Automated%20Doc%20Prep%20-%20App%20Demo.mp4?csf=1&amp;web=1&amp;e=SHAvne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73DC-BA33-49EF-8E58-04EC9F4E7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06" y="3948229"/>
            <a:ext cx="11912062" cy="888660"/>
          </a:xfrm>
        </p:spPr>
        <p:txBody>
          <a:bodyPr lIns="91440" tIns="45720" rIns="91440" bIns="45720" anchor="b">
            <a:noAutofit/>
          </a:bodyPr>
          <a:lstStyle/>
          <a:p>
            <a:r>
              <a:rPr lang="en-CA" sz="4800" b="1">
                <a:solidFill>
                  <a:srgbClr val="0C3E8D"/>
                </a:solidFill>
                <a:latin typeface="+mn-lt"/>
                <a:ea typeface="+mn-ea"/>
                <a:cs typeface="Arial"/>
              </a:rPr>
              <a:t>Automated Document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C64FF-1047-412C-9C07-B38195328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180" y="5001550"/>
            <a:ext cx="9965635" cy="1708966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CA" sz="2000" b="1">
                <a:solidFill>
                  <a:srgbClr val="0C3E8D"/>
                </a:solidFill>
                <a:cs typeface="Arial"/>
              </a:rPr>
              <a:t>Team Members</a:t>
            </a:r>
          </a:p>
          <a:p>
            <a:r>
              <a:rPr lang="en-IN" sz="1800">
                <a:solidFill>
                  <a:srgbClr val="0C3E8D"/>
                </a:solidFill>
                <a:latin typeface="Times New Roman"/>
                <a:cs typeface="Times New Roman"/>
              </a:rPr>
              <a:t>Goknur Caglar | Jyanne Therese Perez | Madhavi Raval | Mohamed Moosa Abdul Kader | Reon Dillon Charles | Saif Mohammed | Sze Chung Fung</a:t>
            </a:r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48374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1">
            <a:extLst>
              <a:ext uri="{FF2B5EF4-FFF2-40B4-BE49-F238E27FC236}">
                <a16:creationId xmlns:a16="http://schemas.microsoft.com/office/drawing/2014/main" id="{4E2BAF1D-0C4B-E77E-7954-2EC0E79077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242576"/>
              </p:ext>
            </p:extLst>
          </p:nvPr>
        </p:nvGraphicFramePr>
        <p:xfrm>
          <a:off x="682811" y="1556792"/>
          <a:ext cx="10344853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2">
            <a:extLst>
              <a:ext uri="{FF2B5EF4-FFF2-40B4-BE49-F238E27FC236}">
                <a16:creationId xmlns:a16="http://schemas.microsoft.com/office/drawing/2014/main" id="{D8A3D704-3E7C-EAEF-BFB0-00C33326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811" y="660839"/>
            <a:ext cx="10344853" cy="912168"/>
          </a:xfrm>
        </p:spPr>
        <p:txBody>
          <a:bodyPr lIns="91440" tIns="45720" rIns="91440" bIns="45720" anchor="ctr"/>
          <a:lstStyle/>
          <a:p>
            <a:pPr algn="ctr"/>
            <a:r>
              <a:rPr lang="en-CA" sz="4800" b="1">
                <a:cs typeface="Arial" panose="020B0604020202020204"/>
              </a:rPr>
              <a:t>Agenda</a:t>
            </a:r>
            <a:endParaRPr lang="en-US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6348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C4CAB83F-C16F-3FE9-2E6A-9F4B2DDDED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280840"/>
              </p:ext>
            </p:extLst>
          </p:nvPr>
        </p:nvGraphicFramePr>
        <p:xfrm>
          <a:off x="682811" y="1556792"/>
          <a:ext cx="10344853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9" name="Title 2">
            <a:extLst>
              <a:ext uri="{FF2B5EF4-FFF2-40B4-BE49-F238E27FC236}">
                <a16:creationId xmlns:a16="http://schemas.microsoft.com/office/drawing/2014/main" id="{318B9207-872A-98AD-2DAB-01587BCC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811" y="660839"/>
            <a:ext cx="10344853" cy="912168"/>
          </a:xfrm>
        </p:spPr>
        <p:txBody>
          <a:bodyPr lIns="91440" tIns="45720" rIns="91440" bIns="45720" anchor="ctr"/>
          <a:lstStyle/>
          <a:p>
            <a:pPr algn="ctr"/>
            <a:r>
              <a:rPr lang="en-CA" sz="4400" b="1"/>
              <a:t>Problem Definition</a:t>
            </a:r>
            <a:endParaRPr lang="en-US" sz="480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949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019BE-08E5-3A4A-DE66-A0A3C7913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Content Placeholder 1">
            <a:extLst>
              <a:ext uri="{FF2B5EF4-FFF2-40B4-BE49-F238E27FC236}">
                <a16:creationId xmlns:a16="http://schemas.microsoft.com/office/drawing/2014/main" id="{6C4EB977-4B6F-D253-B9D3-C09020064A6F}"/>
              </a:ext>
            </a:extLst>
          </p:cNvPr>
          <p:cNvGraphicFramePr/>
          <p:nvPr/>
        </p:nvGraphicFramePr>
        <p:xfrm>
          <a:off x="682811" y="1979158"/>
          <a:ext cx="10335707" cy="4033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2">
            <a:extLst>
              <a:ext uri="{FF2B5EF4-FFF2-40B4-BE49-F238E27FC236}">
                <a16:creationId xmlns:a16="http://schemas.microsoft.com/office/drawing/2014/main" id="{6DD15D37-527E-2C2C-FEAC-A6961526D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811" y="660839"/>
            <a:ext cx="10344853" cy="912168"/>
          </a:xfrm>
        </p:spPr>
        <p:txBody>
          <a:bodyPr lIns="91440" tIns="45720" rIns="91440" bIns="45720" anchor="ctr"/>
          <a:lstStyle/>
          <a:p>
            <a:pPr algn="ctr"/>
            <a:r>
              <a:rPr lang="en-CA" sz="4000" b="1"/>
              <a:t>System Architecture &amp; Key Components</a:t>
            </a:r>
            <a:endParaRPr lang="en-US" sz="440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85216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2A96DE3-1356-F407-5E22-FA71D653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25" y="1743672"/>
            <a:ext cx="2911191" cy="3370655"/>
          </a:xfrm>
        </p:spPr>
        <p:txBody>
          <a:bodyPr lIns="91440" tIns="45720" rIns="91440" bIns="45720" anchor="ctr"/>
          <a:lstStyle/>
          <a:p>
            <a:pPr algn="ctr"/>
            <a:r>
              <a:rPr lang="en-CA" sz="4000" b="1"/>
              <a:t>End-to-end Workflow</a:t>
            </a:r>
            <a:endParaRPr lang="en-CA" sz="4000" b="1">
              <a:cs typeface="Arial"/>
            </a:endParaRPr>
          </a:p>
        </p:txBody>
      </p:sp>
      <p:pic>
        <p:nvPicPr>
          <p:cNvPr id="22" name="Content Placeholder 21" descr="A diagram of a work flow&#10;&#10;AI-generated content may be incorrect.">
            <a:extLst>
              <a:ext uri="{FF2B5EF4-FFF2-40B4-BE49-F238E27FC236}">
                <a16:creationId xmlns:a16="http://schemas.microsoft.com/office/drawing/2014/main" id="{23FA64FF-FC6A-A1DF-7910-14238260D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65579" y="42993"/>
            <a:ext cx="7859936" cy="671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0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E182F6A-1315-3FAE-7298-4209C2A9DBBA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682811" y="1394172"/>
            <a:ext cx="10335706" cy="5603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ea typeface="+mn-lt"/>
                <a:cs typeface="+mn-lt"/>
                <a:hlinkClick r:id="rId2"/>
              </a:rPr>
              <a:t>Automated Doc Prep - App Demo.mp4</a:t>
            </a:r>
            <a:endParaRPr lang="en-US" b="1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96C3B73-DE06-A4AF-0FDD-A23164D0D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1539" y="1954560"/>
            <a:ext cx="6938249" cy="43513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2C31FBDC-D492-AB8A-72FB-87E8409EE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811" y="660839"/>
            <a:ext cx="10344853" cy="618385"/>
          </a:xfrm>
        </p:spPr>
        <p:txBody>
          <a:bodyPr/>
          <a:lstStyle/>
          <a:p>
            <a:pPr algn="ctr"/>
            <a:r>
              <a:rPr lang="en-CA" sz="4000" b="1"/>
              <a:t>Workflow in Action (Video Demo)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39446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1A381-D53C-E103-70B0-797FE7644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A929B5-5B24-13B5-C1F9-69B9E3BB1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28" y="660839"/>
            <a:ext cx="10308221" cy="618385"/>
          </a:xfrm>
        </p:spPr>
        <p:txBody>
          <a:bodyPr/>
          <a:lstStyle/>
          <a:p>
            <a:pPr algn="ctr"/>
            <a:r>
              <a:rPr lang="en-PH" sz="4000" b="1"/>
              <a:t>Document Automation Outcomes</a:t>
            </a:r>
            <a:endParaRPr lang="en-US" sz="4000" b="1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353469-7D14-A8CC-6981-04E2CF85F245}"/>
              </a:ext>
            </a:extLst>
          </p:cNvPr>
          <p:cNvGraphicFramePr>
            <a:graphicFrameLocks noGrp="1"/>
          </p:cNvGraphicFramePr>
          <p:nvPr>
            <p:ph type="chart" sz="quarter" idx="15"/>
            <p:extLst>
              <p:ext uri="{D42A27DB-BD31-4B8C-83A1-F6EECF244321}">
                <p14:modId xmlns:p14="http://schemas.microsoft.com/office/powerpoint/2010/main" val="564437583"/>
              </p:ext>
            </p:extLst>
          </p:nvPr>
        </p:nvGraphicFramePr>
        <p:xfrm>
          <a:off x="376064" y="1631535"/>
          <a:ext cx="6826014" cy="4269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471">
                  <a:extLst>
                    <a:ext uri="{9D8B030D-6E8A-4147-A177-3AD203B41FA5}">
                      <a16:colId xmlns:a16="http://schemas.microsoft.com/office/drawing/2014/main" val="2462587637"/>
                    </a:ext>
                  </a:extLst>
                </a:gridCol>
                <a:gridCol w="2438941">
                  <a:extLst>
                    <a:ext uri="{9D8B030D-6E8A-4147-A177-3AD203B41FA5}">
                      <a16:colId xmlns:a16="http://schemas.microsoft.com/office/drawing/2014/main" val="2709022997"/>
                    </a:ext>
                  </a:extLst>
                </a:gridCol>
                <a:gridCol w="2388602">
                  <a:extLst>
                    <a:ext uri="{9D8B030D-6E8A-4147-A177-3AD203B41FA5}">
                      <a16:colId xmlns:a16="http://schemas.microsoft.com/office/drawing/2014/main" val="2069997336"/>
                    </a:ext>
                  </a:extLst>
                </a:gridCol>
              </a:tblGrid>
              <a:tr h="627416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Aspect</a:t>
                      </a:r>
                      <a:endParaRPr lang="en-PH" sz="1300"/>
                    </a:p>
                  </a:txBody>
                  <a:tcPr marL="63514" marR="63514" marT="31757" marB="317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300"/>
                        <a:t>Automated System Results</a:t>
                      </a:r>
                    </a:p>
                  </a:txBody>
                  <a:tcPr marL="63514" marR="63514" marT="31757" marB="317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300"/>
                        <a:t>Manual Process (Benchmark)</a:t>
                      </a:r>
                    </a:p>
                  </a:txBody>
                  <a:tcPr marL="63514" marR="63514" marT="31757" marB="31757"/>
                </a:tc>
                <a:extLst>
                  <a:ext uri="{0D108BD9-81ED-4DB2-BD59-A6C34878D82A}">
                    <a16:rowId xmlns:a16="http://schemas.microsoft.com/office/drawing/2014/main" val="1977564957"/>
                  </a:ext>
                </a:extLst>
              </a:tr>
              <a:tr h="878206">
                <a:tc>
                  <a:txBody>
                    <a:bodyPr/>
                    <a:lstStyle/>
                    <a:p>
                      <a:r>
                        <a:rPr lang="en-PH" sz="1300"/>
                        <a:t>Input Format Handling</a:t>
                      </a:r>
                    </a:p>
                  </a:txBody>
                  <a:tcPr marL="63514" marR="63514" marT="31757" marB="31757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Multiple DOCX &amp; PDF files simultaneously</a:t>
                      </a:r>
                      <a:endParaRPr lang="en-PH" sz="1300"/>
                    </a:p>
                  </a:txBody>
                  <a:tcPr marL="63514" marR="63514" marT="31757" marB="31757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Single format, manual copy-paste</a:t>
                      </a:r>
                      <a:endParaRPr lang="en-PH" sz="1300"/>
                    </a:p>
                  </a:txBody>
                  <a:tcPr marL="63514" marR="63514" marT="31757" marB="31757"/>
                </a:tc>
                <a:extLst>
                  <a:ext uri="{0D108BD9-81ED-4DB2-BD59-A6C34878D82A}">
                    <a16:rowId xmlns:a16="http://schemas.microsoft.com/office/drawing/2014/main" val="2156828554"/>
                  </a:ext>
                </a:extLst>
              </a:tr>
              <a:tr h="627416">
                <a:tc>
                  <a:txBody>
                    <a:bodyPr/>
                    <a:lstStyle/>
                    <a:p>
                      <a:r>
                        <a:rPr lang="en-US" sz="1300"/>
                        <a:t>Report Generation Time</a:t>
                      </a:r>
                      <a:endParaRPr lang="en-PH" sz="1300"/>
                    </a:p>
                  </a:txBody>
                  <a:tcPr marL="63514" marR="63514" marT="31757" marB="31757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55 seconds on average</a:t>
                      </a:r>
                      <a:endParaRPr lang="en-PH" sz="1300"/>
                    </a:p>
                  </a:txBody>
                  <a:tcPr marL="63514" marR="63514" marT="31757" marB="3175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1 to 2 hours per report</a:t>
                      </a:r>
                      <a:endParaRPr lang="en-US"/>
                    </a:p>
                  </a:txBody>
                  <a:tcPr marL="63514" marR="63514" marT="31757" marB="31757"/>
                </a:tc>
                <a:extLst>
                  <a:ext uri="{0D108BD9-81ED-4DB2-BD59-A6C34878D82A}">
                    <a16:rowId xmlns:a16="http://schemas.microsoft.com/office/drawing/2014/main" val="1031936978"/>
                  </a:ext>
                </a:extLst>
              </a:tr>
              <a:tr h="627416">
                <a:tc>
                  <a:txBody>
                    <a:bodyPr/>
                    <a:lstStyle/>
                    <a:p>
                      <a:r>
                        <a:rPr lang="en-US" sz="1300"/>
                        <a:t>Revision Time</a:t>
                      </a:r>
                      <a:endParaRPr lang="en-PH" sz="1300"/>
                    </a:p>
                  </a:txBody>
                  <a:tcPr marL="63514" marR="63514" marT="31757" marB="31757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23 seconds on average</a:t>
                      </a:r>
                      <a:endParaRPr lang="en-PH" sz="1300"/>
                    </a:p>
                  </a:txBody>
                  <a:tcPr marL="63514" marR="63514" marT="31757" marB="31757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0.5 to 1 hour per report</a:t>
                      </a:r>
                      <a:endParaRPr lang="en-PH" sz="1300"/>
                    </a:p>
                  </a:txBody>
                  <a:tcPr marL="63514" marR="63514" marT="31757" marB="31757"/>
                </a:tc>
                <a:extLst>
                  <a:ext uri="{0D108BD9-81ED-4DB2-BD59-A6C34878D82A}">
                    <a16:rowId xmlns:a16="http://schemas.microsoft.com/office/drawing/2014/main" val="2594476516"/>
                  </a:ext>
                </a:extLst>
              </a:tr>
              <a:tr h="881774">
                <a:tc>
                  <a:txBody>
                    <a:bodyPr/>
                    <a:lstStyle/>
                    <a:p>
                      <a:r>
                        <a:rPr lang="en-US" sz="1300"/>
                        <a:t>Content Accuracy</a:t>
                      </a:r>
                      <a:endParaRPr lang="en-PH" sz="1300"/>
                    </a:p>
                  </a:txBody>
                  <a:tcPr marL="63514" marR="63514" marT="31757" marB="31757"/>
                </a:tc>
                <a:tc>
                  <a:txBody>
                    <a:bodyPr/>
                    <a:lstStyle/>
                    <a:p>
                      <a:r>
                        <a:rPr lang="en-PH" sz="1300"/>
                        <a:t>Preserves template hierarchy, formatting, tone</a:t>
                      </a:r>
                    </a:p>
                  </a:txBody>
                  <a:tcPr marL="63514" marR="63514" marT="31757" marB="31757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Up t</a:t>
                      </a:r>
                      <a:r>
                        <a:rPr lang="en-PH" sz="1300"/>
                        <a:t>o 20% errors in content &amp; formatting</a:t>
                      </a:r>
                    </a:p>
                  </a:txBody>
                  <a:tcPr marL="63514" marR="63514" marT="31757" marB="31757"/>
                </a:tc>
                <a:extLst>
                  <a:ext uri="{0D108BD9-81ED-4DB2-BD59-A6C34878D82A}">
                    <a16:rowId xmlns:a16="http://schemas.microsoft.com/office/drawing/2014/main" val="2521075416"/>
                  </a:ext>
                </a:extLst>
              </a:tr>
              <a:tr h="627416">
                <a:tc>
                  <a:txBody>
                    <a:bodyPr/>
                    <a:lstStyle/>
                    <a:p>
                      <a:r>
                        <a:rPr lang="en-US" sz="1300"/>
                        <a:t>User Effort </a:t>
                      </a:r>
                      <a:endParaRPr lang="en-PH" sz="1300"/>
                    </a:p>
                  </a:txBody>
                  <a:tcPr marL="63514" marR="63514" marT="31757" marB="31757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Minimal (Review &amp; Feedback)</a:t>
                      </a:r>
                      <a:endParaRPr lang="en-PH" sz="1300"/>
                    </a:p>
                  </a:txBody>
                  <a:tcPr marL="63514" marR="63514" marT="31757" marB="31757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High (manual editing and formatting)</a:t>
                      </a:r>
                      <a:endParaRPr lang="en-PH" sz="1300"/>
                    </a:p>
                  </a:txBody>
                  <a:tcPr marL="63514" marR="63514" marT="31757" marB="31757"/>
                </a:tc>
                <a:extLst>
                  <a:ext uri="{0D108BD9-81ED-4DB2-BD59-A6C34878D82A}">
                    <a16:rowId xmlns:a16="http://schemas.microsoft.com/office/drawing/2014/main" val="2357012669"/>
                  </a:ext>
                </a:extLst>
              </a:tr>
            </a:tbl>
          </a:graphicData>
        </a:graphic>
      </p:graphicFrame>
      <p:graphicFrame>
        <p:nvGraphicFramePr>
          <p:cNvPr id="15" name="Chart Placeholder 14">
            <a:extLst>
              <a:ext uri="{FF2B5EF4-FFF2-40B4-BE49-F238E27FC236}">
                <a16:creationId xmlns:a16="http://schemas.microsoft.com/office/drawing/2014/main" id="{55F30BE7-57C6-207A-4BC9-CEDDC84870B0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1573519784"/>
              </p:ext>
            </p:extLst>
          </p:nvPr>
        </p:nvGraphicFramePr>
        <p:xfrm>
          <a:off x="7511978" y="2122818"/>
          <a:ext cx="4303958" cy="3437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0293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0C692B-F852-804F-EB88-0C0C91DE97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6160" y="1037431"/>
            <a:ext cx="5157274" cy="4932048"/>
          </a:xfr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anchor="t">
            <a:normAutofit/>
          </a:bodyPr>
          <a:lstStyle/>
          <a:p>
            <a:pPr algn="ctr">
              <a:lnSpc>
                <a:spcPct val="90000"/>
              </a:lnSpc>
            </a:pPr>
            <a:endParaRPr lang="en-US" sz="800" b="1"/>
          </a:p>
          <a:p>
            <a:pPr algn="ctr">
              <a:lnSpc>
                <a:spcPct val="90000"/>
              </a:lnSpc>
            </a:pPr>
            <a:r>
              <a:rPr lang="en-US" sz="3200" b="1"/>
              <a:t>Key Takeaways</a:t>
            </a:r>
          </a:p>
          <a:p>
            <a:pPr algn="ctr">
              <a:lnSpc>
                <a:spcPct val="90000"/>
              </a:lnSpc>
            </a:pPr>
            <a:endParaRPr lang="en-US" sz="8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/>
              <a:t>The automated document generation system significantly reduces time and effort compared to manual report creation (1 – 2 hours manually vs 1 – 2 minutes automatically).</a:t>
            </a:r>
            <a:endParaRPr lang="en-US" sz="1700">
              <a:cs typeface="Arial"/>
            </a:endParaRPr>
          </a:p>
          <a:p>
            <a:endParaRPr lang="en-US" sz="1200"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/>
              <a:t>Generated reports preserve structure, formatting, and content coherence across sections.</a:t>
            </a:r>
            <a:endParaRPr lang="en-US" sz="1700">
              <a:cs typeface="Arial"/>
            </a:endParaRPr>
          </a:p>
          <a:p>
            <a:endParaRPr lang="en-US" sz="1200"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/>
              <a:t>Human-in-the-loop review ensures accuracy and allows targeted revisions, maintaining professional quality.</a:t>
            </a:r>
            <a:endParaRPr lang="en-US" sz="1700">
              <a:cs typeface="Arial"/>
            </a:endParaRP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1917422-58D1-C409-B27C-53D61A3E77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45835" y="1037431"/>
            <a:ext cx="5014822" cy="4932048"/>
          </a:xfr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anchor="t"/>
          <a:lstStyle/>
          <a:p>
            <a:pPr algn="ctr">
              <a:lnSpc>
                <a:spcPct val="90000"/>
              </a:lnSpc>
            </a:pPr>
            <a:endParaRPr lang="en-US" sz="800" b="1"/>
          </a:p>
          <a:p>
            <a:pPr algn="ctr">
              <a:lnSpc>
                <a:spcPct val="90000"/>
              </a:lnSpc>
            </a:pPr>
            <a:r>
              <a:rPr lang="en-US" sz="3200" b="1"/>
              <a:t>Future Enhancements</a:t>
            </a:r>
            <a:endParaRPr lang="en-US" sz="3200" b="1">
              <a:cs typeface="Arial"/>
            </a:endParaRPr>
          </a:p>
          <a:p>
            <a:pPr algn="ctr">
              <a:lnSpc>
                <a:spcPct val="90000"/>
              </a:lnSpc>
            </a:pPr>
            <a:endParaRPr lang="en-US" sz="80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/>
              <a:t>Incorporate user ratings and feedback to continuously improve LLM-generated content.</a:t>
            </a:r>
            <a:endParaRPr lang="en-US">
              <a:cs typeface="Arial"/>
            </a:endParaRPr>
          </a:p>
          <a:p>
            <a:pPr>
              <a:lnSpc>
                <a:spcPct val="90000"/>
              </a:lnSpc>
            </a:pPr>
            <a:endParaRPr lang="en-US" sz="1600">
              <a:cs typeface="Arial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/>
              <a:t>Enable LLM-based suggestions for phrasing, structure, and tone.</a:t>
            </a:r>
            <a:endParaRPr lang="en-US">
              <a:cs typeface="Arial"/>
            </a:endParaRPr>
          </a:p>
          <a:p>
            <a:pPr>
              <a:lnSpc>
                <a:spcPct val="90000"/>
              </a:lnSpc>
            </a:pPr>
            <a:endParaRPr lang="en-US" sz="1600">
              <a:cs typeface="Arial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/>
              <a:t>Expand capabilities with OCR input parsing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1600">
              <a:cs typeface="Arial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/>
              <a:t>Explore migration to GPT-5</a:t>
            </a:r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027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02C704A7-011A-72CF-D341-B17151634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73" y="2972916"/>
            <a:ext cx="10344853" cy="912168"/>
          </a:xfrm>
        </p:spPr>
        <p:txBody>
          <a:bodyPr lIns="91440" tIns="45720" rIns="91440" bIns="45720" anchor="ctr"/>
          <a:lstStyle/>
          <a:p>
            <a:pPr algn="ctr"/>
            <a:r>
              <a:rPr lang="en-CA" sz="4000" b="1"/>
              <a:t>Thank you!</a:t>
            </a:r>
            <a:endParaRPr lang="en-US" sz="440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7137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22A43F96EA244881FB1857CFBC3021" ma:contentTypeVersion="28" ma:contentTypeDescription="Create a new document." ma:contentTypeScope="" ma:versionID="636c6ce154239e67456bdf528f7b86cd">
  <xsd:schema xmlns:xsd="http://www.w3.org/2001/XMLSchema" xmlns:xs="http://www.w3.org/2001/XMLSchema" xmlns:p="http://schemas.microsoft.com/office/2006/metadata/properties" xmlns:ns2="5755eb3a-20b3-430a-b3c0-e009d55b9e09" xmlns:ns3="http://schemas.microsoft.com/sharepoint/v4" xmlns:ns4="6460e1e7-9b35-4b3d-872a-4bdb50318c25" targetNamespace="http://schemas.microsoft.com/office/2006/metadata/properties" ma:root="true" ma:fieldsID="90d1c61d598b76f2905203ba2c9f47b8" ns2:_="" ns3:_="" ns4:_="">
    <xsd:import namespace="5755eb3a-20b3-430a-b3c0-e009d55b9e09"/>
    <xsd:import namespace="http://schemas.microsoft.com/sharepoint/v4"/>
    <xsd:import namespace="6460e1e7-9b35-4b3d-872a-4bdb50318c25"/>
    <xsd:element name="properties">
      <xsd:complexType>
        <xsd:sequence>
          <xsd:element name="documentManagement">
            <xsd:complexType>
              <xsd:all>
                <xsd:element ref="ns2:Document_x0020_Type" minOccurs="0"/>
                <xsd:element ref="ns2:Document_x0020_Group"/>
                <xsd:element ref="ns2:_x003E_" minOccurs="0"/>
                <xsd:element ref="ns2:Revision"/>
                <xsd:element ref="ns2:Description0"/>
                <xsd:element ref="ns2:_dlc_DocId" minOccurs="0"/>
                <xsd:element ref="ns2:_dlc_DocIdUrl" minOccurs="0"/>
                <xsd:element ref="ns2:_dlc_DocIdPersistId" minOccurs="0"/>
                <xsd:element ref="ns3:IconOverlay" minOccurs="0"/>
                <xsd:element ref="ns2:Contact_x0020_Persons"/>
                <xsd:element ref="ns2:Download" minOccurs="0"/>
                <xsd:element ref="ns2:MediaServiceMetadata" minOccurs="0"/>
                <xsd:element ref="ns2:MediaServiceFastMetadata" minOccurs="0"/>
                <xsd:element ref="ns2:ReviewedBy" minOccurs="0"/>
                <xsd:element ref="ns2:ApprovedBy" minOccurs="0"/>
                <xsd:element ref="ns2:MediaServiceObjectDetectorVersions" minOccurs="0"/>
                <xsd:element ref="ns2:lcf76f155ced4ddcb4097134ff3c332f" minOccurs="0"/>
                <xsd:element ref="ns4:TaxCatchAll" minOccurs="0"/>
                <xsd:element ref="ns2:MediaServiceGenerationTime" minOccurs="0"/>
                <xsd:element ref="ns2:MediaServiceEventHashCode" minOccurs="0"/>
                <xsd:element ref="ns4:SharedWithUsers" minOccurs="0"/>
                <xsd:element ref="ns4:SharedWithDetails" minOccurs="0"/>
                <xsd:element ref="ns2:MediaServiceSearchProperties" minOccurs="0"/>
                <xsd:element ref="ns2:MediaServiceDateTaken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55eb3a-20b3-430a-b3c0-e009d55b9e09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1" nillable="true" ma:displayName="Document Type" ma:default="Form" ma:description="template vs form" ma:format="Dropdown" ma:internalName="Document_x0020_Type" ma:readOnly="false">
      <xsd:simpleType>
        <xsd:restriction base="dms:Choice">
          <xsd:enumeration value="Form"/>
          <xsd:enumeration value="Template"/>
        </xsd:restriction>
      </xsd:simpleType>
    </xsd:element>
    <xsd:element name="Document_x0020_Group" ma:index="2" ma:displayName="Document Group" ma:format="Dropdown" ma:internalName="Document_x0020_Group">
      <xsd:simpleType>
        <xsd:restriction base="dms:Choice">
          <xsd:enumeration value="Quality"/>
          <xsd:enumeration value="IT"/>
          <xsd:enumeration value="IMS"/>
          <xsd:enumeration value="Finance"/>
          <xsd:enumeration value="HU"/>
          <xsd:enumeration value="Marketing"/>
          <xsd:enumeration value="SHE"/>
          <xsd:enumeration value="Radiation Protection"/>
          <xsd:enumeration value="Legal"/>
          <xsd:enumeration value="HR"/>
          <xsd:enumeration value="Purchasing"/>
          <xsd:enumeration value="Marketing"/>
          <xsd:enumeration value="Other"/>
          <xsd:enumeration value="RMC"/>
          <xsd:enumeration value="PMO"/>
          <xsd:enumeration value="NES"/>
          <xsd:enumeration value="EST"/>
          <xsd:enumeration value="Facilities"/>
          <xsd:enumeration value="CEO"/>
        </xsd:restriction>
      </xsd:simpleType>
    </xsd:element>
    <xsd:element name="_x003E_" ma:index="3" nillable="true" ma:displayName="Category" ma:description="(Manual Category)" ma:internalName="_x003E_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APEX - Executive Summary for &gt;25k"/>
                    <xsd:enumeration value="CAPEX - Financial Calculations"/>
                    <xsd:enumeration value="Daily PJB"/>
                    <xsd:enumeration value="Finance"/>
                    <xsd:enumeration value="Fitness"/>
                    <xsd:enumeration value="Form"/>
                    <xsd:enumeration value="Forms"/>
                    <xsd:enumeration value="HR"/>
                    <xsd:enumeration value="Inspection Checklist"/>
                    <xsd:enumeration value="IT"/>
                    <xsd:enumeration value="JSA"/>
                    <xsd:enumeration value="Legal"/>
                    <xsd:enumeration value="Life Insurance"/>
                    <xsd:enumeration value="Meeting Critique"/>
                    <xsd:enumeration value="NES"/>
                    <xsd:enumeration value="Non-Mandatory Guideance"/>
                    <xsd:enumeration value="NPD"/>
                    <xsd:enumeration value="Observation and Coaching"/>
                    <xsd:enumeration value="order form"/>
                    <xsd:enumeration value="Other"/>
                    <xsd:enumeration value="PJB"/>
                    <xsd:enumeration value="Post-Job Review"/>
                    <xsd:enumeration value="Project Forms"/>
                    <xsd:enumeration value="Project Revision Log"/>
                    <xsd:enumeration value="Purchasing"/>
                    <xsd:enumeration value="Quality"/>
                    <xsd:enumeration value="Responsibilities"/>
                    <xsd:enumeration value="RPFORM"/>
                    <xsd:enumeration value="Safety"/>
                    <xsd:enumeration value="safety checklist"/>
                    <xsd:enumeration value="SHE"/>
                    <xsd:enumeration value="Technical PJB"/>
                    <xsd:enumeration value="Teeswater Laundry Facility"/>
                    <xsd:enumeration value="Template"/>
                    <xsd:enumeration value="Travel"/>
                    <xsd:enumeration value="TSSA"/>
                  </xsd:restriction>
                </xsd:simpleType>
              </xsd:element>
            </xsd:sequence>
          </xsd:extension>
        </xsd:complexContent>
      </xsd:complexType>
    </xsd:element>
    <xsd:element name="Revision" ma:index="4" ma:displayName="Revision" ma:description="Revision" ma:format="Dropdown" ma:internalName="Revision">
      <xsd:simpleType>
        <xsd:restriction base="dms:Text">
          <xsd:maxLength value="255"/>
        </xsd:restriction>
      </xsd:simpleType>
    </xsd:element>
    <xsd:element name="Description0" ma:index="5" ma:displayName="Description" ma:format="Dropdown" ma:internalName="Description0">
      <xsd:simpleType>
        <xsd:restriction base="dms:Text">
          <xsd:maxLength value="255"/>
        </xsd:restriction>
      </xsd:simpleType>
    </xsd:element>
    <xsd:element name="_dlc_DocId" ma:index="10" nillable="true" ma:displayName="Document ID Value" ma:description="The value of the document ID assigned to this item." ma:internalName="_dlc_DocId" ma:readOnly="false">
      <xsd:simpleType>
        <xsd:restriction base="dms:Text"/>
      </xsd:simpleType>
    </xsd:element>
    <xsd:element name="_dlc_DocIdUrl" ma:index="11" nillable="true" ma:displayName="Document ID" ma:description="Permanent link to this document." ma:format="Hyperlink" ma:hidden="true" ma:internalName="_dlc_DocIdUrl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false">
      <xsd:simpleType>
        <xsd:restriction base="dms:Boolean"/>
      </xsd:simpleType>
    </xsd:element>
    <xsd:element name="Contact_x0020_Persons" ma:index="17" ma:displayName="Contact Person" ma:description="BPO" ma:format="Dropdown" ma:list="UserInfo" ma:SharePointGroup="0" ma:internalName="Contact_x0020_Persons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wnload" ma:index="18" nillable="true" ma:displayName="Download a Copy" ma:description="download a copy by jslink" ma:hidden="true" ma:internalName="Download" ma:readOnly="false">
      <xsd:simpleType>
        <xsd:restriction base="dms:Text">
          <xsd:maxLength value="255"/>
        </xsd:restriction>
      </xsd:simpleType>
    </xsd:element>
    <xsd:element name="MediaServiceMetadata" ma:index="1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0" nillable="true" ma:displayName="MediaServiceFastMetadata" ma:hidden="true" ma:internalName="MediaServiceFastMetadata" ma:readOnly="true">
      <xsd:simpleType>
        <xsd:restriction base="dms:Note"/>
      </xsd:simpleType>
    </xsd:element>
    <xsd:element name="ReviewedBy" ma:index="21" nillable="true" ma:displayName="Reviewed By" ma:format="Dropdown" ma:list="UserInfo" ma:SharePointGroup="0" ma:internalName="Review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pprovedBy" ma:index="22" nillable="true" ma:displayName="Approved By" ma:format="Dropdown" ma:list="UserInfo" ma:SharePointGroup="0" ma:internalName="Approv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eed387ec-e64e-4568-a0d6-6798c5db438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2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3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3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Flow_SignoffStatus" ma:index="33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6" nillable="true" ma:displayName="IconOverlay" ma:internalName="IconOverlay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0e1e7-9b35-4b3d-872a-4bdb50318c25" elementFormDefault="qualified">
    <xsd:import namespace="http://schemas.microsoft.com/office/2006/documentManagement/types"/>
    <xsd:import namespace="http://schemas.microsoft.com/office/infopath/2007/PartnerControls"/>
    <xsd:element name="TaxCatchAll" ma:index="26" nillable="true" ma:displayName="Taxonomy Catch All Column" ma:hidden="true" ma:list="{8763a4f5-d1f2-43d7-81d0-1711ae52e106}" ma:internalName="TaxCatchAll" ma:showField="CatchAllData" ma:web="6460e1e7-9b35-4b3d-872a-4bdb50318c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_x003E_ xmlns="5755eb3a-20b3-430a-b3c0-e009d55b9e09"/>
    <Document_x0020_Type xmlns="5755eb3a-20b3-430a-b3c0-e009d55b9e09">Template</Document_x0020_Type>
    <Description0 xmlns="5755eb3a-20b3-430a-b3c0-e009d55b9e09">2023 Corporate PowerPoint Template</Description0>
    <Revision xmlns="5755eb3a-20b3-430a-b3c0-e009d55b9e09">2023</Revision>
    <Contact_x0020_Persons xmlns="5755eb3a-20b3-430a-b3c0-e009d55b9e09">
      <UserInfo>
        <DisplayName>HYNES Danielle - (M&amp;S) - KINECTRICS</DisplayName>
        <AccountId>29</AccountId>
        <AccountType/>
      </UserInfo>
    </Contact_x0020_Persons>
    <Document_x0020_Group xmlns="5755eb3a-20b3-430a-b3c0-e009d55b9e09">Marketing</Document_x0020_Group>
    <_dlc_DocId xmlns="5755eb3a-20b3-430a-b3c0-e009d55b9e09" xsi:nil="true"/>
    <_dlc_DocIdUrl xmlns="5755eb3a-20b3-430a-b3c0-e009d55b9e09">
      <Url xsi:nil="true"/>
      <Description xsi:nil="true"/>
    </_dlc_DocIdUrl>
    <_dlc_DocIdPersistId xmlns="5755eb3a-20b3-430a-b3c0-e009d55b9e09">false</_dlc_DocIdPersistId>
    <Download xmlns="5755eb3a-20b3-430a-b3c0-e009d55b9e09" xsi:nil="true"/>
    <ReviewedBy xmlns="5755eb3a-20b3-430a-b3c0-e009d55b9e09">
      <UserInfo>
        <DisplayName/>
        <AccountId xsi:nil="true"/>
        <AccountType/>
      </UserInfo>
    </ReviewedBy>
    <ApprovedBy xmlns="5755eb3a-20b3-430a-b3c0-e009d55b9e09">
      <UserInfo>
        <DisplayName/>
        <AccountId xsi:nil="true"/>
        <AccountType/>
      </UserInfo>
    </ApprovedBy>
    <TaxCatchAll xmlns="6460e1e7-9b35-4b3d-872a-4bdb50318c25" xsi:nil="true"/>
    <lcf76f155ced4ddcb4097134ff3c332f xmlns="5755eb3a-20b3-430a-b3c0-e009d55b9e09">
      <Terms xmlns="http://schemas.microsoft.com/office/infopath/2007/PartnerControls"/>
    </lcf76f155ced4ddcb4097134ff3c332f>
    <_Flow_SignoffStatus xmlns="5755eb3a-20b3-430a-b3c0-e009d55b9e09" xsi:nil="true"/>
  </documentManagement>
</p:properties>
</file>

<file path=customXml/itemProps1.xml><?xml version="1.0" encoding="utf-8"?>
<ds:datastoreItem xmlns:ds="http://schemas.openxmlformats.org/officeDocument/2006/customXml" ds:itemID="{AB6A08A4-45DA-4F21-995D-C68744924F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90BF42-08C1-46AA-8927-5F4E9A4E1903}">
  <ds:schemaRefs>
    <ds:schemaRef ds:uri="5755eb3a-20b3-430a-b3c0-e009d55b9e09"/>
    <ds:schemaRef ds:uri="6460e1e7-9b35-4b3d-872a-4bdb50318c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4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38D1509-B917-496E-921A-497DC0F9C3FD}">
  <ds:schemaRefs>
    <ds:schemaRef ds:uri="5755eb3a-20b3-430a-b3c0-e009d55b9e09"/>
    <ds:schemaRef ds:uri="6460e1e7-9b35-4b3d-872a-4bdb50318c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4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Automated Document Preparation</vt:lpstr>
      <vt:lpstr>Agenda</vt:lpstr>
      <vt:lpstr>Problem Definition</vt:lpstr>
      <vt:lpstr>System Architecture &amp; Key Components</vt:lpstr>
      <vt:lpstr>End-to-end Workflow</vt:lpstr>
      <vt:lpstr>Workflow in Action (Video Demo)</vt:lpstr>
      <vt:lpstr>Document Automation Outcomes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Kinectrics Powerpoint Presentation Template 2022 v0 - Blank - 16x9 Widescreen</dc:title>
  <dc:creator>MIGNONE Lori</dc:creator>
  <cp:revision>9</cp:revision>
  <dcterms:created xsi:type="dcterms:W3CDTF">2019-06-25T14:31:02Z</dcterms:created>
  <dcterms:modified xsi:type="dcterms:W3CDTF">2025-08-20T23:27:43Z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0x0101001922A43F96EA244881FB1857CFBC3021</vt:lpwstr>
  </property>
  <property fmtid="{D5CDD505-2E9C-101B-9397-08002B2CF9AE}" pid="3" name="_dlc_DocIdItemGuid">
    <vt:lpwstr>0923a876-dd3c-4130-8736-eefdcd5a13e6</vt:lpwstr>
  </property>
  <property fmtid="{D5CDD505-2E9C-101B-9397-08002B2CF9AE}" pid="4" name="WorkflowChangePath">
    <vt:lpwstr>c416a496-7f36-48ba-a964-ca58002a86aa,2;392fb1f8-b9d9-43fd-b1bb-948a868a0f9d,3;392fb1f8-b9d9-43fd-b1bb-948a868a0f9d,5;</vt:lpwstr>
  </property>
  <property fmtid="{D5CDD505-2E9C-101B-9397-08002B2CF9AE}" pid="5" name="Document ID Value">
    <vt:lpwstr>SNVP5WXHC7M7-1491922593-1443</vt:lpwstr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  <property fmtid="{D5CDD505-2E9C-101B-9397-08002B2CF9AE}" pid="11" name="xd_Signature">
    <vt:bool>false</vt:bool>
  </property>
  <property fmtid="{D5CDD505-2E9C-101B-9397-08002B2CF9AE}" pid="12" name="_SharedFileIndex">
    <vt:lpwstr/>
  </property>
  <property fmtid="{D5CDD505-2E9C-101B-9397-08002B2CF9AE}" pid="13" name="_SourceUrl">
    <vt:lpwstr/>
  </property>
  <property fmtid="{D5CDD505-2E9C-101B-9397-08002B2CF9AE}" pid="14" name="MediaServiceImageTags">
    <vt:lpwstr/>
  </property>
</Properties>
</file>