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792" y="1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63F8B-B752-4D4F-AC48-CAD3A7B0DA5C}" type="datetimeFigureOut">
              <a:rPr lang="es-ES" smtClean="0"/>
              <a:t>9/17/15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9D37-1F6E-5748-8E9E-7951491F157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93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9581E75-45A5-AE41-88B0-F8386D53D150}" type="datetimeFigureOut">
              <a:rPr lang="es-ES" smtClean="0"/>
              <a:t>9/17/15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8383AE-B4D5-5F41-BB96-C2AC11F9E008}" type="slidenum">
              <a:rPr lang="es-ES" smtClean="0"/>
              <a:t>‹Nr.›</a:t>
            </a:fld>
            <a:endParaRPr lang="es-ES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Simulador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ejercicio vamos a simular a un vehículo que tiene que navegar una carretera de 4 carriles con </a:t>
            </a:r>
            <a:r>
              <a:rPr lang="es-ES" dirty="0" smtClean="0"/>
              <a:t>obst</a:t>
            </a:r>
            <a:r>
              <a:rPr lang="es-ES" dirty="0" smtClean="0"/>
              <a:t>á</a:t>
            </a:r>
            <a:r>
              <a:rPr lang="es-ES" dirty="0" smtClean="0"/>
              <a:t>culos</a:t>
            </a:r>
            <a:endParaRPr lang="es-ES" dirty="0" smtClean="0"/>
          </a:p>
          <a:p>
            <a:pPr lvl="1"/>
            <a:r>
              <a:rPr lang="es-ES" dirty="0" smtClean="0"/>
              <a:t>Baje el archivo </a:t>
            </a:r>
            <a:r>
              <a:rPr lang="es-ES" dirty="0" err="1" smtClean="0"/>
              <a:t>carretera.csv</a:t>
            </a:r>
            <a:r>
              <a:rPr lang="es-ES" dirty="0" smtClean="0"/>
              <a:t> y </a:t>
            </a:r>
            <a:r>
              <a:rPr lang="es-ES" dirty="0" err="1" smtClean="0"/>
              <a:t>inspeccionelo</a:t>
            </a:r>
            <a:endParaRPr lang="es-ES" dirty="0" smtClean="0"/>
          </a:p>
          <a:p>
            <a:r>
              <a:rPr lang="es-ES" dirty="0" smtClean="0"/>
              <a:t>Para este efecto se hizo el programa Simulador4Class.pynb que permite simular la carretera </a:t>
            </a:r>
          </a:p>
          <a:p>
            <a:r>
              <a:rPr lang="es-ES" dirty="0" smtClean="0"/>
              <a:t>Instale </a:t>
            </a:r>
            <a:r>
              <a:rPr lang="es-ES" dirty="0" err="1" smtClean="0"/>
              <a:t>PyBrain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49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simulador (</a:t>
            </a:r>
            <a:r>
              <a:rPr lang="es-ES" dirty="0" err="1" smtClean="0"/>
              <a:t>HighwaySimulator</a:t>
            </a:r>
            <a:r>
              <a:rPr lang="es-ES" dirty="0" smtClean="0"/>
              <a:t>)tiene los siguiente métodos</a:t>
            </a:r>
          </a:p>
          <a:p>
            <a:pPr lvl="1"/>
            <a:r>
              <a:rPr lang="es-ES" dirty="0" err="1"/>
              <a:t>def</a:t>
            </a:r>
            <a:r>
              <a:rPr lang="es-ES" dirty="0"/>
              <a:t> __</a:t>
            </a:r>
            <a:r>
              <a:rPr lang="es-ES" dirty="0" err="1"/>
              <a:t>init</a:t>
            </a:r>
            <a:r>
              <a:rPr lang="es-ES" dirty="0"/>
              <a:t>__(</a:t>
            </a:r>
            <a:r>
              <a:rPr lang="es-ES" dirty="0" err="1"/>
              <a:t>self,world,grafica</a:t>
            </a:r>
            <a:r>
              <a:rPr lang="es-ES" dirty="0"/>
              <a:t>=True)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Donde </a:t>
            </a:r>
            <a:r>
              <a:rPr lang="es-ES" dirty="0" err="1" smtClean="0"/>
              <a:t>world</a:t>
            </a:r>
            <a:r>
              <a:rPr lang="es-ES" dirty="0" smtClean="0"/>
              <a:t> es un </a:t>
            </a:r>
            <a:r>
              <a:rPr lang="es-ES" dirty="0" err="1" smtClean="0"/>
              <a:t>dataframe</a:t>
            </a:r>
            <a:r>
              <a:rPr lang="es-ES" dirty="0" smtClean="0"/>
              <a:t> con la </a:t>
            </a:r>
            <a:r>
              <a:rPr lang="es-ES" dirty="0" smtClean="0"/>
              <a:t>carretera</a:t>
            </a:r>
          </a:p>
          <a:p>
            <a:pPr lvl="2"/>
            <a:r>
              <a:rPr lang="es-ES" dirty="0" smtClean="0"/>
              <a:t>La carretera comienza en el regl</a:t>
            </a:r>
            <a:r>
              <a:rPr lang="es-ES" dirty="0" smtClean="0"/>
              <a:t>ón cero</a:t>
            </a:r>
            <a:endParaRPr lang="es-ES" dirty="0" smtClean="0"/>
          </a:p>
          <a:p>
            <a:pPr lvl="1"/>
            <a:r>
              <a:rPr lang="es-ES" dirty="0" err="1"/>
              <a:t>def</a:t>
            </a:r>
            <a:r>
              <a:rPr lang="es-ES" dirty="0"/>
              <a:t> sensor(</a:t>
            </a:r>
            <a:r>
              <a:rPr lang="es-ES" dirty="0" err="1"/>
              <a:t>self</a:t>
            </a:r>
            <a:r>
              <a:rPr lang="es-ES" dirty="0" smtClean="0"/>
              <a:t>):</a:t>
            </a:r>
          </a:p>
          <a:p>
            <a:pPr lvl="2"/>
            <a:r>
              <a:rPr lang="es-ES" dirty="0" smtClean="0"/>
              <a:t>Regresa los valores censados por el </a:t>
            </a:r>
            <a:r>
              <a:rPr lang="es-ES" dirty="0" smtClean="0"/>
              <a:t>veh</a:t>
            </a:r>
            <a:r>
              <a:rPr lang="es-ES" dirty="0" smtClean="0"/>
              <a:t>í</a:t>
            </a:r>
            <a:r>
              <a:rPr lang="es-ES" dirty="0" smtClean="0"/>
              <a:t>culo </a:t>
            </a:r>
            <a:r>
              <a:rPr lang="es-ES" dirty="0" smtClean="0"/>
              <a:t>en una lista</a:t>
            </a:r>
          </a:p>
          <a:p>
            <a:pPr lvl="3"/>
            <a:r>
              <a:rPr lang="es-ES" dirty="0" smtClean="0"/>
              <a:t>Las tres posiciones traseras</a:t>
            </a:r>
          </a:p>
          <a:p>
            <a:pPr lvl="3"/>
            <a:r>
              <a:rPr lang="es-ES" dirty="0" smtClean="0"/>
              <a:t>Las tres posiciones laterales (la de en medio es donde esta el </a:t>
            </a:r>
            <a:r>
              <a:rPr lang="es-ES" dirty="0" smtClean="0"/>
              <a:t>veh</a:t>
            </a:r>
            <a:r>
              <a:rPr lang="es-ES" dirty="0" smtClean="0"/>
              <a:t>í</a:t>
            </a:r>
            <a:r>
              <a:rPr lang="es-ES" dirty="0" smtClean="0"/>
              <a:t>culo </a:t>
            </a:r>
            <a:r>
              <a:rPr lang="es-ES" dirty="0" smtClean="0"/>
              <a:t>y tiene un cero)</a:t>
            </a:r>
          </a:p>
          <a:p>
            <a:pPr lvl="3"/>
            <a:r>
              <a:rPr lang="es-ES" dirty="0" smtClean="0"/>
              <a:t>Las tres posiciones frontales </a:t>
            </a:r>
            <a:endParaRPr lang="es-ES" dirty="0" smtClean="0"/>
          </a:p>
          <a:p>
            <a:pPr lvl="1"/>
            <a:r>
              <a:rPr lang="es-ES" dirty="0" smtClean="0"/>
              <a:t>Copie el simulador a su proyecto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811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self,m</a:t>
            </a:r>
            <a:r>
              <a:rPr lang="es-ES" dirty="0"/>
              <a:t>)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Hace que el </a:t>
            </a:r>
            <a:r>
              <a:rPr lang="es-ES" dirty="0" smtClean="0"/>
              <a:t>veh</a:t>
            </a:r>
            <a:r>
              <a:rPr lang="es-ES" dirty="0" smtClean="0"/>
              <a:t>í</a:t>
            </a:r>
            <a:r>
              <a:rPr lang="es-ES" dirty="0" smtClean="0"/>
              <a:t>culo </a:t>
            </a:r>
            <a:r>
              <a:rPr lang="es-ES" dirty="0" smtClean="0"/>
              <a:t>se mueva. Los posibles movimientos son</a:t>
            </a:r>
          </a:p>
          <a:p>
            <a:pPr lvl="2"/>
            <a:r>
              <a:rPr lang="es-ES" dirty="0" smtClean="0"/>
              <a:t>‘B’: para atrás, ‘F’: para </a:t>
            </a:r>
            <a:r>
              <a:rPr lang="es-ES" dirty="0" err="1" smtClean="0"/>
              <a:t>adelante,‘L</a:t>
            </a:r>
            <a:r>
              <a:rPr lang="es-ES" dirty="0" smtClean="0"/>
              <a:t>’: </a:t>
            </a:r>
            <a:r>
              <a:rPr lang="es-ES" dirty="0" err="1" smtClean="0"/>
              <a:t>izquierda,‘R’:</a:t>
            </a:r>
            <a:r>
              <a:rPr lang="es-ES" dirty="0" err="1" smtClean="0"/>
              <a:t>derecha</a:t>
            </a:r>
            <a:endParaRPr lang="es-ES" dirty="0" smtClean="0"/>
          </a:p>
          <a:p>
            <a:pPr lvl="2"/>
            <a:r>
              <a:rPr lang="es-ES" dirty="0" smtClean="0"/>
              <a:t>El coche no gira, siempre ve al frente por los movimientos siempre mueven al veh</a:t>
            </a:r>
            <a:r>
              <a:rPr lang="es-ES" dirty="0" smtClean="0"/>
              <a:t>ículo en la misma dirección absoluta, e.g. ‘F’ siempre lo mueve al </a:t>
            </a:r>
            <a:r>
              <a:rPr lang="es-ES" smtClean="0"/>
              <a:t>siguiente renglón.</a:t>
            </a:r>
            <a:endParaRPr lang="es-ES" dirty="0"/>
          </a:p>
          <a:p>
            <a:pPr lvl="1"/>
            <a:r>
              <a:rPr lang="es-ES" dirty="0" smtClean="0"/>
              <a:t>Si hay un obstáculo esto se contabiliza en la variable </a:t>
            </a:r>
            <a:r>
              <a:rPr lang="es-ES" i="1" dirty="0" err="1" smtClean="0"/>
              <a:t>crashes</a:t>
            </a:r>
            <a:r>
              <a:rPr lang="es-ES" dirty="0" smtClean="0"/>
              <a:t> y el vehículo no se </a:t>
            </a:r>
            <a:r>
              <a:rPr lang="es-ES" dirty="0" smtClean="0"/>
              <a:t>mueve</a:t>
            </a:r>
          </a:p>
          <a:p>
            <a:pPr lvl="2"/>
            <a:r>
              <a:rPr lang="es-ES" dirty="0" smtClean="0"/>
              <a:t>Los obst</a:t>
            </a:r>
            <a:r>
              <a:rPr lang="es-ES" dirty="0" smtClean="0"/>
              <a:t>áculos se codifican con un 1 y los espacios libres con un 0</a:t>
            </a:r>
            <a:endParaRPr lang="es-ES" dirty="0" smtClean="0"/>
          </a:p>
          <a:p>
            <a:pPr lvl="1"/>
            <a:r>
              <a:rPr lang="es-ES" dirty="0" smtClean="0"/>
              <a:t>La variable </a:t>
            </a:r>
            <a:r>
              <a:rPr lang="es-ES" i="1" dirty="0" err="1" smtClean="0"/>
              <a:t>steps</a:t>
            </a:r>
            <a:r>
              <a:rPr lang="es-ES" dirty="0" smtClean="0"/>
              <a:t> cuenta cuantos pasos lleva el </a:t>
            </a:r>
            <a:r>
              <a:rPr lang="es-ES" dirty="0" smtClean="0"/>
              <a:t>vehículo</a:t>
            </a:r>
          </a:p>
          <a:p>
            <a:pPr lvl="1"/>
            <a:r>
              <a:rPr lang="es-ES" dirty="0" smtClean="0"/>
              <a:t>Este m</a:t>
            </a:r>
            <a:r>
              <a:rPr lang="es-ES" dirty="0" smtClean="0"/>
              <a:t>étodo grafica burdamente la carrera. El vehículo transita de abajo a arriba</a:t>
            </a:r>
            <a:endParaRPr lang="es-ES" dirty="0" smtClean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6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Ejercicio,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Instanciar el simulador</a:t>
            </a:r>
          </a:p>
          <a:p>
            <a:pPr lvl="1"/>
            <a:r>
              <a:rPr lang="es-ES" dirty="0" err="1"/>
              <a:t>carre</a:t>
            </a:r>
            <a:r>
              <a:rPr lang="es-ES" dirty="0"/>
              <a:t>=</a:t>
            </a:r>
            <a:r>
              <a:rPr lang="es-ES" dirty="0" err="1"/>
              <a:t>HighwaySimulator</a:t>
            </a:r>
            <a:r>
              <a:rPr lang="es-ES" dirty="0"/>
              <a:t>(</a:t>
            </a:r>
            <a:r>
              <a:rPr lang="es-ES" dirty="0" err="1"/>
              <a:t>df</a:t>
            </a:r>
            <a:r>
              <a:rPr lang="es-ES" dirty="0" smtClean="0"/>
              <a:t>) </a:t>
            </a:r>
          </a:p>
          <a:p>
            <a:r>
              <a:rPr lang="es-ES" dirty="0" smtClean="0"/>
              <a:t>Correrlo con una red entrenada</a:t>
            </a:r>
          </a:p>
          <a:p>
            <a:pPr lvl="1"/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i in </a:t>
            </a:r>
            <a:r>
              <a:rPr lang="es-ES" dirty="0" err="1"/>
              <a:t>range</a:t>
            </a:r>
            <a:r>
              <a:rPr lang="es-ES" dirty="0"/>
              <a:t>(100)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X</a:t>
            </a:r>
            <a:r>
              <a:rPr lang="es-ES" dirty="0"/>
              <a:t>=</a:t>
            </a:r>
            <a:r>
              <a:rPr lang="es-ES" dirty="0" err="1"/>
              <a:t>carre.sensor</a:t>
            </a:r>
            <a:r>
              <a:rPr lang="es-ES" dirty="0"/>
              <a:t>(</a:t>
            </a:r>
            <a:r>
              <a:rPr lang="es-ES" dirty="0" smtClean="0"/>
              <a:t>)</a:t>
            </a:r>
          </a:p>
          <a:p>
            <a:pPr lvl="2"/>
            <a:r>
              <a:rPr lang="es-ES" dirty="0" err="1" smtClean="0"/>
              <a:t>carre.move</a:t>
            </a:r>
            <a:r>
              <a:rPr lang="es-ES" dirty="0" smtClean="0"/>
              <a:t>(</a:t>
            </a:r>
            <a:r>
              <a:rPr lang="es-ES" dirty="0" err="1" smtClean="0"/>
              <a:t>salidaRed</a:t>
            </a:r>
            <a:r>
              <a:rPr lang="es-ES" dirty="0" smtClean="0"/>
              <a:t>(</a:t>
            </a:r>
            <a:r>
              <a:rPr lang="es-ES" dirty="0"/>
              <a:t>X</a:t>
            </a:r>
            <a:r>
              <a:rPr lang="es-ES" dirty="0" smtClean="0"/>
              <a:t>))</a:t>
            </a:r>
            <a:endParaRPr lang="es-ES" dirty="0"/>
          </a:p>
          <a:p>
            <a:r>
              <a:rPr lang="es-ES" dirty="0" smtClean="0"/>
              <a:t>Ver cuantos choques y cuantos pasos</a:t>
            </a:r>
          </a:p>
          <a:p>
            <a:pPr lvl="1"/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/>
              <a:t>carre.steps</a:t>
            </a:r>
            <a:endParaRPr lang="es-ES" dirty="0"/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carre.crashes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0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Ejercicio Red en </a:t>
            </a:r>
            <a:r>
              <a:rPr lang="es-ES" dirty="0" err="1" smtClean="0"/>
              <a:t>Pybrain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pybrain.tools.shortcuts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buildNetwork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pybrain.datasets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SupervisedDataSet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pybrain.supervised.trainers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BackpropTrainer</a:t>
            </a:r>
            <a:endParaRPr lang="es-ES" sz="2000" dirty="0"/>
          </a:p>
          <a:p>
            <a:r>
              <a:rPr lang="es-ES" sz="2000" dirty="0"/>
              <a:t>X,Y=</a:t>
            </a:r>
            <a:r>
              <a:rPr lang="es-ES" sz="2000" dirty="0" err="1"/>
              <a:t>samples</a:t>
            </a:r>
            <a:r>
              <a:rPr lang="es-ES" sz="2000" dirty="0"/>
              <a:t>(10000</a:t>
            </a:r>
            <a:r>
              <a:rPr lang="es-ES" sz="2000" dirty="0" smtClean="0"/>
              <a:t>) </a:t>
            </a:r>
            <a:r>
              <a:rPr lang="es-ES" sz="2000" b="1" dirty="0" smtClean="0"/>
              <a:t>---Construido por </a:t>
            </a:r>
            <a:r>
              <a:rPr lang="es-ES" sz="2000" b="1" dirty="0" smtClean="0"/>
              <a:t>ustedes. Definan la codificaci</a:t>
            </a:r>
            <a:r>
              <a:rPr lang="es-ES" sz="2000" b="1" dirty="0" smtClean="0"/>
              <a:t>ón apropiada de los datos y cree ejemplos para entrenar</a:t>
            </a:r>
            <a:endParaRPr lang="es-ES" sz="2000" b="1" dirty="0"/>
          </a:p>
          <a:p>
            <a:r>
              <a:rPr lang="es-ES" sz="2000" dirty="0"/>
              <a:t>net = </a:t>
            </a:r>
            <a:r>
              <a:rPr lang="es-ES" sz="2000" dirty="0" err="1"/>
              <a:t>buildNetwork</a:t>
            </a:r>
            <a:r>
              <a:rPr lang="es-ES" sz="2000" dirty="0"/>
              <a:t>(9, </a:t>
            </a:r>
            <a:r>
              <a:rPr lang="es-ES" sz="2000" dirty="0" smtClean="0"/>
              <a:t>2, 1)—</a:t>
            </a:r>
            <a:r>
              <a:rPr lang="es-ES" sz="2000" b="1" dirty="0" smtClean="0"/>
              <a:t>Experimentar </a:t>
            </a:r>
            <a:r>
              <a:rPr lang="es-ES" sz="2000" b="1" dirty="0" smtClean="0"/>
              <a:t>topolog</a:t>
            </a:r>
            <a:r>
              <a:rPr lang="es-ES" sz="2000" b="1" dirty="0" smtClean="0"/>
              <a:t>í</a:t>
            </a:r>
            <a:r>
              <a:rPr lang="es-ES" sz="2000" b="1" dirty="0" smtClean="0"/>
              <a:t>as</a:t>
            </a:r>
            <a:endParaRPr lang="es-ES" sz="2000" b="1" dirty="0"/>
          </a:p>
          <a:p>
            <a:r>
              <a:rPr lang="es-ES" sz="2000" dirty="0" err="1" smtClean="0"/>
              <a:t>Agreagar</a:t>
            </a:r>
            <a:r>
              <a:rPr lang="es-ES" sz="2000" dirty="0" smtClean="0"/>
              <a:t> a </a:t>
            </a:r>
            <a:r>
              <a:rPr lang="es-ES" sz="2000" dirty="0" err="1" smtClean="0"/>
              <a:t>estrucutra</a:t>
            </a:r>
            <a:r>
              <a:rPr lang="es-ES" sz="2000" dirty="0" smtClean="0"/>
              <a:t> de </a:t>
            </a:r>
            <a:r>
              <a:rPr lang="es-ES" sz="2000" dirty="0" err="1" smtClean="0"/>
              <a:t>pybrain</a:t>
            </a:r>
            <a:endParaRPr lang="es-ES" sz="2000" dirty="0" smtClean="0"/>
          </a:p>
          <a:p>
            <a:pPr lvl="1"/>
            <a:r>
              <a:rPr lang="es-ES" sz="1600" dirty="0" err="1" smtClean="0"/>
              <a:t>ds</a:t>
            </a:r>
            <a:r>
              <a:rPr lang="es-ES" sz="1600" dirty="0" smtClean="0"/>
              <a:t> </a:t>
            </a:r>
            <a:r>
              <a:rPr lang="es-ES" sz="1600" dirty="0"/>
              <a:t>= </a:t>
            </a:r>
            <a:r>
              <a:rPr lang="es-ES" sz="1600" dirty="0" err="1"/>
              <a:t>SupervisedDataSet</a:t>
            </a:r>
            <a:r>
              <a:rPr lang="es-ES" sz="1600" dirty="0"/>
              <a:t>(9, 2)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('input', X)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('target', Y</a:t>
            </a:r>
            <a:r>
              <a:rPr lang="es-ES" sz="1600" dirty="0" smtClean="0"/>
              <a:t>)</a:t>
            </a:r>
          </a:p>
          <a:p>
            <a:r>
              <a:rPr lang="es-ES" sz="2000" dirty="0" smtClean="0"/>
              <a:t>Entrenar red</a:t>
            </a:r>
            <a:endParaRPr lang="es-ES" sz="2000" dirty="0"/>
          </a:p>
          <a:p>
            <a:pPr lvl="1"/>
            <a:r>
              <a:rPr lang="es-ES" sz="1600" dirty="0" err="1"/>
              <a:t>trainer</a:t>
            </a:r>
            <a:r>
              <a:rPr lang="es-ES" sz="1600" dirty="0"/>
              <a:t> = </a:t>
            </a:r>
            <a:r>
              <a:rPr lang="es-ES" sz="1600" dirty="0" err="1"/>
              <a:t>BackpropTrainer</a:t>
            </a:r>
            <a:r>
              <a:rPr lang="es-ES" sz="1600" dirty="0"/>
              <a:t>(net, </a:t>
            </a:r>
            <a:r>
              <a:rPr lang="es-ES" sz="1600" dirty="0" err="1"/>
              <a:t>ds</a:t>
            </a:r>
            <a:r>
              <a:rPr lang="es-ES" sz="1600" dirty="0"/>
              <a:t>)</a:t>
            </a:r>
          </a:p>
          <a:p>
            <a:pPr lvl="1"/>
            <a:r>
              <a:rPr lang="es-ES" sz="1600" dirty="0" err="1"/>
              <a:t>for</a:t>
            </a:r>
            <a:r>
              <a:rPr lang="es-ES" sz="1600" dirty="0"/>
              <a:t> i in </a:t>
            </a:r>
            <a:r>
              <a:rPr lang="es-ES" sz="1600" dirty="0" err="1"/>
              <a:t>range</a:t>
            </a:r>
            <a:r>
              <a:rPr lang="es-ES" sz="1600" dirty="0"/>
              <a:t>(5)</a:t>
            </a:r>
            <a:r>
              <a:rPr lang="es-ES" sz="1600" dirty="0" smtClean="0"/>
              <a:t>: ---</a:t>
            </a:r>
            <a:r>
              <a:rPr lang="es-ES" sz="1600" b="1" dirty="0" smtClean="0"/>
              <a:t>-probar con número de ciclos</a:t>
            </a:r>
            <a:endParaRPr lang="es-ES" sz="1600" b="1" dirty="0"/>
          </a:p>
          <a:p>
            <a:r>
              <a:rPr lang="es-ES" sz="2000" dirty="0"/>
              <a:t>	</a:t>
            </a:r>
            <a:r>
              <a:rPr lang="es-ES" sz="2000" dirty="0" err="1"/>
              <a:t>trainer.train</a:t>
            </a:r>
            <a:r>
              <a:rPr lang="es-E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72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Obtener una salida de la </a:t>
            </a:r>
            <a:r>
              <a:rPr lang="es-ES" dirty="0" smtClean="0"/>
              <a:t>red para el vector de entrada X</a:t>
            </a:r>
            <a:endParaRPr lang="es-ES" dirty="0" smtClean="0"/>
          </a:p>
          <a:p>
            <a:pPr lvl="1"/>
            <a:r>
              <a:rPr lang="es-ES" dirty="0" err="1"/>
              <a:t>net.activate</a:t>
            </a:r>
            <a:r>
              <a:rPr lang="es-ES" dirty="0"/>
              <a:t>(X</a:t>
            </a:r>
            <a:r>
              <a:rPr lang="es-ES" dirty="0" smtClean="0"/>
              <a:t>)</a:t>
            </a:r>
          </a:p>
          <a:p>
            <a:r>
              <a:rPr lang="es-ES" dirty="0" smtClean="0"/>
              <a:t>Pruebe con diferentes carreteras (hay 4 en </a:t>
            </a:r>
            <a:r>
              <a:rPr lang="es-ES" dirty="0" err="1" smtClean="0"/>
              <a:t>dropbox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3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Cívico.thmx</Template>
  <TotalTime>33</TotalTime>
  <Words>448</Words>
  <Application>Microsoft Macintosh PowerPoint</Application>
  <PresentationFormat>Presentación en pantalla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Cívico</vt:lpstr>
      <vt:lpstr>Simulador</vt:lpstr>
      <vt:lpstr>Ejercicio</vt:lpstr>
      <vt:lpstr>Ejercicio</vt:lpstr>
      <vt:lpstr>Ejercicio</vt:lpstr>
      <vt:lpstr>Ejercicio, ejemplo</vt:lpstr>
      <vt:lpstr>Ejercicio Red en Pybrain Entrenamiento</vt:lpstr>
      <vt:lpstr>Ejercicio</vt:lpstr>
    </vt:vector>
  </TitlesOfParts>
  <Company>ITAM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</dc:title>
  <dc:creator>Fernando Esponda</dc:creator>
  <cp:lastModifiedBy>Fernando Esponda</cp:lastModifiedBy>
  <cp:revision>8</cp:revision>
  <dcterms:created xsi:type="dcterms:W3CDTF">2015-09-07T20:44:40Z</dcterms:created>
  <dcterms:modified xsi:type="dcterms:W3CDTF">2015-09-17T21:48:46Z</dcterms:modified>
</cp:coreProperties>
</file>