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A43A67-86D8-45AE-BA44-E1F2C8B67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IPL </a:t>
            </a:r>
            <a:r>
              <a:rPr dirty="0" smtClean="0"/>
              <a:t>Visualization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Onkar </a:t>
            </a:r>
            <a:r>
              <a:rPr lang="en-US" dirty="0" err="1" smtClean="0"/>
              <a:t>Suryawanshi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urple Cap contenders">
            <a:extLst>
              <a:ext uri="{FF2B5EF4-FFF2-40B4-BE49-F238E27FC236}">
                <a16:creationId xmlns:a16="http://schemas.microsoft.com/office/drawing/2014/main" id="{4FA9518F-1878-45A8-BB8E-CECFC6FA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0"/>
            <a:ext cx="12033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 Most Number of Fours( perSeason and Overall)">
            <a:extLst>
              <a:ext uri="{FF2B5EF4-FFF2-40B4-BE49-F238E27FC236}">
                <a16:creationId xmlns:a16="http://schemas.microsoft.com/office/drawing/2014/main" id="{ADEC7501-1BB9-45A6-89C8-30669BF03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0"/>
            <a:ext cx="12192000" cy="68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 Most Number of Sixes( perSeason and Overall)">
            <a:extLst>
              <a:ext uri="{FF2B5EF4-FFF2-40B4-BE49-F238E27FC236}">
                <a16:creationId xmlns:a16="http://schemas.microsoft.com/office/drawing/2014/main" id="{1CF6AD24-B499-4D83-90B5-7B420066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0"/>
            <a:ext cx="12192000" cy="68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eason By Team Performance(wins)">
            <a:extLst>
              <a:ext uri="{FF2B5EF4-FFF2-40B4-BE49-F238E27FC236}">
                <a16:creationId xmlns:a16="http://schemas.microsoft.com/office/drawing/2014/main" id="{1B6D165B-37D4-4AAB-A88B-F576AD5E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5" y="0"/>
            <a:ext cx="10830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eason By Team Performance(loss)">
            <a:extLst>
              <a:ext uri="{FF2B5EF4-FFF2-40B4-BE49-F238E27FC236}">
                <a16:creationId xmlns:a16="http://schemas.microsoft.com/office/drawing/2014/main" id="{EA4EFBB4-1DA4-4F3A-8ABD-34CE7BC3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8" y="0"/>
            <a:ext cx="11047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eason Wise Team Performance">
            <a:extLst>
              <a:ext uri="{FF2B5EF4-FFF2-40B4-BE49-F238E27FC236}">
                <a16:creationId xmlns:a16="http://schemas.microsoft.com/office/drawing/2014/main" id="{693E8D21-5272-4230-A116-AA96B381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0"/>
            <a:ext cx="12027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Win % (Home vs Away)">
            <a:extLst>
              <a:ext uri="{FF2B5EF4-FFF2-40B4-BE49-F238E27FC236}">
                <a16:creationId xmlns:a16="http://schemas.microsoft.com/office/drawing/2014/main" id="{BC70EFD9-222F-4EDE-AB59-EA53BBEE5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0"/>
            <a:ext cx="12192000" cy="68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A43A67-86D8-45AE-BA44-E1F2C8B67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6"/>
            <a:ext cx="9144000" cy="897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30777" y="1537855"/>
            <a:ext cx="10208029" cy="49211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we can see Mumbai Indians &amp; Chennai has won the highest number of </a:t>
            </a:r>
            <a:r>
              <a:rPr lang="en-US" dirty="0" smtClean="0"/>
              <a:t>matches.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Royal Challengers Bangalore has the highest number of totals.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S.K Raina &amp; </a:t>
            </a:r>
            <a:r>
              <a:rPr lang="en-US" dirty="0" err="1" smtClean="0"/>
              <a:t>Virat</a:t>
            </a:r>
            <a:r>
              <a:rPr lang="en-US" dirty="0" smtClean="0"/>
              <a:t> </a:t>
            </a:r>
            <a:r>
              <a:rPr lang="en-US" dirty="0" err="1" smtClean="0"/>
              <a:t>Kohli</a:t>
            </a:r>
            <a:r>
              <a:rPr lang="en-US" dirty="0" smtClean="0"/>
              <a:t> has scored highest number of runs.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SL </a:t>
            </a:r>
            <a:r>
              <a:rPr lang="en-US" dirty="0" err="1" smtClean="0"/>
              <a:t>Malinga</a:t>
            </a:r>
            <a:r>
              <a:rPr lang="en-US" dirty="0" smtClean="0"/>
              <a:t>, A Mishra &amp; DJ Bravo has taken highest number of wickets.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 Gayle has hit highest number of sixes.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 </a:t>
            </a:r>
            <a:r>
              <a:rPr lang="en-US" dirty="0" err="1" smtClean="0"/>
              <a:t>Gambhir</a:t>
            </a:r>
            <a:r>
              <a:rPr lang="en-US" dirty="0" smtClean="0"/>
              <a:t> has hit highest number of fours.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winning percentage is more on matches played on Home 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tch Statistics">
            <a:extLst>
              <a:ext uri="{FF2B5EF4-FFF2-40B4-BE49-F238E27FC236}">
                <a16:creationId xmlns:a16="http://schemas.microsoft.com/office/drawing/2014/main" id="{AA146789-D5B3-4310-B8D9-2A1F39C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layer Statistics">
            <a:extLst>
              <a:ext uri="{FF2B5EF4-FFF2-40B4-BE49-F238E27FC236}">
                <a16:creationId xmlns:a16="http://schemas.microsoft.com/office/drawing/2014/main" id="{982FB7E6-E153-429F-962C-3BDA17C9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eam Satistics">
            <a:extLst>
              <a:ext uri="{FF2B5EF4-FFF2-40B4-BE49-F238E27FC236}">
                <a16:creationId xmlns:a16="http://schemas.microsoft.com/office/drawing/2014/main" id="{4C28D941-837F-4B2B-B262-FFD731CD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ss Outcome vs Match Outcome">
            <a:extLst>
              <a:ext uri="{FF2B5EF4-FFF2-40B4-BE49-F238E27FC236}">
                <a16:creationId xmlns:a16="http://schemas.microsoft.com/office/drawing/2014/main" id="{6E0C3692-66D8-4C18-8EFA-3A14E976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ss Decision vs Match outcome">
            <a:extLst>
              <a:ext uri="{FF2B5EF4-FFF2-40B4-BE49-F238E27FC236}">
                <a16:creationId xmlns:a16="http://schemas.microsoft.com/office/drawing/2014/main" id="{35E7F863-2D8F-41AD-83B3-E6F551A7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0" y="0"/>
            <a:ext cx="11638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iggest Wins ( By runs and by wickets)">
            <a:extLst>
              <a:ext uri="{FF2B5EF4-FFF2-40B4-BE49-F238E27FC236}">
                <a16:creationId xmlns:a16="http://schemas.microsoft.com/office/drawing/2014/main" id="{D3BFEE27-7884-4F42-8237-CE7759A93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0"/>
            <a:ext cx="1120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ighest totals ">
            <a:extLst>
              <a:ext uri="{FF2B5EF4-FFF2-40B4-BE49-F238E27FC236}">
                <a16:creationId xmlns:a16="http://schemas.microsoft.com/office/drawing/2014/main" id="{49F2BA41-2396-4AC3-909C-02954A24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5"/>
            <a:ext cx="12192000" cy="67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Orange Cap contenders ">
            <a:extLst>
              <a:ext uri="{FF2B5EF4-FFF2-40B4-BE49-F238E27FC236}">
                <a16:creationId xmlns:a16="http://schemas.microsoft.com/office/drawing/2014/main" id="{0719FA93-9D46-4073-A7C1-3A7C96EC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" y="0"/>
            <a:ext cx="11612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IPL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Visualization</dc:title>
  <dc:creator/>
  <cp:lastModifiedBy>Omi</cp:lastModifiedBy>
  <cp:revision>3</cp:revision>
  <dcterms:created xsi:type="dcterms:W3CDTF">2022-12-06T13:55:48Z</dcterms:created>
  <dcterms:modified xsi:type="dcterms:W3CDTF">2022-12-06T15:38:42Z</dcterms:modified>
</cp:coreProperties>
</file>