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761038" cy="3602038"/>
  <p:notesSz cx="6858000" cy="9144000"/>
  <p:defaultTextStyle>
    <a:defPPr>
      <a:defRPr lang="ja-JP"/>
    </a:defPPr>
    <a:lvl1pPr marL="0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70369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40739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111108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81477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851847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222217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92586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962954" algn="l" defTabSz="370369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1" d="100"/>
          <a:sy n="351" d="100"/>
        </p:scale>
        <p:origin x="-1016" y="-104"/>
      </p:cViewPr>
      <p:guideLst>
        <p:guide orient="horz" pos="113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32081" y="1118968"/>
            <a:ext cx="4896883" cy="77210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64157" y="2041156"/>
            <a:ext cx="4032727" cy="92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1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2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38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176754" y="144249"/>
            <a:ext cx="1296233" cy="307340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88053" y="144249"/>
            <a:ext cx="3792683" cy="307340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3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5086" y="2314644"/>
            <a:ext cx="4896883" cy="71540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5086" y="1526699"/>
            <a:ext cx="4896883" cy="78794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70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07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11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4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18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22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25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295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69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88054" y="840477"/>
            <a:ext cx="2544458" cy="237717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928530" y="840477"/>
            <a:ext cx="2544458" cy="2377179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07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8054" y="806292"/>
            <a:ext cx="2545459" cy="33602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369" indent="0">
              <a:buNone/>
              <a:defRPr sz="1700" b="1"/>
            </a:lvl2pPr>
            <a:lvl3pPr marL="740739" indent="0">
              <a:buNone/>
              <a:defRPr sz="1400" b="1"/>
            </a:lvl3pPr>
            <a:lvl4pPr marL="1111108" indent="0">
              <a:buNone/>
              <a:defRPr sz="1300" b="1"/>
            </a:lvl4pPr>
            <a:lvl5pPr marL="1481477" indent="0">
              <a:buNone/>
              <a:defRPr sz="1300" b="1"/>
            </a:lvl5pPr>
            <a:lvl6pPr marL="1851847" indent="0">
              <a:buNone/>
              <a:defRPr sz="1300" b="1"/>
            </a:lvl6pPr>
            <a:lvl7pPr marL="2222217" indent="0">
              <a:buNone/>
              <a:defRPr sz="1300" b="1"/>
            </a:lvl7pPr>
            <a:lvl8pPr marL="2592586" indent="0">
              <a:buNone/>
              <a:defRPr sz="1300" b="1"/>
            </a:lvl8pPr>
            <a:lvl9pPr marL="2962954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88054" y="1142315"/>
            <a:ext cx="2545459" cy="207534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2926531" y="806292"/>
            <a:ext cx="2546459" cy="33602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369" indent="0">
              <a:buNone/>
              <a:defRPr sz="1700" b="1"/>
            </a:lvl2pPr>
            <a:lvl3pPr marL="740739" indent="0">
              <a:buNone/>
              <a:defRPr sz="1400" b="1"/>
            </a:lvl3pPr>
            <a:lvl4pPr marL="1111108" indent="0">
              <a:buNone/>
              <a:defRPr sz="1300" b="1"/>
            </a:lvl4pPr>
            <a:lvl5pPr marL="1481477" indent="0">
              <a:buNone/>
              <a:defRPr sz="1300" b="1"/>
            </a:lvl5pPr>
            <a:lvl6pPr marL="1851847" indent="0">
              <a:buNone/>
              <a:defRPr sz="1300" b="1"/>
            </a:lvl6pPr>
            <a:lvl7pPr marL="2222217" indent="0">
              <a:buNone/>
              <a:defRPr sz="1300" b="1"/>
            </a:lvl7pPr>
            <a:lvl8pPr marL="2592586" indent="0">
              <a:buNone/>
              <a:defRPr sz="1300" b="1"/>
            </a:lvl8pPr>
            <a:lvl9pPr marL="2962954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2926531" y="1142315"/>
            <a:ext cx="2546459" cy="207534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6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28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2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8056" y="143417"/>
            <a:ext cx="1895341" cy="61034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52409" y="143416"/>
            <a:ext cx="3220581" cy="307424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8056" y="753762"/>
            <a:ext cx="1895341" cy="2463895"/>
          </a:xfrm>
        </p:spPr>
        <p:txBody>
          <a:bodyPr/>
          <a:lstStyle>
            <a:lvl1pPr marL="0" indent="0">
              <a:buNone/>
              <a:defRPr sz="1100"/>
            </a:lvl1pPr>
            <a:lvl2pPr marL="370369" indent="0">
              <a:buNone/>
              <a:defRPr sz="1000"/>
            </a:lvl2pPr>
            <a:lvl3pPr marL="740739" indent="0">
              <a:buNone/>
              <a:defRPr sz="800"/>
            </a:lvl3pPr>
            <a:lvl4pPr marL="1111108" indent="0">
              <a:buNone/>
              <a:defRPr sz="700"/>
            </a:lvl4pPr>
            <a:lvl5pPr marL="1481477" indent="0">
              <a:buNone/>
              <a:defRPr sz="700"/>
            </a:lvl5pPr>
            <a:lvl6pPr marL="1851847" indent="0">
              <a:buNone/>
              <a:defRPr sz="700"/>
            </a:lvl6pPr>
            <a:lvl7pPr marL="2222217" indent="0">
              <a:buNone/>
              <a:defRPr sz="700"/>
            </a:lvl7pPr>
            <a:lvl8pPr marL="2592586" indent="0">
              <a:buNone/>
              <a:defRPr sz="700"/>
            </a:lvl8pPr>
            <a:lvl9pPr marL="2962954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67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9205" y="2521427"/>
            <a:ext cx="3456623" cy="29766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29205" y="321850"/>
            <a:ext cx="3456623" cy="2161223"/>
          </a:xfrm>
        </p:spPr>
        <p:txBody>
          <a:bodyPr/>
          <a:lstStyle>
            <a:lvl1pPr marL="0" indent="0">
              <a:buNone/>
              <a:defRPr sz="2600"/>
            </a:lvl1pPr>
            <a:lvl2pPr marL="370369" indent="0">
              <a:buNone/>
              <a:defRPr sz="2300"/>
            </a:lvl2pPr>
            <a:lvl3pPr marL="740739" indent="0">
              <a:buNone/>
              <a:defRPr sz="1900"/>
            </a:lvl3pPr>
            <a:lvl4pPr marL="1111108" indent="0">
              <a:buNone/>
              <a:defRPr sz="1700"/>
            </a:lvl4pPr>
            <a:lvl5pPr marL="1481477" indent="0">
              <a:buNone/>
              <a:defRPr sz="1700"/>
            </a:lvl5pPr>
            <a:lvl6pPr marL="1851847" indent="0">
              <a:buNone/>
              <a:defRPr sz="1700"/>
            </a:lvl6pPr>
            <a:lvl7pPr marL="2222217" indent="0">
              <a:buNone/>
              <a:defRPr sz="1700"/>
            </a:lvl7pPr>
            <a:lvl8pPr marL="2592586" indent="0">
              <a:buNone/>
              <a:defRPr sz="1700"/>
            </a:lvl8pPr>
            <a:lvl9pPr marL="2962954" indent="0">
              <a:buNone/>
              <a:defRPr sz="1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29205" y="2819096"/>
            <a:ext cx="3456623" cy="422739"/>
          </a:xfrm>
        </p:spPr>
        <p:txBody>
          <a:bodyPr/>
          <a:lstStyle>
            <a:lvl1pPr marL="0" indent="0">
              <a:buNone/>
              <a:defRPr sz="1100"/>
            </a:lvl1pPr>
            <a:lvl2pPr marL="370369" indent="0">
              <a:buNone/>
              <a:defRPr sz="1000"/>
            </a:lvl2pPr>
            <a:lvl3pPr marL="740739" indent="0">
              <a:buNone/>
              <a:defRPr sz="800"/>
            </a:lvl3pPr>
            <a:lvl4pPr marL="1111108" indent="0">
              <a:buNone/>
              <a:defRPr sz="700"/>
            </a:lvl4pPr>
            <a:lvl5pPr marL="1481477" indent="0">
              <a:buNone/>
              <a:defRPr sz="700"/>
            </a:lvl5pPr>
            <a:lvl6pPr marL="1851847" indent="0">
              <a:buNone/>
              <a:defRPr sz="700"/>
            </a:lvl6pPr>
            <a:lvl7pPr marL="2222217" indent="0">
              <a:buNone/>
              <a:defRPr sz="700"/>
            </a:lvl7pPr>
            <a:lvl8pPr marL="2592586" indent="0">
              <a:buNone/>
              <a:defRPr sz="700"/>
            </a:lvl8pPr>
            <a:lvl9pPr marL="2962954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67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8054" y="144250"/>
            <a:ext cx="5184934" cy="600340"/>
          </a:xfrm>
          <a:prstGeom prst="rect">
            <a:avLst/>
          </a:prstGeom>
        </p:spPr>
        <p:txBody>
          <a:bodyPr vert="horz" lIns="74074" tIns="37038" rIns="74074" bIns="3703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8054" y="840477"/>
            <a:ext cx="5184934" cy="2377179"/>
          </a:xfrm>
          <a:prstGeom prst="rect">
            <a:avLst/>
          </a:prstGeom>
        </p:spPr>
        <p:txBody>
          <a:bodyPr vert="horz" lIns="74074" tIns="37038" rIns="74074" bIns="3703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88052" y="3338558"/>
            <a:ext cx="1344242" cy="191775"/>
          </a:xfrm>
          <a:prstGeom prst="rect">
            <a:avLst/>
          </a:prstGeom>
        </p:spPr>
        <p:txBody>
          <a:bodyPr vert="horz" lIns="74074" tIns="37038" rIns="74074" bIns="3703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E7C9-DF29-B647-AA79-B58B3AD7C274}" type="datetimeFigureOut">
              <a:rPr kumimoji="1" lang="ja-JP" altLang="en-US" smtClean="0"/>
              <a:t>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68357" y="3338558"/>
            <a:ext cx="1824328" cy="191775"/>
          </a:xfrm>
          <a:prstGeom prst="rect">
            <a:avLst/>
          </a:prstGeom>
        </p:spPr>
        <p:txBody>
          <a:bodyPr vert="horz" lIns="74074" tIns="37038" rIns="74074" bIns="3703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128745" y="3338558"/>
            <a:ext cx="1344242" cy="191775"/>
          </a:xfrm>
          <a:prstGeom prst="rect">
            <a:avLst/>
          </a:prstGeom>
        </p:spPr>
        <p:txBody>
          <a:bodyPr vert="horz" lIns="74074" tIns="37038" rIns="74074" bIns="3703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FE0C0-2272-574C-B73F-1D5FD52B6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63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369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777" indent="-277777" algn="l" defTabSz="370369" rtl="0" eaLnBrk="1" latinLnBrk="0" hangingPunct="1">
        <a:spcBef>
          <a:spcPct val="20000"/>
        </a:spcBef>
        <a:buFont typeface="Arial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1850" indent="-231481" algn="l" defTabSz="370369" rtl="0" eaLnBrk="1" latinLnBrk="0" hangingPunct="1">
        <a:spcBef>
          <a:spcPct val="20000"/>
        </a:spcBef>
        <a:buFont typeface="Arial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5923" indent="-185185" algn="l" defTabSz="370369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293" indent="-185185" algn="l" defTabSz="370369" rtl="0" eaLnBrk="1" latinLnBrk="0" hangingPunct="1">
        <a:spcBef>
          <a:spcPct val="20000"/>
        </a:spcBef>
        <a:buFont typeface="Arial"/>
        <a:buChar char="–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662" indent="-185185" algn="l" defTabSz="370369" rtl="0" eaLnBrk="1" latinLnBrk="0" hangingPunct="1">
        <a:spcBef>
          <a:spcPct val="20000"/>
        </a:spcBef>
        <a:buFont typeface="Arial"/>
        <a:buChar char="»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37031" indent="-185185" algn="l" defTabSz="370369" rtl="0" eaLnBrk="1" latinLnBrk="0" hangingPunct="1">
        <a:spcBef>
          <a:spcPct val="20000"/>
        </a:spcBef>
        <a:buFont typeface="Arial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07400" indent="-185185" algn="l" defTabSz="370369" rtl="0" eaLnBrk="1" latinLnBrk="0" hangingPunct="1">
        <a:spcBef>
          <a:spcPct val="20000"/>
        </a:spcBef>
        <a:buFont typeface="Arial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77771" indent="-185185" algn="l" defTabSz="370369" rtl="0" eaLnBrk="1" latinLnBrk="0" hangingPunct="1">
        <a:spcBef>
          <a:spcPct val="20000"/>
        </a:spcBef>
        <a:buFont typeface="Arial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48140" indent="-185185" algn="l" defTabSz="370369" rtl="0" eaLnBrk="1" latinLnBrk="0" hangingPunct="1">
        <a:spcBef>
          <a:spcPct val="20000"/>
        </a:spcBef>
        <a:buFont typeface="Arial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369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0739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1108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77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1847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2217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2586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2954" algn="l" defTabSz="370369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165813" y="560842"/>
            <a:ext cx="1056073" cy="302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endParaRPr kumimoji="1" lang="ja-JP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165813" y="920389"/>
            <a:ext cx="1056073" cy="484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/>
                <a:cs typeface="Arial"/>
              </a:rPr>
              <a:t>Learning period</a:t>
            </a:r>
            <a:endParaRPr kumimoji="1" lang="ja-JP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65813" y="2525560"/>
            <a:ext cx="1056073" cy="421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/>
                <a:cs typeface="Arial"/>
              </a:rPr>
              <a:t>Testing period</a:t>
            </a:r>
            <a:endParaRPr kumimoji="1" lang="ja-JP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709410" y="140020"/>
            <a:ext cx="2343154" cy="3351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t" anchorCtr="0"/>
          <a:lstStyle/>
          <a:p>
            <a:pPr algn="ctr"/>
            <a:endParaRPr lang="en-US" altLang="ja-JP" sz="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altLang="ja-JP" b="1" dirty="0" err="1" smtClean="0">
                <a:solidFill>
                  <a:schemeClr val="tx1"/>
                </a:solidFill>
                <a:latin typeface="Arial"/>
                <a:cs typeface="Arial"/>
              </a:rPr>
              <a:t>EstFore</a:t>
            </a:r>
            <a:r>
              <a:rPr lang="en-US" altLang="ja-JP" b="1" dirty="0" smtClean="0">
                <a:solidFill>
                  <a:schemeClr val="tx1"/>
                </a:solidFill>
                <a:latin typeface="Arial"/>
                <a:cs typeface="Arial"/>
              </a:rPr>
              <a:t>()</a:t>
            </a:r>
            <a:endParaRPr kumimoji="1" lang="ja-JP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260316" y="568089"/>
            <a:ext cx="1241343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 anchorCtr="0"/>
          <a:lstStyle/>
          <a:p>
            <a:pPr algn="ctr"/>
            <a:r>
              <a:rPr lang="en-US" altLang="ja-JP" b="1" smtClean="0">
                <a:solidFill>
                  <a:schemeClr val="tx1"/>
                </a:solidFill>
                <a:latin typeface="Arial"/>
                <a:cs typeface="Arial"/>
              </a:rPr>
              <a:t>Est(</a:t>
            </a:r>
            <a:r>
              <a:rPr lang="en-US" altLang="ja-JP" b="1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kumimoji="1" lang="ja-JP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4558410" y="2525560"/>
            <a:ext cx="1056073" cy="421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altLang="ja-JP" dirty="0" smtClean="0">
                <a:solidFill>
                  <a:schemeClr val="tx1"/>
                </a:solidFill>
                <a:latin typeface="Arial"/>
                <a:cs typeface="Arial"/>
              </a:rPr>
              <a:t>orecast</a:t>
            </a:r>
            <a:endParaRPr kumimoji="1" lang="ja-JP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2" name="直線矢印コネクタ 81"/>
          <p:cNvCxnSpPr/>
          <p:nvPr/>
        </p:nvCxnSpPr>
        <p:spPr>
          <a:xfrm>
            <a:off x="1284278" y="711911"/>
            <a:ext cx="93654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1284278" y="1162805"/>
            <a:ext cx="93654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>
            <a:off x="2880987" y="1878360"/>
            <a:ext cx="0" cy="19757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>
            <a:off x="3550901" y="1217419"/>
            <a:ext cx="9107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4558410" y="1006908"/>
            <a:ext cx="1056073" cy="421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kumimoji="1" lang="en-US" altLang="ja-JP" dirty="0" smtClean="0">
                <a:solidFill>
                  <a:schemeClr val="tx1"/>
                </a:solidFill>
                <a:latin typeface="Arial"/>
                <a:cs typeface="Arial"/>
              </a:rPr>
              <a:t>arameter</a:t>
            </a:r>
            <a:endParaRPr kumimoji="1" lang="ja-JP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2260316" y="2088073"/>
            <a:ext cx="1241343" cy="1295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 anchorCtr="0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Arial"/>
                <a:cs typeface="Arial"/>
              </a:rPr>
              <a:t>Fore()</a:t>
            </a:r>
            <a:endParaRPr kumimoji="1" lang="ja-JP" altLang="en-US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1284278" y="2736071"/>
            <a:ext cx="93654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3550901" y="2736071"/>
            <a:ext cx="9107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165813" y="1448561"/>
            <a:ext cx="1056073" cy="484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20" rIns="91439" bIns="45720" spcCol="0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/>
                <a:cs typeface="Arial"/>
              </a:rPr>
              <a:t>Prior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/>
                <a:cs typeface="Arial"/>
              </a:rPr>
              <a:t>(optional)</a:t>
            </a:r>
            <a:endParaRPr kumimoji="1" lang="ja-JP" alt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>
            <a:off x="1284278" y="1690977"/>
            <a:ext cx="93654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3087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</Words>
  <Application>Microsoft Macintosh PowerPoint</Application>
  <PresentationFormat>ユーザー設定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omi</dc:creator>
  <cp:lastModifiedBy>omi</cp:lastModifiedBy>
  <cp:revision>15</cp:revision>
  <dcterms:created xsi:type="dcterms:W3CDTF">2016-06-28T08:12:47Z</dcterms:created>
  <dcterms:modified xsi:type="dcterms:W3CDTF">2016-07-01T04:29:00Z</dcterms:modified>
</cp:coreProperties>
</file>