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9" r:id="rId4"/>
    <p:sldId id="260" r:id="rId5"/>
    <p:sldId id="267" r:id="rId6"/>
    <p:sldId id="272" r:id="rId7"/>
    <p:sldId id="261" r:id="rId8"/>
    <p:sldId id="274" r:id="rId9"/>
    <p:sldId id="273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6" autoAdjust="0"/>
    <p:restoredTop sz="94660"/>
  </p:normalViewPr>
  <p:slideViewPr>
    <p:cSldViewPr snapToGrid="0">
      <p:cViewPr>
        <p:scale>
          <a:sx n="66" d="100"/>
          <a:sy n="66" d="100"/>
        </p:scale>
        <p:origin x="134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67E608-88C0-4AFB-8C10-A3DE3281F9E0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05564F5-B6FA-4E63-B191-8B79F365F52E}">
      <dgm:prSet phldrT="[Text]" custT="1"/>
      <dgm:spPr/>
      <dgm:t>
        <a:bodyPr/>
        <a:lstStyle/>
        <a:p>
          <a:r>
            <a:rPr lang="en-IN" sz="900" dirty="0"/>
            <a:t>ADS Project</a:t>
          </a:r>
        </a:p>
      </dgm:t>
    </dgm:pt>
    <dgm:pt modelId="{EEFFD21C-69A6-42F7-9D39-5572AA8FC221}" type="parTrans" cxnId="{660B24BE-D75C-45CE-921B-46D3D97D30CA}">
      <dgm:prSet/>
      <dgm:spPr/>
      <dgm:t>
        <a:bodyPr/>
        <a:lstStyle/>
        <a:p>
          <a:endParaRPr lang="en-IN"/>
        </a:p>
      </dgm:t>
    </dgm:pt>
    <dgm:pt modelId="{CB3923C2-7AAD-4603-8FEB-8E90C45B11A9}" type="sibTrans" cxnId="{660B24BE-D75C-45CE-921B-46D3D97D30CA}">
      <dgm:prSet/>
      <dgm:spPr/>
      <dgm:t>
        <a:bodyPr/>
        <a:lstStyle/>
        <a:p>
          <a:endParaRPr lang="en-IN"/>
        </a:p>
      </dgm:t>
    </dgm:pt>
    <dgm:pt modelId="{2C249237-4290-4686-B447-63527D1EEEC1}">
      <dgm:prSet phldrT="[Text]" custT="1"/>
      <dgm:spPr/>
      <dgm:t>
        <a:bodyPr/>
        <a:lstStyle/>
        <a:p>
          <a:r>
            <a:rPr lang="en-IN" sz="900" dirty="0"/>
            <a:t>Recommendation/</a:t>
          </a:r>
          <a:r>
            <a:rPr lang="en-IN" sz="900" dirty="0" err="1"/>
            <a:t>Finduserbyname</a:t>
          </a:r>
          <a:r>
            <a:rPr lang="en-IN" sz="900" dirty="0"/>
            <a:t>/</a:t>
          </a:r>
        </a:p>
        <a:p>
          <a:r>
            <a:rPr lang="en-IN" sz="900" dirty="0"/>
            <a:t>GUI/</a:t>
          </a:r>
        </a:p>
      </dgm:t>
    </dgm:pt>
    <dgm:pt modelId="{2AD799CC-C339-462C-9FD6-7E18EE0CE710}" type="parTrans" cxnId="{97B6DB1E-CA72-4DF0-897E-2D49018434B0}">
      <dgm:prSet/>
      <dgm:spPr/>
      <dgm:t>
        <a:bodyPr/>
        <a:lstStyle/>
        <a:p>
          <a:endParaRPr lang="en-IN" sz="1800"/>
        </a:p>
      </dgm:t>
    </dgm:pt>
    <dgm:pt modelId="{7BDD8C5C-6C4D-4192-A347-92C009EAEA60}" type="sibTrans" cxnId="{97B6DB1E-CA72-4DF0-897E-2D49018434B0}">
      <dgm:prSet/>
      <dgm:spPr/>
      <dgm:t>
        <a:bodyPr/>
        <a:lstStyle/>
        <a:p>
          <a:endParaRPr lang="en-IN"/>
        </a:p>
      </dgm:t>
    </dgm:pt>
    <dgm:pt modelId="{9DEAC4F6-26CA-429E-A14C-36B50ED2A321}">
      <dgm:prSet phldrT="[Text]" custT="1"/>
      <dgm:spPr/>
      <dgm:t>
        <a:bodyPr/>
        <a:lstStyle/>
        <a:p>
          <a:r>
            <a:rPr lang="en-IN" sz="1400" dirty="0" err="1"/>
            <a:t>AddFriend</a:t>
          </a:r>
          <a:r>
            <a:rPr lang="en-IN" sz="1400" dirty="0"/>
            <a:t>/</a:t>
          </a:r>
          <a:r>
            <a:rPr lang="en-IN" sz="1400" dirty="0" err="1"/>
            <a:t>CreateNode</a:t>
          </a:r>
          <a:r>
            <a:rPr lang="en-IN" sz="1400" dirty="0"/>
            <a:t>/Login</a:t>
          </a:r>
        </a:p>
      </dgm:t>
    </dgm:pt>
    <dgm:pt modelId="{33B4D5E6-A3C7-4BC3-AF6B-0C3F59D5575A}" type="parTrans" cxnId="{228EE591-B469-492F-8A13-2B6F563B9513}">
      <dgm:prSet/>
      <dgm:spPr/>
      <dgm:t>
        <a:bodyPr/>
        <a:lstStyle/>
        <a:p>
          <a:endParaRPr lang="en-IN" sz="1800"/>
        </a:p>
      </dgm:t>
    </dgm:pt>
    <dgm:pt modelId="{DF6A6F9A-606E-469B-92E4-4F83ECE87D4C}" type="sibTrans" cxnId="{228EE591-B469-492F-8A13-2B6F563B9513}">
      <dgm:prSet/>
      <dgm:spPr/>
      <dgm:t>
        <a:bodyPr/>
        <a:lstStyle/>
        <a:p>
          <a:endParaRPr lang="en-IN"/>
        </a:p>
      </dgm:t>
    </dgm:pt>
    <dgm:pt modelId="{39EE7FE7-B46F-4C1D-92A5-C9DC55CF9628}">
      <dgm:prSet phldrT="[Text]" custT="1"/>
      <dgm:spPr/>
      <dgm:t>
        <a:bodyPr/>
        <a:lstStyle/>
        <a:p>
          <a:r>
            <a:rPr lang="en-IN" sz="900" dirty="0" err="1"/>
            <a:t>AddPost</a:t>
          </a:r>
          <a:r>
            <a:rPr lang="en-IN" sz="900" dirty="0"/>
            <a:t>/Register/Explore</a:t>
          </a:r>
        </a:p>
      </dgm:t>
    </dgm:pt>
    <dgm:pt modelId="{5DA555B1-78C1-4095-9041-1AA9F26FC03A}" type="parTrans" cxnId="{D7CEE32A-8463-4515-AD8B-513B4E78C51B}">
      <dgm:prSet/>
      <dgm:spPr/>
      <dgm:t>
        <a:bodyPr/>
        <a:lstStyle/>
        <a:p>
          <a:endParaRPr lang="en-IN" sz="1800"/>
        </a:p>
      </dgm:t>
    </dgm:pt>
    <dgm:pt modelId="{FD7735D6-912B-401D-9B39-D89A1D73884C}" type="sibTrans" cxnId="{D7CEE32A-8463-4515-AD8B-513B4E78C51B}">
      <dgm:prSet/>
      <dgm:spPr/>
      <dgm:t>
        <a:bodyPr/>
        <a:lstStyle/>
        <a:p>
          <a:endParaRPr lang="en-IN"/>
        </a:p>
      </dgm:t>
    </dgm:pt>
    <dgm:pt modelId="{D9F39588-7F30-47F6-BD46-FEE475305DAC}">
      <dgm:prSet custT="1"/>
      <dgm:spPr/>
      <dgm:t>
        <a:bodyPr/>
        <a:lstStyle/>
        <a:p>
          <a:r>
            <a:rPr lang="en-IN" sz="1400" dirty="0"/>
            <a:t>Omkar </a:t>
          </a:r>
          <a:r>
            <a:rPr lang="en-IN" sz="1400" dirty="0" err="1"/>
            <a:t>Khanvilkar</a:t>
          </a:r>
          <a:endParaRPr lang="en-IN" sz="1400" dirty="0"/>
        </a:p>
      </dgm:t>
    </dgm:pt>
    <dgm:pt modelId="{50A71E5D-0923-4446-BA42-7DCDD08F7DEF}" type="parTrans" cxnId="{28607E50-B0A3-4A0C-AAE2-7B64354347F9}">
      <dgm:prSet/>
      <dgm:spPr/>
      <dgm:t>
        <a:bodyPr/>
        <a:lstStyle/>
        <a:p>
          <a:endParaRPr lang="en-IN" sz="1800"/>
        </a:p>
      </dgm:t>
    </dgm:pt>
    <dgm:pt modelId="{C8C44D94-8CBA-4AD8-ADFC-BE90A836F88F}" type="sibTrans" cxnId="{28607E50-B0A3-4A0C-AAE2-7B64354347F9}">
      <dgm:prSet/>
      <dgm:spPr/>
      <dgm:t>
        <a:bodyPr/>
        <a:lstStyle/>
        <a:p>
          <a:endParaRPr lang="en-IN"/>
        </a:p>
      </dgm:t>
    </dgm:pt>
    <dgm:pt modelId="{B4DE6F15-056B-4ABE-B6D7-2BD4A7FDD014}">
      <dgm:prSet custT="1"/>
      <dgm:spPr/>
      <dgm:t>
        <a:bodyPr/>
        <a:lstStyle/>
        <a:p>
          <a:r>
            <a:rPr lang="en-IN" sz="1400" dirty="0"/>
            <a:t>Babusha </a:t>
          </a:r>
          <a:r>
            <a:rPr lang="en-IN" sz="1400" dirty="0" err="1"/>
            <a:t>Kolhe</a:t>
          </a:r>
          <a:endParaRPr lang="en-IN" sz="1400" dirty="0"/>
        </a:p>
      </dgm:t>
    </dgm:pt>
    <dgm:pt modelId="{FE41B3E6-CB54-4F01-9B30-8059811A7783}" type="parTrans" cxnId="{7F2085AB-D3F4-4113-8D1A-E4B64900A6AF}">
      <dgm:prSet/>
      <dgm:spPr/>
      <dgm:t>
        <a:bodyPr/>
        <a:lstStyle/>
        <a:p>
          <a:endParaRPr lang="en-IN" sz="1800"/>
        </a:p>
      </dgm:t>
    </dgm:pt>
    <dgm:pt modelId="{9C64927F-2403-47DB-9EB7-EBAE65A48E90}" type="sibTrans" cxnId="{7F2085AB-D3F4-4113-8D1A-E4B64900A6AF}">
      <dgm:prSet/>
      <dgm:spPr/>
      <dgm:t>
        <a:bodyPr/>
        <a:lstStyle/>
        <a:p>
          <a:endParaRPr lang="en-IN"/>
        </a:p>
      </dgm:t>
    </dgm:pt>
    <dgm:pt modelId="{128E3331-01F1-4A0B-8D42-8DA3B01E39B9}">
      <dgm:prSet custT="1"/>
      <dgm:spPr/>
      <dgm:t>
        <a:bodyPr/>
        <a:lstStyle/>
        <a:p>
          <a:r>
            <a:rPr lang="en-IN" sz="1400" dirty="0" err="1"/>
            <a:t>Maitrey</a:t>
          </a:r>
          <a:r>
            <a:rPr lang="en-IN" sz="1400" dirty="0"/>
            <a:t> </a:t>
          </a:r>
          <a:r>
            <a:rPr lang="en-IN" sz="1400" dirty="0" err="1"/>
            <a:t>Katkar</a:t>
          </a:r>
          <a:endParaRPr lang="en-IN" sz="1400" dirty="0"/>
        </a:p>
      </dgm:t>
    </dgm:pt>
    <dgm:pt modelId="{53936A94-B90D-4815-AC9B-824C9E3174A1}" type="parTrans" cxnId="{F4E16689-3FFD-44F6-A886-0E5AD8E78ADF}">
      <dgm:prSet/>
      <dgm:spPr/>
      <dgm:t>
        <a:bodyPr/>
        <a:lstStyle/>
        <a:p>
          <a:endParaRPr lang="en-IN" sz="1800"/>
        </a:p>
      </dgm:t>
    </dgm:pt>
    <dgm:pt modelId="{3176AADB-6B4F-468D-A81F-96240145B956}" type="sibTrans" cxnId="{F4E16689-3FFD-44F6-A886-0E5AD8E78ADF}">
      <dgm:prSet/>
      <dgm:spPr/>
      <dgm:t>
        <a:bodyPr/>
        <a:lstStyle/>
        <a:p>
          <a:endParaRPr lang="en-IN"/>
        </a:p>
      </dgm:t>
    </dgm:pt>
    <dgm:pt modelId="{343C2A41-1EF7-470D-8482-105A23270224}">
      <dgm:prSet custT="1"/>
      <dgm:spPr/>
      <dgm:t>
        <a:bodyPr/>
        <a:lstStyle/>
        <a:p>
          <a:r>
            <a:rPr lang="en-IN" sz="1600" dirty="0"/>
            <a:t>Gita </a:t>
          </a:r>
          <a:r>
            <a:rPr lang="en-IN" sz="1600" dirty="0" err="1"/>
            <a:t>Kolate</a:t>
          </a:r>
          <a:endParaRPr lang="en-IN" sz="1600" dirty="0"/>
        </a:p>
      </dgm:t>
    </dgm:pt>
    <dgm:pt modelId="{E25FDE6F-7E08-4735-B602-F1EF8B280A02}" type="parTrans" cxnId="{A12B424F-2565-42C6-A904-046DCB051045}">
      <dgm:prSet/>
      <dgm:spPr/>
      <dgm:t>
        <a:bodyPr/>
        <a:lstStyle/>
        <a:p>
          <a:endParaRPr lang="en-IN" sz="1800"/>
        </a:p>
      </dgm:t>
    </dgm:pt>
    <dgm:pt modelId="{37FFE801-B6D0-4C31-9045-2BCAA7468D01}" type="sibTrans" cxnId="{A12B424F-2565-42C6-A904-046DCB051045}">
      <dgm:prSet/>
      <dgm:spPr/>
      <dgm:t>
        <a:bodyPr/>
        <a:lstStyle/>
        <a:p>
          <a:endParaRPr lang="en-IN"/>
        </a:p>
      </dgm:t>
    </dgm:pt>
    <dgm:pt modelId="{C1D79A4F-478D-43F1-8391-DE61B5D27FA8}">
      <dgm:prSet custT="1"/>
      <dgm:spPr/>
      <dgm:t>
        <a:bodyPr/>
        <a:lstStyle/>
        <a:p>
          <a:r>
            <a:rPr lang="en-IN" sz="1200" dirty="0"/>
            <a:t>Janvi Kharat</a:t>
          </a:r>
        </a:p>
      </dgm:t>
    </dgm:pt>
    <dgm:pt modelId="{37DB7967-0E25-4C33-BEAC-B92103512562}" type="parTrans" cxnId="{9CAB53B7-5EF4-4873-A1D3-FAA703223B03}">
      <dgm:prSet/>
      <dgm:spPr/>
      <dgm:t>
        <a:bodyPr/>
        <a:lstStyle/>
        <a:p>
          <a:endParaRPr lang="en-IN" sz="1800"/>
        </a:p>
      </dgm:t>
    </dgm:pt>
    <dgm:pt modelId="{E2DA8FC0-BF16-4253-AF53-40F4AA246D0F}" type="sibTrans" cxnId="{9CAB53B7-5EF4-4873-A1D3-FAA703223B03}">
      <dgm:prSet/>
      <dgm:spPr/>
      <dgm:t>
        <a:bodyPr/>
        <a:lstStyle/>
        <a:p>
          <a:endParaRPr lang="en-IN"/>
        </a:p>
      </dgm:t>
    </dgm:pt>
    <dgm:pt modelId="{AF101C05-4428-44D8-B5A3-4C0105A073B4}" type="pres">
      <dgm:prSet presAssocID="{8E67E608-88C0-4AFB-8C10-A3DE3281F9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2B55B3-3BB9-4078-B12E-CBC609FAA10D}" type="pres">
      <dgm:prSet presAssocID="{205564F5-B6FA-4E63-B191-8B79F365F52E}" presName="hierRoot1" presStyleCnt="0">
        <dgm:presLayoutVars>
          <dgm:hierBranch val="init"/>
        </dgm:presLayoutVars>
      </dgm:prSet>
      <dgm:spPr/>
    </dgm:pt>
    <dgm:pt modelId="{D95C8FDF-2EC9-41A8-A467-F889FF66EFBD}" type="pres">
      <dgm:prSet presAssocID="{205564F5-B6FA-4E63-B191-8B79F365F52E}" presName="rootComposite1" presStyleCnt="0"/>
      <dgm:spPr/>
    </dgm:pt>
    <dgm:pt modelId="{F93B440A-0640-41F2-B965-2D003DDB1CB3}" type="pres">
      <dgm:prSet presAssocID="{205564F5-B6FA-4E63-B191-8B79F365F52E}" presName="rootText1" presStyleLbl="node0" presStyleIdx="0" presStyleCnt="1">
        <dgm:presLayoutVars>
          <dgm:chPref val="3"/>
        </dgm:presLayoutVars>
      </dgm:prSet>
      <dgm:spPr/>
    </dgm:pt>
    <dgm:pt modelId="{278D52B7-DCD3-4F29-88F1-1123437359A4}" type="pres">
      <dgm:prSet presAssocID="{205564F5-B6FA-4E63-B191-8B79F365F52E}" presName="rootConnector1" presStyleLbl="node1" presStyleIdx="0" presStyleCnt="0"/>
      <dgm:spPr/>
    </dgm:pt>
    <dgm:pt modelId="{E3CE9A92-C694-40F1-9A22-A97CFEE0021C}" type="pres">
      <dgm:prSet presAssocID="{205564F5-B6FA-4E63-B191-8B79F365F52E}" presName="hierChild2" presStyleCnt="0"/>
      <dgm:spPr/>
    </dgm:pt>
    <dgm:pt modelId="{F7C350EC-D1A4-4E4A-AB0F-CC8B3676344F}" type="pres">
      <dgm:prSet presAssocID="{2AD799CC-C339-462C-9FD6-7E18EE0CE710}" presName="Name37" presStyleLbl="parChTrans1D2" presStyleIdx="0" presStyleCnt="3"/>
      <dgm:spPr/>
    </dgm:pt>
    <dgm:pt modelId="{73F22214-EA45-44C1-A5D7-C41E1BAE5FDD}" type="pres">
      <dgm:prSet presAssocID="{2C249237-4290-4686-B447-63527D1EEEC1}" presName="hierRoot2" presStyleCnt="0">
        <dgm:presLayoutVars>
          <dgm:hierBranch val="init"/>
        </dgm:presLayoutVars>
      </dgm:prSet>
      <dgm:spPr/>
    </dgm:pt>
    <dgm:pt modelId="{39C82457-684F-420D-BD01-E2725D290E44}" type="pres">
      <dgm:prSet presAssocID="{2C249237-4290-4686-B447-63527D1EEEC1}" presName="rootComposite" presStyleCnt="0"/>
      <dgm:spPr/>
    </dgm:pt>
    <dgm:pt modelId="{76DA3596-9EB5-48C9-B10C-DC984D120102}" type="pres">
      <dgm:prSet presAssocID="{2C249237-4290-4686-B447-63527D1EEEC1}" presName="rootText" presStyleLbl="node2" presStyleIdx="0" presStyleCnt="3">
        <dgm:presLayoutVars>
          <dgm:chPref val="3"/>
        </dgm:presLayoutVars>
      </dgm:prSet>
      <dgm:spPr/>
    </dgm:pt>
    <dgm:pt modelId="{6C7B647D-C27D-4EA0-BEF9-3B62903BFBB1}" type="pres">
      <dgm:prSet presAssocID="{2C249237-4290-4686-B447-63527D1EEEC1}" presName="rootConnector" presStyleLbl="node2" presStyleIdx="0" presStyleCnt="3"/>
      <dgm:spPr/>
    </dgm:pt>
    <dgm:pt modelId="{DC1E4E81-EB76-4A3E-A4E1-C4CB051B9E95}" type="pres">
      <dgm:prSet presAssocID="{2C249237-4290-4686-B447-63527D1EEEC1}" presName="hierChild4" presStyleCnt="0"/>
      <dgm:spPr/>
    </dgm:pt>
    <dgm:pt modelId="{C3377E79-DB3F-47A2-B0B6-B9ADD21F29B1}" type="pres">
      <dgm:prSet presAssocID="{50A71E5D-0923-4446-BA42-7DCDD08F7DEF}" presName="Name37" presStyleLbl="parChTrans1D3" presStyleIdx="0" presStyleCnt="5"/>
      <dgm:spPr/>
    </dgm:pt>
    <dgm:pt modelId="{C845765F-4A2D-4C41-946E-4C069EC7D580}" type="pres">
      <dgm:prSet presAssocID="{D9F39588-7F30-47F6-BD46-FEE475305DAC}" presName="hierRoot2" presStyleCnt="0">
        <dgm:presLayoutVars>
          <dgm:hierBranch val="init"/>
        </dgm:presLayoutVars>
      </dgm:prSet>
      <dgm:spPr/>
    </dgm:pt>
    <dgm:pt modelId="{60C92CE4-2261-4EC5-82AE-9CC52ADB45B2}" type="pres">
      <dgm:prSet presAssocID="{D9F39588-7F30-47F6-BD46-FEE475305DAC}" presName="rootComposite" presStyleCnt="0"/>
      <dgm:spPr/>
    </dgm:pt>
    <dgm:pt modelId="{62CAB9CD-ABBA-4725-B498-0B9B1ECD0DF4}" type="pres">
      <dgm:prSet presAssocID="{D9F39588-7F30-47F6-BD46-FEE475305DAC}" presName="rootText" presStyleLbl="node3" presStyleIdx="0" presStyleCnt="5">
        <dgm:presLayoutVars>
          <dgm:chPref val="3"/>
        </dgm:presLayoutVars>
      </dgm:prSet>
      <dgm:spPr/>
    </dgm:pt>
    <dgm:pt modelId="{FC1269DC-11DD-46F1-BA9B-E6A752FFECBE}" type="pres">
      <dgm:prSet presAssocID="{D9F39588-7F30-47F6-BD46-FEE475305DAC}" presName="rootConnector" presStyleLbl="node3" presStyleIdx="0" presStyleCnt="5"/>
      <dgm:spPr/>
    </dgm:pt>
    <dgm:pt modelId="{E5E2FB0A-D683-4C6F-9FF7-86FD12498785}" type="pres">
      <dgm:prSet presAssocID="{D9F39588-7F30-47F6-BD46-FEE475305DAC}" presName="hierChild4" presStyleCnt="0"/>
      <dgm:spPr/>
    </dgm:pt>
    <dgm:pt modelId="{5DE4ED4B-DC04-47C6-BE69-BCFCDDDE0C02}" type="pres">
      <dgm:prSet presAssocID="{D9F39588-7F30-47F6-BD46-FEE475305DAC}" presName="hierChild5" presStyleCnt="0"/>
      <dgm:spPr/>
    </dgm:pt>
    <dgm:pt modelId="{0F141E98-0DFF-414D-A849-A9CB16181FB6}" type="pres">
      <dgm:prSet presAssocID="{2C249237-4290-4686-B447-63527D1EEEC1}" presName="hierChild5" presStyleCnt="0"/>
      <dgm:spPr/>
    </dgm:pt>
    <dgm:pt modelId="{3A0EEE70-EC2A-4BEB-A390-C287B0620486}" type="pres">
      <dgm:prSet presAssocID="{33B4D5E6-A3C7-4BC3-AF6B-0C3F59D5575A}" presName="Name37" presStyleLbl="parChTrans1D2" presStyleIdx="1" presStyleCnt="3"/>
      <dgm:spPr/>
    </dgm:pt>
    <dgm:pt modelId="{5AC0B230-6276-41C8-A163-38BA2F7C2A50}" type="pres">
      <dgm:prSet presAssocID="{9DEAC4F6-26CA-429E-A14C-36B50ED2A321}" presName="hierRoot2" presStyleCnt="0">
        <dgm:presLayoutVars>
          <dgm:hierBranch val="init"/>
        </dgm:presLayoutVars>
      </dgm:prSet>
      <dgm:spPr/>
    </dgm:pt>
    <dgm:pt modelId="{80E8DA7F-26A9-4D76-8BD3-5164F75C2159}" type="pres">
      <dgm:prSet presAssocID="{9DEAC4F6-26CA-429E-A14C-36B50ED2A321}" presName="rootComposite" presStyleCnt="0"/>
      <dgm:spPr/>
    </dgm:pt>
    <dgm:pt modelId="{8D61370E-ECB1-452E-97F7-896EA1CDDEF2}" type="pres">
      <dgm:prSet presAssocID="{9DEAC4F6-26CA-429E-A14C-36B50ED2A321}" presName="rootText" presStyleLbl="node2" presStyleIdx="1" presStyleCnt="3">
        <dgm:presLayoutVars>
          <dgm:chPref val="3"/>
        </dgm:presLayoutVars>
      </dgm:prSet>
      <dgm:spPr/>
    </dgm:pt>
    <dgm:pt modelId="{F679983B-FF37-4EB3-B957-18C7ECA355BF}" type="pres">
      <dgm:prSet presAssocID="{9DEAC4F6-26CA-429E-A14C-36B50ED2A321}" presName="rootConnector" presStyleLbl="node2" presStyleIdx="1" presStyleCnt="3"/>
      <dgm:spPr/>
    </dgm:pt>
    <dgm:pt modelId="{A8A9A193-E2B7-44EE-ADD4-0291294DB8AB}" type="pres">
      <dgm:prSet presAssocID="{9DEAC4F6-26CA-429E-A14C-36B50ED2A321}" presName="hierChild4" presStyleCnt="0"/>
      <dgm:spPr/>
    </dgm:pt>
    <dgm:pt modelId="{A08CA6BB-8F46-42E4-A333-C114A5F1B791}" type="pres">
      <dgm:prSet presAssocID="{FE41B3E6-CB54-4F01-9B30-8059811A7783}" presName="Name37" presStyleLbl="parChTrans1D3" presStyleIdx="1" presStyleCnt="5"/>
      <dgm:spPr/>
    </dgm:pt>
    <dgm:pt modelId="{EC76593F-1E54-4754-9D5F-F123BDA21DAD}" type="pres">
      <dgm:prSet presAssocID="{B4DE6F15-056B-4ABE-B6D7-2BD4A7FDD014}" presName="hierRoot2" presStyleCnt="0">
        <dgm:presLayoutVars>
          <dgm:hierBranch val="init"/>
        </dgm:presLayoutVars>
      </dgm:prSet>
      <dgm:spPr/>
    </dgm:pt>
    <dgm:pt modelId="{76A66D10-831E-488A-BDDB-A31941A6650E}" type="pres">
      <dgm:prSet presAssocID="{B4DE6F15-056B-4ABE-B6D7-2BD4A7FDD014}" presName="rootComposite" presStyleCnt="0"/>
      <dgm:spPr/>
    </dgm:pt>
    <dgm:pt modelId="{CFBE4E91-3044-4D01-856F-87A0F79387DF}" type="pres">
      <dgm:prSet presAssocID="{B4DE6F15-056B-4ABE-B6D7-2BD4A7FDD014}" presName="rootText" presStyleLbl="node3" presStyleIdx="1" presStyleCnt="5">
        <dgm:presLayoutVars>
          <dgm:chPref val="3"/>
        </dgm:presLayoutVars>
      </dgm:prSet>
      <dgm:spPr/>
    </dgm:pt>
    <dgm:pt modelId="{69760971-E447-4240-84DE-C552F7D6B9ED}" type="pres">
      <dgm:prSet presAssocID="{B4DE6F15-056B-4ABE-B6D7-2BD4A7FDD014}" presName="rootConnector" presStyleLbl="node3" presStyleIdx="1" presStyleCnt="5"/>
      <dgm:spPr/>
    </dgm:pt>
    <dgm:pt modelId="{D5F0B184-3381-4C78-AD9E-04F86EB1BCF8}" type="pres">
      <dgm:prSet presAssocID="{B4DE6F15-056B-4ABE-B6D7-2BD4A7FDD014}" presName="hierChild4" presStyleCnt="0"/>
      <dgm:spPr/>
    </dgm:pt>
    <dgm:pt modelId="{6187BFC2-0659-4FB5-BB9A-1375720D090C}" type="pres">
      <dgm:prSet presAssocID="{B4DE6F15-056B-4ABE-B6D7-2BD4A7FDD014}" presName="hierChild5" presStyleCnt="0"/>
      <dgm:spPr/>
    </dgm:pt>
    <dgm:pt modelId="{733D3AF4-5266-4724-95E3-813562D1CE3E}" type="pres">
      <dgm:prSet presAssocID="{53936A94-B90D-4815-AC9B-824C9E3174A1}" presName="Name37" presStyleLbl="parChTrans1D3" presStyleIdx="2" presStyleCnt="5"/>
      <dgm:spPr/>
    </dgm:pt>
    <dgm:pt modelId="{3C36479E-7B63-489E-9BC9-68C1EF57EB39}" type="pres">
      <dgm:prSet presAssocID="{128E3331-01F1-4A0B-8D42-8DA3B01E39B9}" presName="hierRoot2" presStyleCnt="0">
        <dgm:presLayoutVars>
          <dgm:hierBranch val="init"/>
        </dgm:presLayoutVars>
      </dgm:prSet>
      <dgm:spPr/>
    </dgm:pt>
    <dgm:pt modelId="{1EE2334F-D5BC-4A25-8A26-AA847135D91A}" type="pres">
      <dgm:prSet presAssocID="{128E3331-01F1-4A0B-8D42-8DA3B01E39B9}" presName="rootComposite" presStyleCnt="0"/>
      <dgm:spPr/>
    </dgm:pt>
    <dgm:pt modelId="{AFB227BE-9752-48F9-8FED-8FB685337342}" type="pres">
      <dgm:prSet presAssocID="{128E3331-01F1-4A0B-8D42-8DA3B01E39B9}" presName="rootText" presStyleLbl="node3" presStyleIdx="2" presStyleCnt="5">
        <dgm:presLayoutVars>
          <dgm:chPref val="3"/>
        </dgm:presLayoutVars>
      </dgm:prSet>
      <dgm:spPr/>
    </dgm:pt>
    <dgm:pt modelId="{9863A451-1FEC-4619-866C-D62554BC607C}" type="pres">
      <dgm:prSet presAssocID="{128E3331-01F1-4A0B-8D42-8DA3B01E39B9}" presName="rootConnector" presStyleLbl="node3" presStyleIdx="2" presStyleCnt="5"/>
      <dgm:spPr/>
    </dgm:pt>
    <dgm:pt modelId="{9C0A930F-4477-49BF-846C-799241F353A8}" type="pres">
      <dgm:prSet presAssocID="{128E3331-01F1-4A0B-8D42-8DA3B01E39B9}" presName="hierChild4" presStyleCnt="0"/>
      <dgm:spPr/>
    </dgm:pt>
    <dgm:pt modelId="{14CCF271-E2C1-4ABE-BEC0-6637928A4EAC}" type="pres">
      <dgm:prSet presAssocID="{128E3331-01F1-4A0B-8D42-8DA3B01E39B9}" presName="hierChild5" presStyleCnt="0"/>
      <dgm:spPr/>
    </dgm:pt>
    <dgm:pt modelId="{32C730C7-9638-4BF5-87A4-AB39E17D55BF}" type="pres">
      <dgm:prSet presAssocID="{9DEAC4F6-26CA-429E-A14C-36B50ED2A321}" presName="hierChild5" presStyleCnt="0"/>
      <dgm:spPr/>
    </dgm:pt>
    <dgm:pt modelId="{47199F64-D94F-4EE2-8296-837BDD26E9B7}" type="pres">
      <dgm:prSet presAssocID="{5DA555B1-78C1-4095-9041-1AA9F26FC03A}" presName="Name37" presStyleLbl="parChTrans1D2" presStyleIdx="2" presStyleCnt="3"/>
      <dgm:spPr/>
    </dgm:pt>
    <dgm:pt modelId="{E5C17222-7418-44A0-9BB9-64381A158270}" type="pres">
      <dgm:prSet presAssocID="{39EE7FE7-B46F-4C1D-92A5-C9DC55CF9628}" presName="hierRoot2" presStyleCnt="0">
        <dgm:presLayoutVars>
          <dgm:hierBranch val="init"/>
        </dgm:presLayoutVars>
      </dgm:prSet>
      <dgm:spPr/>
    </dgm:pt>
    <dgm:pt modelId="{06916E60-D20E-40C9-8C9A-8301C8D1EC62}" type="pres">
      <dgm:prSet presAssocID="{39EE7FE7-B46F-4C1D-92A5-C9DC55CF9628}" presName="rootComposite" presStyleCnt="0"/>
      <dgm:spPr/>
    </dgm:pt>
    <dgm:pt modelId="{CC2E167A-61BA-40B4-B0EB-6E63B2B66BE6}" type="pres">
      <dgm:prSet presAssocID="{39EE7FE7-B46F-4C1D-92A5-C9DC55CF9628}" presName="rootText" presStyleLbl="node2" presStyleIdx="2" presStyleCnt="3">
        <dgm:presLayoutVars>
          <dgm:chPref val="3"/>
        </dgm:presLayoutVars>
      </dgm:prSet>
      <dgm:spPr/>
    </dgm:pt>
    <dgm:pt modelId="{20B87178-FD4E-4ABF-88C1-BC1CE9FC1E01}" type="pres">
      <dgm:prSet presAssocID="{39EE7FE7-B46F-4C1D-92A5-C9DC55CF9628}" presName="rootConnector" presStyleLbl="node2" presStyleIdx="2" presStyleCnt="3"/>
      <dgm:spPr/>
    </dgm:pt>
    <dgm:pt modelId="{60B509CC-22D8-44D4-9A86-6B4C60667538}" type="pres">
      <dgm:prSet presAssocID="{39EE7FE7-B46F-4C1D-92A5-C9DC55CF9628}" presName="hierChild4" presStyleCnt="0"/>
      <dgm:spPr/>
    </dgm:pt>
    <dgm:pt modelId="{2075AC95-FF3B-4FA7-AAB0-708847CA4FB5}" type="pres">
      <dgm:prSet presAssocID="{E25FDE6F-7E08-4735-B602-F1EF8B280A02}" presName="Name37" presStyleLbl="parChTrans1D3" presStyleIdx="3" presStyleCnt="5"/>
      <dgm:spPr/>
    </dgm:pt>
    <dgm:pt modelId="{32337C76-A73B-4DF0-834F-ED9EE5E7E5EB}" type="pres">
      <dgm:prSet presAssocID="{343C2A41-1EF7-470D-8482-105A23270224}" presName="hierRoot2" presStyleCnt="0">
        <dgm:presLayoutVars>
          <dgm:hierBranch val="init"/>
        </dgm:presLayoutVars>
      </dgm:prSet>
      <dgm:spPr/>
    </dgm:pt>
    <dgm:pt modelId="{CCEE6F37-F840-4FE8-8C14-5A7E75DA4798}" type="pres">
      <dgm:prSet presAssocID="{343C2A41-1EF7-470D-8482-105A23270224}" presName="rootComposite" presStyleCnt="0"/>
      <dgm:spPr/>
    </dgm:pt>
    <dgm:pt modelId="{96ECBE53-D38C-4300-BFFC-747F98F80B57}" type="pres">
      <dgm:prSet presAssocID="{343C2A41-1EF7-470D-8482-105A23270224}" presName="rootText" presStyleLbl="node3" presStyleIdx="3" presStyleCnt="5">
        <dgm:presLayoutVars>
          <dgm:chPref val="3"/>
        </dgm:presLayoutVars>
      </dgm:prSet>
      <dgm:spPr/>
    </dgm:pt>
    <dgm:pt modelId="{9E55D60D-B524-49F3-AA63-A41F770074BC}" type="pres">
      <dgm:prSet presAssocID="{343C2A41-1EF7-470D-8482-105A23270224}" presName="rootConnector" presStyleLbl="node3" presStyleIdx="3" presStyleCnt="5"/>
      <dgm:spPr/>
    </dgm:pt>
    <dgm:pt modelId="{77F67E37-0285-4BC1-BD81-42006F0DE569}" type="pres">
      <dgm:prSet presAssocID="{343C2A41-1EF7-470D-8482-105A23270224}" presName="hierChild4" presStyleCnt="0"/>
      <dgm:spPr/>
    </dgm:pt>
    <dgm:pt modelId="{F80E5628-613B-4FA3-BC5F-F33A16E505B6}" type="pres">
      <dgm:prSet presAssocID="{343C2A41-1EF7-470D-8482-105A23270224}" presName="hierChild5" presStyleCnt="0"/>
      <dgm:spPr/>
    </dgm:pt>
    <dgm:pt modelId="{2AC85891-D5F1-4A5C-858F-879C4540DCE3}" type="pres">
      <dgm:prSet presAssocID="{37DB7967-0E25-4C33-BEAC-B92103512562}" presName="Name37" presStyleLbl="parChTrans1D3" presStyleIdx="4" presStyleCnt="5"/>
      <dgm:spPr/>
    </dgm:pt>
    <dgm:pt modelId="{386ACA4B-4F1D-4C08-B683-B64C61BED162}" type="pres">
      <dgm:prSet presAssocID="{C1D79A4F-478D-43F1-8391-DE61B5D27FA8}" presName="hierRoot2" presStyleCnt="0">
        <dgm:presLayoutVars>
          <dgm:hierBranch val="init"/>
        </dgm:presLayoutVars>
      </dgm:prSet>
      <dgm:spPr/>
    </dgm:pt>
    <dgm:pt modelId="{FF6255A5-6F2D-4A85-A2A8-54D49134038C}" type="pres">
      <dgm:prSet presAssocID="{C1D79A4F-478D-43F1-8391-DE61B5D27FA8}" presName="rootComposite" presStyleCnt="0"/>
      <dgm:spPr/>
    </dgm:pt>
    <dgm:pt modelId="{A37B9929-82E3-4580-9C97-13EA7BAA5EA2}" type="pres">
      <dgm:prSet presAssocID="{C1D79A4F-478D-43F1-8391-DE61B5D27FA8}" presName="rootText" presStyleLbl="node3" presStyleIdx="4" presStyleCnt="5">
        <dgm:presLayoutVars>
          <dgm:chPref val="3"/>
        </dgm:presLayoutVars>
      </dgm:prSet>
      <dgm:spPr/>
    </dgm:pt>
    <dgm:pt modelId="{9E5DFFA1-5FD5-4ED5-A111-D457A78F4727}" type="pres">
      <dgm:prSet presAssocID="{C1D79A4F-478D-43F1-8391-DE61B5D27FA8}" presName="rootConnector" presStyleLbl="node3" presStyleIdx="4" presStyleCnt="5"/>
      <dgm:spPr/>
    </dgm:pt>
    <dgm:pt modelId="{6D745719-3A37-48CD-B93A-6BDC64389B32}" type="pres">
      <dgm:prSet presAssocID="{C1D79A4F-478D-43F1-8391-DE61B5D27FA8}" presName="hierChild4" presStyleCnt="0"/>
      <dgm:spPr/>
    </dgm:pt>
    <dgm:pt modelId="{E50893AB-D228-4607-88F8-E579557B4A3B}" type="pres">
      <dgm:prSet presAssocID="{C1D79A4F-478D-43F1-8391-DE61B5D27FA8}" presName="hierChild5" presStyleCnt="0"/>
      <dgm:spPr/>
    </dgm:pt>
    <dgm:pt modelId="{D2545927-0839-45A5-96B0-0AF4A187B522}" type="pres">
      <dgm:prSet presAssocID="{39EE7FE7-B46F-4C1D-92A5-C9DC55CF9628}" presName="hierChild5" presStyleCnt="0"/>
      <dgm:spPr/>
    </dgm:pt>
    <dgm:pt modelId="{5253BE70-FC9E-408E-A94C-54E0F3D90E86}" type="pres">
      <dgm:prSet presAssocID="{205564F5-B6FA-4E63-B191-8B79F365F52E}" presName="hierChild3" presStyleCnt="0"/>
      <dgm:spPr/>
    </dgm:pt>
  </dgm:ptLst>
  <dgm:cxnLst>
    <dgm:cxn modelId="{AB6C0A00-6667-46E2-BF18-8283BD52EA89}" type="presOf" srcId="{E25FDE6F-7E08-4735-B602-F1EF8B280A02}" destId="{2075AC95-FF3B-4FA7-AAB0-708847CA4FB5}" srcOrd="0" destOrd="0" presId="urn:microsoft.com/office/officeart/2005/8/layout/orgChart1"/>
    <dgm:cxn modelId="{6DBDB61C-4F2B-4F1D-95CD-2EBF295F5633}" type="presOf" srcId="{128E3331-01F1-4A0B-8D42-8DA3B01E39B9}" destId="{AFB227BE-9752-48F9-8FED-8FB685337342}" srcOrd="0" destOrd="0" presId="urn:microsoft.com/office/officeart/2005/8/layout/orgChart1"/>
    <dgm:cxn modelId="{97B6DB1E-CA72-4DF0-897E-2D49018434B0}" srcId="{205564F5-B6FA-4E63-B191-8B79F365F52E}" destId="{2C249237-4290-4686-B447-63527D1EEEC1}" srcOrd="0" destOrd="0" parTransId="{2AD799CC-C339-462C-9FD6-7E18EE0CE710}" sibTransId="{7BDD8C5C-6C4D-4192-A347-92C009EAEA60}"/>
    <dgm:cxn modelId="{6240CC21-D2E7-4515-8FCC-2287A9A1F4B3}" type="presOf" srcId="{2C249237-4290-4686-B447-63527D1EEEC1}" destId="{76DA3596-9EB5-48C9-B10C-DC984D120102}" srcOrd="0" destOrd="0" presId="urn:microsoft.com/office/officeart/2005/8/layout/orgChart1"/>
    <dgm:cxn modelId="{3EC02824-A979-44EE-8E07-8B63B061C22F}" type="presOf" srcId="{B4DE6F15-056B-4ABE-B6D7-2BD4A7FDD014}" destId="{CFBE4E91-3044-4D01-856F-87A0F79387DF}" srcOrd="0" destOrd="0" presId="urn:microsoft.com/office/officeart/2005/8/layout/orgChart1"/>
    <dgm:cxn modelId="{D7CEE32A-8463-4515-AD8B-513B4E78C51B}" srcId="{205564F5-B6FA-4E63-B191-8B79F365F52E}" destId="{39EE7FE7-B46F-4C1D-92A5-C9DC55CF9628}" srcOrd="2" destOrd="0" parTransId="{5DA555B1-78C1-4095-9041-1AA9F26FC03A}" sibTransId="{FD7735D6-912B-401D-9B39-D89A1D73884C}"/>
    <dgm:cxn modelId="{8D95FA37-7680-4EFC-83AE-2356E11ED617}" type="presOf" srcId="{39EE7FE7-B46F-4C1D-92A5-C9DC55CF9628}" destId="{CC2E167A-61BA-40B4-B0EB-6E63B2B66BE6}" srcOrd="0" destOrd="0" presId="urn:microsoft.com/office/officeart/2005/8/layout/orgChart1"/>
    <dgm:cxn modelId="{E8C8DB3A-9D73-4FBA-A506-6F48176CA9C4}" type="presOf" srcId="{FE41B3E6-CB54-4F01-9B30-8059811A7783}" destId="{A08CA6BB-8F46-42E4-A333-C114A5F1B791}" srcOrd="0" destOrd="0" presId="urn:microsoft.com/office/officeart/2005/8/layout/orgChart1"/>
    <dgm:cxn modelId="{0DEDA841-AFF2-4D18-B45B-F79261848A63}" type="presOf" srcId="{2C249237-4290-4686-B447-63527D1EEEC1}" destId="{6C7B647D-C27D-4EA0-BEF9-3B62903BFBB1}" srcOrd="1" destOrd="0" presId="urn:microsoft.com/office/officeart/2005/8/layout/orgChart1"/>
    <dgm:cxn modelId="{6C091E6A-8728-4201-A3C8-4807DEBA923B}" type="presOf" srcId="{343C2A41-1EF7-470D-8482-105A23270224}" destId="{96ECBE53-D38C-4300-BFFC-747F98F80B57}" srcOrd="0" destOrd="0" presId="urn:microsoft.com/office/officeart/2005/8/layout/orgChart1"/>
    <dgm:cxn modelId="{3523456A-B013-4DE9-A24F-2A9B8FB618B0}" type="presOf" srcId="{33B4D5E6-A3C7-4BC3-AF6B-0C3F59D5575A}" destId="{3A0EEE70-EC2A-4BEB-A390-C287B0620486}" srcOrd="0" destOrd="0" presId="urn:microsoft.com/office/officeart/2005/8/layout/orgChart1"/>
    <dgm:cxn modelId="{A12B424F-2565-42C6-A904-046DCB051045}" srcId="{39EE7FE7-B46F-4C1D-92A5-C9DC55CF9628}" destId="{343C2A41-1EF7-470D-8482-105A23270224}" srcOrd="0" destOrd="0" parTransId="{E25FDE6F-7E08-4735-B602-F1EF8B280A02}" sibTransId="{37FFE801-B6D0-4C31-9045-2BCAA7468D01}"/>
    <dgm:cxn modelId="{28607E50-B0A3-4A0C-AAE2-7B64354347F9}" srcId="{2C249237-4290-4686-B447-63527D1EEEC1}" destId="{D9F39588-7F30-47F6-BD46-FEE475305DAC}" srcOrd="0" destOrd="0" parTransId="{50A71E5D-0923-4446-BA42-7DCDD08F7DEF}" sibTransId="{C8C44D94-8CBA-4AD8-ADFC-BE90A836F88F}"/>
    <dgm:cxn modelId="{031E367A-9A9D-48F4-9D40-D37AE1B11E39}" type="presOf" srcId="{8E67E608-88C0-4AFB-8C10-A3DE3281F9E0}" destId="{AF101C05-4428-44D8-B5A3-4C0105A073B4}" srcOrd="0" destOrd="0" presId="urn:microsoft.com/office/officeart/2005/8/layout/orgChart1"/>
    <dgm:cxn modelId="{97BA1585-57F7-4952-8F4E-03667D956C1B}" type="presOf" srcId="{37DB7967-0E25-4C33-BEAC-B92103512562}" destId="{2AC85891-D5F1-4A5C-858F-879C4540DCE3}" srcOrd="0" destOrd="0" presId="urn:microsoft.com/office/officeart/2005/8/layout/orgChart1"/>
    <dgm:cxn modelId="{F4E16689-3FFD-44F6-A886-0E5AD8E78ADF}" srcId="{9DEAC4F6-26CA-429E-A14C-36B50ED2A321}" destId="{128E3331-01F1-4A0B-8D42-8DA3B01E39B9}" srcOrd="1" destOrd="0" parTransId="{53936A94-B90D-4815-AC9B-824C9E3174A1}" sibTransId="{3176AADB-6B4F-468D-A81F-96240145B956}"/>
    <dgm:cxn modelId="{B19BFA8A-03C8-4AF9-A419-470E12757953}" type="presOf" srcId="{9DEAC4F6-26CA-429E-A14C-36B50ED2A321}" destId="{F679983B-FF37-4EB3-B957-18C7ECA355BF}" srcOrd="1" destOrd="0" presId="urn:microsoft.com/office/officeart/2005/8/layout/orgChart1"/>
    <dgm:cxn modelId="{228EE591-B469-492F-8A13-2B6F563B9513}" srcId="{205564F5-B6FA-4E63-B191-8B79F365F52E}" destId="{9DEAC4F6-26CA-429E-A14C-36B50ED2A321}" srcOrd="1" destOrd="0" parTransId="{33B4D5E6-A3C7-4BC3-AF6B-0C3F59D5575A}" sibTransId="{DF6A6F9A-606E-469B-92E4-4F83ECE87D4C}"/>
    <dgm:cxn modelId="{CADF5999-6A5E-449A-95BE-3DB2FD4014F7}" type="presOf" srcId="{D9F39588-7F30-47F6-BD46-FEE475305DAC}" destId="{62CAB9CD-ABBA-4725-B498-0B9B1ECD0DF4}" srcOrd="0" destOrd="0" presId="urn:microsoft.com/office/officeart/2005/8/layout/orgChart1"/>
    <dgm:cxn modelId="{0350B89D-A642-438F-9B21-757F5BDF0153}" type="presOf" srcId="{50A71E5D-0923-4446-BA42-7DCDD08F7DEF}" destId="{C3377E79-DB3F-47A2-B0B6-B9ADD21F29B1}" srcOrd="0" destOrd="0" presId="urn:microsoft.com/office/officeart/2005/8/layout/orgChart1"/>
    <dgm:cxn modelId="{D6E5B69F-B477-45A8-A5CD-01879B016229}" type="presOf" srcId="{128E3331-01F1-4A0B-8D42-8DA3B01E39B9}" destId="{9863A451-1FEC-4619-866C-D62554BC607C}" srcOrd="1" destOrd="0" presId="urn:microsoft.com/office/officeart/2005/8/layout/orgChart1"/>
    <dgm:cxn modelId="{C69171A9-5CEF-487A-8950-99B060BF0C2B}" type="presOf" srcId="{D9F39588-7F30-47F6-BD46-FEE475305DAC}" destId="{FC1269DC-11DD-46F1-BA9B-E6A752FFECBE}" srcOrd="1" destOrd="0" presId="urn:microsoft.com/office/officeart/2005/8/layout/orgChart1"/>
    <dgm:cxn modelId="{7F2085AB-D3F4-4113-8D1A-E4B64900A6AF}" srcId="{9DEAC4F6-26CA-429E-A14C-36B50ED2A321}" destId="{B4DE6F15-056B-4ABE-B6D7-2BD4A7FDD014}" srcOrd="0" destOrd="0" parTransId="{FE41B3E6-CB54-4F01-9B30-8059811A7783}" sibTransId="{9C64927F-2403-47DB-9EB7-EBAE65A48E90}"/>
    <dgm:cxn modelId="{0BCEFCAB-39C2-4323-92EC-175D1A3DA6CD}" type="presOf" srcId="{B4DE6F15-056B-4ABE-B6D7-2BD4A7FDD014}" destId="{69760971-E447-4240-84DE-C552F7D6B9ED}" srcOrd="1" destOrd="0" presId="urn:microsoft.com/office/officeart/2005/8/layout/orgChart1"/>
    <dgm:cxn modelId="{D40D85AD-C171-4C13-9C04-C3E6F71C4087}" type="presOf" srcId="{9DEAC4F6-26CA-429E-A14C-36B50ED2A321}" destId="{8D61370E-ECB1-452E-97F7-896EA1CDDEF2}" srcOrd="0" destOrd="0" presId="urn:microsoft.com/office/officeart/2005/8/layout/orgChart1"/>
    <dgm:cxn modelId="{54FA25B0-EDB2-4779-A049-788AA163148C}" type="presOf" srcId="{39EE7FE7-B46F-4C1D-92A5-C9DC55CF9628}" destId="{20B87178-FD4E-4ABF-88C1-BC1CE9FC1E01}" srcOrd="1" destOrd="0" presId="urn:microsoft.com/office/officeart/2005/8/layout/orgChart1"/>
    <dgm:cxn modelId="{5A69EFB3-8050-40E8-88FD-D93145AAE17D}" type="presOf" srcId="{C1D79A4F-478D-43F1-8391-DE61B5D27FA8}" destId="{A37B9929-82E3-4580-9C97-13EA7BAA5EA2}" srcOrd="0" destOrd="0" presId="urn:microsoft.com/office/officeart/2005/8/layout/orgChart1"/>
    <dgm:cxn modelId="{9CAB53B7-5EF4-4873-A1D3-FAA703223B03}" srcId="{39EE7FE7-B46F-4C1D-92A5-C9DC55CF9628}" destId="{C1D79A4F-478D-43F1-8391-DE61B5D27FA8}" srcOrd="1" destOrd="0" parTransId="{37DB7967-0E25-4C33-BEAC-B92103512562}" sibTransId="{E2DA8FC0-BF16-4253-AF53-40F4AA246D0F}"/>
    <dgm:cxn modelId="{8A4B17BB-2C9D-4965-A36B-C6A1F4E927FE}" type="presOf" srcId="{C1D79A4F-478D-43F1-8391-DE61B5D27FA8}" destId="{9E5DFFA1-5FD5-4ED5-A111-D457A78F4727}" srcOrd="1" destOrd="0" presId="urn:microsoft.com/office/officeart/2005/8/layout/orgChart1"/>
    <dgm:cxn modelId="{660B24BE-D75C-45CE-921B-46D3D97D30CA}" srcId="{8E67E608-88C0-4AFB-8C10-A3DE3281F9E0}" destId="{205564F5-B6FA-4E63-B191-8B79F365F52E}" srcOrd="0" destOrd="0" parTransId="{EEFFD21C-69A6-42F7-9D39-5572AA8FC221}" sibTransId="{CB3923C2-7AAD-4603-8FEB-8E90C45B11A9}"/>
    <dgm:cxn modelId="{1F9DF0C7-BE09-4EE2-96ED-7DDE59BC8125}" type="presOf" srcId="{53936A94-B90D-4815-AC9B-824C9E3174A1}" destId="{733D3AF4-5266-4724-95E3-813562D1CE3E}" srcOrd="0" destOrd="0" presId="urn:microsoft.com/office/officeart/2005/8/layout/orgChart1"/>
    <dgm:cxn modelId="{AA71A1CA-8A89-462F-8C4D-06EABF8EC68C}" type="presOf" srcId="{5DA555B1-78C1-4095-9041-1AA9F26FC03A}" destId="{47199F64-D94F-4EE2-8296-837BDD26E9B7}" srcOrd="0" destOrd="0" presId="urn:microsoft.com/office/officeart/2005/8/layout/orgChart1"/>
    <dgm:cxn modelId="{36824EDD-82AD-4210-9AB3-977724EAC8A0}" type="presOf" srcId="{2AD799CC-C339-462C-9FD6-7E18EE0CE710}" destId="{F7C350EC-D1A4-4E4A-AB0F-CC8B3676344F}" srcOrd="0" destOrd="0" presId="urn:microsoft.com/office/officeart/2005/8/layout/orgChart1"/>
    <dgm:cxn modelId="{1327F1F6-3A71-481A-9A5E-23F3696323BB}" type="presOf" srcId="{343C2A41-1EF7-470D-8482-105A23270224}" destId="{9E55D60D-B524-49F3-AA63-A41F770074BC}" srcOrd="1" destOrd="0" presId="urn:microsoft.com/office/officeart/2005/8/layout/orgChart1"/>
    <dgm:cxn modelId="{FC9B76F7-FC14-4CCE-A70C-93601B650483}" type="presOf" srcId="{205564F5-B6FA-4E63-B191-8B79F365F52E}" destId="{F93B440A-0640-41F2-B965-2D003DDB1CB3}" srcOrd="0" destOrd="0" presId="urn:microsoft.com/office/officeart/2005/8/layout/orgChart1"/>
    <dgm:cxn modelId="{BFF9EAFA-4C56-45EC-A869-907FA00945D7}" type="presOf" srcId="{205564F5-B6FA-4E63-B191-8B79F365F52E}" destId="{278D52B7-DCD3-4F29-88F1-1123437359A4}" srcOrd="1" destOrd="0" presId="urn:microsoft.com/office/officeart/2005/8/layout/orgChart1"/>
    <dgm:cxn modelId="{65ED8FB4-68CE-4B71-BE8C-1BB0ACE8758C}" type="presParOf" srcId="{AF101C05-4428-44D8-B5A3-4C0105A073B4}" destId="{812B55B3-3BB9-4078-B12E-CBC609FAA10D}" srcOrd="0" destOrd="0" presId="urn:microsoft.com/office/officeart/2005/8/layout/orgChart1"/>
    <dgm:cxn modelId="{DFBF26C2-EA1B-4965-A3CA-2FC2441B2987}" type="presParOf" srcId="{812B55B3-3BB9-4078-B12E-CBC609FAA10D}" destId="{D95C8FDF-2EC9-41A8-A467-F889FF66EFBD}" srcOrd="0" destOrd="0" presId="urn:microsoft.com/office/officeart/2005/8/layout/orgChart1"/>
    <dgm:cxn modelId="{BD338194-1BEC-434A-ABB5-1DE3559F60F0}" type="presParOf" srcId="{D95C8FDF-2EC9-41A8-A467-F889FF66EFBD}" destId="{F93B440A-0640-41F2-B965-2D003DDB1CB3}" srcOrd="0" destOrd="0" presId="urn:microsoft.com/office/officeart/2005/8/layout/orgChart1"/>
    <dgm:cxn modelId="{4CA27ED0-E116-4A9F-8E3E-252171983469}" type="presParOf" srcId="{D95C8FDF-2EC9-41A8-A467-F889FF66EFBD}" destId="{278D52B7-DCD3-4F29-88F1-1123437359A4}" srcOrd="1" destOrd="0" presId="urn:microsoft.com/office/officeart/2005/8/layout/orgChart1"/>
    <dgm:cxn modelId="{0C8F736C-067A-4782-90A0-782732FB1ACB}" type="presParOf" srcId="{812B55B3-3BB9-4078-B12E-CBC609FAA10D}" destId="{E3CE9A92-C694-40F1-9A22-A97CFEE0021C}" srcOrd="1" destOrd="0" presId="urn:microsoft.com/office/officeart/2005/8/layout/orgChart1"/>
    <dgm:cxn modelId="{8CCDB770-AA6F-419D-9F38-89C0692AA0D3}" type="presParOf" srcId="{E3CE9A92-C694-40F1-9A22-A97CFEE0021C}" destId="{F7C350EC-D1A4-4E4A-AB0F-CC8B3676344F}" srcOrd="0" destOrd="0" presId="urn:microsoft.com/office/officeart/2005/8/layout/orgChart1"/>
    <dgm:cxn modelId="{45D9ED46-41AC-456D-AFFB-19CB7EE32264}" type="presParOf" srcId="{E3CE9A92-C694-40F1-9A22-A97CFEE0021C}" destId="{73F22214-EA45-44C1-A5D7-C41E1BAE5FDD}" srcOrd="1" destOrd="0" presId="urn:microsoft.com/office/officeart/2005/8/layout/orgChart1"/>
    <dgm:cxn modelId="{9E15E43C-3E4C-4E1C-8C2A-9B57B43B6155}" type="presParOf" srcId="{73F22214-EA45-44C1-A5D7-C41E1BAE5FDD}" destId="{39C82457-684F-420D-BD01-E2725D290E44}" srcOrd="0" destOrd="0" presId="urn:microsoft.com/office/officeart/2005/8/layout/orgChart1"/>
    <dgm:cxn modelId="{E8F38DA5-A404-40D0-87D7-1BCC8E4D451D}" type="presParOf" srcId="{39C82457-684F-420D-BD01-E2725D290E44}" destId="{76DA3596-9EB5-48C9-B10C-DC984D120102}" srcOrd="0" destOrd="0" presId="urn:microsoft.com/office/officeart/2005/8/layout/orgChart1"/>
    <dgm:cxn modelId="{06EFDD84-8FF7-4547-B0D8-CD2D83CDD6FF}" type="presParOf" srcId="{39C82457-684F-420D-BD01-E2725D290E44}" destId="{6C7B647D-C27D-4EA0-BEF9-3B62903BFBB1}" srcOrd="1" destOrd="0" presId="urn:microsoft.com/office/officeart/2005/8/layout/orgChart1"/>
    <dgm:cxn modelId="{540AFB9F-FE85-4E19-B353-74EE93687DC6}" type="presParOf" srcId="{73F22214-EA45-44C1-A5D7-C41E1BAE5FDD}" destId="{DC1E4E81-EB76-4A3E-A4E1-C4CB051B9E95}" srcOrd="1" destOrd="0" presId="urn:microsoft.com/office/officeart/2005/8/layout/orgChart1"/>
    <dgm:cxn modelId="{67100FF3-8B72-435C-8D64-141FB25BF62E}" type="presParOf" srcId="{DC1E4E81-EB76-4A3E-A4E1-C4CB051B9E95}" destId="{C3377E79-DB3F-47A2-B0B6-B9ADD21F29B1}" srcOrd="0" destOrd="0" presId="urn:microsoft.com/office/officeart/2005/8/layout/orgChart1"/>
    <dgm:cxn modelId="{83752041-365A-4A05-9882-2AE3C551519D}" type="presParOf" srcId="{DC1E4E81-EB76-4A3E-A4E1-C4CB051B9E95}" destId="{C845765F-4A2D-4C41-946E-4C069EC7D580}" srcOrd="1" destOrd="0" presId="urn:microsoft.com/office/officeart/2005/8/layout/orgChart1"/>
    <dgm:cxn modelId="{86B96407-A493-4640-B318-6A6B097925A1}" type="presParOf" srcId="{C845765F-4A2D-4C41-946E-4C069EC7D580}" destId="{60C92CE4-2261-4EC5-82AE-9CC52ADB45B2}" srcOrd="0" destOrd="0" presId="urn:microsoft.com/office/officeart/2005/8/layout/orgChart1"/>
    <dgm:cxn modelId="{82A8AE39-32AB-44B1-8850-9D960F3AFE6D}" type="presParOf" srcId="{60C92CE4-2261-4EC5-82AE-9CC52ADB45B2}" destId="{62CAB9CD-ABBA-4725-B498-0B9B1ECD0DF4}" srcOrd="0" destOrd="0" presId="urn:microsoft.com/office/officeart/2005/8/layout/orgChart1"/>
    <dgm:cxn modelId="{9236DAF5-0BBC-4725-A96B-D0F35043882C}" type="presParOf" srcId="{60C92CE4-2261-4EC5-82AE-9CC52ADB45B2}" destId="{FC1269DC-11DD-46F1-BA9B-E6A752FFECBE}" srcOrd="1" destOrd="0" presId="urn:microsoft.com/office/officeart/2005/8/layout/orgChart1"/>
    <dgm:cxn modelId="{7276132A-76A0-4A4F-A09B-FEF57817D8CA}" type="presParOf" srcId="{C845765F-4A2D-4C41-946E-4C069EC7D580}" destId="{E5E2FB0A-D683-4C6F-9FF7-86FD12498785}" srcOrd="1" destOrd="0" presId="urn:microsoft.com/office/officeart/2005/8/layout/orgChart1"/>
    <dgm:cxn modelId="{0A71BD85-3CB9-43EB-BDC6-C4BAA34D7C5C}" type="presParOf" srcId="{C845765F-4A2D-4C41-946E-4C069EC7D580}" destId="{5DE4ED4B-DC04-47C6-BE69-BCFCDDDE0C02}" srcOrd="2" destOrd="0" presId="urn:microsoft.com/office/officeart/2005/8/layout/orgChart1"/>
    <dgm:cxn modelId="{7510690C-0BCC-41FB-B510-574BFC93A889}" type="presParOf" srcId="{73F22214-EA45-44C1-A5D7-C41E1BAE5FDD}" destId="{0F141E98-0DFF-414D-A849-A9CB16181FB6}" srcOrd="2" destOrd="0" presId="urn:microsoft.com/office/officeart/2005/8/layout/orgChart1"/>
    <dgm:cxn modelId="{24CC443F-8A8E-4A7B-9642-A5C31F88E325}" type="presParOf" srcId="{E3CE9A92-C694-40F1-9A22-A97CFEE0021C}" destId="{3A0EEE70-EC2A-4BEB-A390-C287B0620486}" srcOrd="2" destOrd="0" presId="urn:microsoft.com/office/officeart/2005/8/layout/orgChart1"/>
    <dgm:cxn modelId="{30D93036-CD46-4204-83C7-4C834641FFAA}" type="presParOf" srcId="{E3CE9A92-C694-40F1-9A22-A97CFEE0021C}" destId="{5AC0B230-6276-41C8-A163-38BA2F7C2A50}" srcOrd="3" destOrd="0" presId="urn:microsoft.com/office/officeart/2005/8/layout/orgChart1"/>
    <dgm:cxn modelId="{3736C5AC-292E-44CB-BF01-DC365946AA5F}" type="presParOf" srcId="{5AC0B230-6276-41C8-A163-38BA2F7C2A50}" destId="{80E8DA7F-26A9-4D76-8BD3-5164F75C2159}" srcOrd="0" destOrd="0" presId="urn:microsoft.com/office/officeart/2005/8/layout/orgChart1"/>
    <dgm:cxn modelId="{F7936637-9D3B-466F-A142-86574D62D419}" type="presParOf" srcId="{80E8DA7F-26A9-4D76-8BD3-5164F75C2159}" destId="{8D61370E-ECB1-452E-97F7-896EA1CDDEF2}" srcOrd="0" destOrd="0" presId="urn:microsoft.com/office/officeart/2005/8/layout/orgChart1"/>
    <dgm:cxn modelId="{2D88EFBB-F6AF-4184-AD1B-E1CAF0348119}" type="presParOf" srcId="{80E8DA7F-26A9-4D76-8BD3-5164F75C2159}" destId="{F679983B-FF37-4EB3-B957-18C7ECA355BF}" srcOrd="1" destOrd="0" presId="urn:microsoft.com/office/officeart/2005/8/layout/orgChart1"/>
    <dgm:cxn modelId="{4414A4F1-B6A7-4AF3-BBAB-7CA7E60D312B}" type="presParOf" srcId="{5AC0B230-6276-41C8-A163-38BA2F7C2A50}" destId="{A8A9A193-E2B7-44EE-ADD4-0291294DB8AB}" srcOrd="1" destOrd="0" presId="urn:microsoft.com/office/officeart/2005/8/layout/orgChart1"/>
    <dgm:cxn modelId="{2C322D57-473B-408A-93A5-277F39715EFF}" type="presParOf" srcId="{A8A9A193-E2B7-44EE-ADD4-0291294DB8AB}" destId="{A08CA6BB-8F46-42E4-A333-C114A5F1B791}" srcOrd="0" destOrd="0" presId="urn:microsoft.com/office/officeart/2005/8/layout/orgChart1"/>
    <dgm:cxn modelId="{C19A6218-5C70-44C2-8505-C82AAFCC64F2}" type="presParOf" srcId="{A8A9A193-E2B7-44EE-ADD4-0291294DB8AB}" destId="{EC76593F-1E54-4754-9D5F-F123BDA21DAD}" srcOrd="1" destOrd="0" presId="urn:microsoft.com/office/officeart/2005/8/layout/orgChart1"/>
    <dgm:cxn modelId="{B60CE794-1F90-4C76-96EB-4DF0755906D1}" type="presParOf" srcId="{EC76593F-1E54-4754-9D5F-F123BDA21DAD}" destId="{76A66D10-831E-488A-BDDB-A31941A6650E}" srcOrd="0" destOrd="0" presId="urn:microsoft.com/office/officeart/2005/8/layout/orgChart1"/>
    <dgm:cxn modelId="{D5CB2656-0BAC-4D6B-AE8E-9936E4558CCF}" type="presParOf" srcId="{76A66D10-831E-488A-BDDB-A31941A6650E}" destId="{CFBE4E91-3044-4D01-856F-87A0F79387DF}" srcOrd="0" destOrd="0" presId="urn:microsoft.com/office/officeart/2005/8/layout/orgChart1"/>
    <dgm:cxn modelId="{C3C98265-94CE-4562-B41B-BBFA5E54125E}" type="presParOf" srcId="{76A66D10-831E-488A-BDDB-A31941A6650E}" destId="{69760971-E447-4240-84DE-C552F7D6B9ED}" srcOrd="1" destOrd="0" presId="urn:microsoft.com/office/officeart/2005/8/layout/orgChart1"/>
    <dgm:cxn modelId="{C67C9DAA-618B-4FB4-B27D-172218DEB2A0}" type="presParOf" srcId="{EC76593F-1E54-4754-9D5F-F123BDA21DAD}" destId="{D5F0B184-3381-4C78-AD9E-04F86EB1BCF8}" srcOrd="1" destOrd="0" presId="urn:microsoft.com/office/officeart/2005/8/layout/orgChart1"/>
    <dgm:cxn modelId="{BA4D5689-C8C3-4F64-A414-F22A6F801A27}" type="presParOf" srcId="{EC76593F-1E54-4754-9D5F-F123BDA21DAD}" destId="{6187BFC2-0659-4FB5-BB9A-1375720D090C}" srcOrd="2" destOrd="0" presId="urn:microsoft.com/office/officeart/2005/8/layout/orgChart1"/>
    <dgm:cxn modelId="{7D97F332-B67D-4190-967D-E181D74F55EF}" type="presParOf" srcId="{A8A9A193-E2B7-44EE-ADD4-0291294DB8AB}" destId="{733D3AF4-5266-4724-95E3-813562D1CE3E}" srcOrd="2" destOrd="0" presId="urn:microsoft.com/office/officeart/2005/8/layout/orgChart1"/>
    <dgm:cxn modelId="{50BCA585-A37B-47F4-AB3A-CD730CFAE780}" type="presParOf" srcId="{A8A9A193-E2B7-44EE-ADD4-0291294DB8AB}" destId="{3C36479E-7B63-489E-9BC9-68C1EF57EB39}" srcOrd="3" destOrd="0" presId="urn:microsoft.com/office/officeart/2005/8/layout/orgChart1"/>
    <dgm:cxn modelId="{B4699118-69FA-412E-A7DC-62A20AAC829C}" type="presParOf" srcId="{3C36479E-7B63-489E-9BC9-68C1EF57EB39}" destId="{1EE2334F-D5BC-4A25-8A26-AA847135D91A}" srcOrd="0" destOrd="0" presId="urn:microsoft.com/office/officeart/2005/8/layout/orgChart1"/>
    <dgm:cxn modelId="{68E70ED3-353C-4EAA-A731-9F0F9E280ECB}" type="presParOf" srcId="{1EE2334F-D5BC-4A25-8A26-AA847135D91A}" destId="{AFB227BE-9752-48F9-8FED-8FB685337342}" srcOrd="0" destOrd="0" presId="urn:microsoft.com/office/officeart/2005/8/layout/orgChart1"/>
    <dgm:cxn modelId="{8C2F1323-679A-41A6-8A26-489FAA02C8F2}" type="presParOf" srcId="{1EE2334F-D5BC-4A25-8A26-AA847135D91A}" destId="{9863A451-1FEC-4619-866C-D62554BC607C}" srcOrd="1" destOrd="0" presId="urn:microsoft.com/office/officeart/2005/8/layout/orgChart1"/>
    <dgm:cxn modelId="{5D68CB75-2D1F-4E6D-9DD3-99AB879344FC}" type="presParOf" srcId="{3C36479E-7B63-489E-9BC9-68C1EF57EB39}" destId="{9C0A930F-4477-49BF-846C-799241F353A8}" srcOrd="1" destOrd="0" presId="urn:microsoft.com/office/officeart/2005/8/layout/orgChart1"/>
    <dgm:cxn modelId="{46B5AFC2-3114-4467-94CB-432FD586B710}" type="presParOf" srcId="{3C36479E-7B63-489E-9BC9-68C1EF57EB39}" destId="{14CCF271-E2C1-4ABE-BEC0-6637928A4EAC}" srcOrd="2" destOrd="0" presId="urn:microsoft.com/office/officeart/2005/8/layout/orgChart1"/>
    <dgm:cxn modelId="{DCFCF616-1773-4E8E-BB07-502DC26133B7}" type="presParOf" srcId="{5AC0B230-6276-41C8-A163-38BA2F7C2A50}" destId="{32C730C7-9638-4BF5-87A4-AB39E17D55BF}" srcOrd="2" destOrd="0" presId="urn:microsoft.com/office/officeart/2005/8/layout/orgChart1"/>
    <dgm:cxn modelId="{72785D1B-C4FF-4340-BF2E-83850717D4DD}" type="presParOf" srcId="{E3CE9A92-C694-40F1-9A22-A97CFEE0021C}" destId="{47199F64-D94F-4EE2-8296-837BDD26E9B7}" srcOrd="4" destOrd="0" presId="urn:microsoft.com/office/officeart/2005/8/layout/orgChart1"/>
    <dgm:cxn modelId="{37F625CC-A614-44FB-AF4B-2D1C2859BFE3}" type="presParOf" srcId="{E3CE9A92-C694-40F1-9A22-A97CFEE0021C}" destId="{E5C17222-7418-44A0-9BB9-64381A158270}" srcOrd="5" destOrd="0" presId="urn:microsoft.com/office/officeart/2005/8/layout/orgChart1"/>
    <dgm:cxn modelId="{6D0FCE27-F189-49F5-B6B6-59088A4A5EEC}" type="presParOf" srcId="{E5C17222-7418-44A0-9BB9-64381A158270}" destId="{06916E60-D20E-40C9-8C9A-8301C8D1EC62}" srcOrd="0" destOrd="0" presId="urn:microsoft.com/office/officeart/2005/8/layout/orgChart1"/>
    <dgm:cxn modelId="{5D595DA0-05C2-4097-BFBD-37E5AF3E737A}" type="presParOf" srcId="{06916E60-D20E-40C9-8C9A-8301C8D1EC62}" destId="{CC2E167A-61BA-40B4-B0EB-6E63B2B66BE6}" srcOrd="0" destOrd="0" presId="urn:microsoft.com/office/officeart/2005/8/layout/orgChart1"/>
    <dgm:cxn modelId="{2355F6DC-C7CD-49A4-A3B4-2F9E0BC46413}" type="presParOf" srcId="{06916E60-D20E-40C9-8C9A-8301C8D1EC62}" destId="{20B87178-FD4E-4ABF-88C1-BC1CE9FC1E01}" srcOrd="1" destOrd="0" presId="urn:microsoft.com/office/officeart/2005/8/layout/orgChart1"/>
    <dgm:cxn modelId="{C5518453-25A7-4BC0-9EF5-AF32D0DB06A2}" type="presParOf" srcId="{E5C17222-7418-44A0-9BB9-64381A158270}" destId="{60B509CC-22D8-44D4-9A86-6B4C60667538}" srcOrd="1" destOrd="0" presId="urn:microsoft.com/office/officeart/2005/8/layout/orgChart1"/>
    <dgm:cxn modelId="{EC2DA912-3456-4AAE-8179-E21B0A619455}" type="presParOf" srcId="{60B509CC-22D8-44D4-9A86-6B4C60667538}" destId="{2075AC95-FF3B-4FA7-AAB0-708847CA4FB5}" srcOrd="0" destOrd="0" presId="urn:microsoft.com/office/officeart/2005/8/layout/orgChart1"/>
    <dgm:cxn modelId="{025C33D0-EC40-4EB8-8DD4-8EBDBAEBA7C3}" type="presParOf" srcId="{60B509CC-22D8-44D4-9A86-6B4C60667538}" destId="{32337C76-A73B-4DF0-834F-ED9EE5E7E5EB}" srcOrd="1" destOrd="0" presId="urn:microsoft.com/office/officeart/2005/8/layout/orgChart1"/>
    <dgm:cxn modelId="{AD67C674-191E-4EF3-9BDD-93B0CCB52BAE}" type="presParOf" srcId="{32337C76-A73B-4DF0-834F-ED9EE5E7E5EB}" destId="{CCEE6F37-F840-4FE8-8C14-5A7E75DA4798}" srcOrd="0" destOrd="0" presId="urn:microsoft.com/office/officeart/2005/8/layout/orgChart1"/>
    <dgm:cxn modelId="{4E704164-DD52-43A6-87A0-B0040807E3FF}" type="presParOf" srcId="{CCEE6F37-F840-4FE8-8C14-5A7E75DA4798}" destId="{96ECBE53-D38C-4300-BFFC-747F98F80B57}" srcOrd="0" destOrd="0" presId="urn:microsoft.com/office/officeart/2005/8/layout/orgChart1"/>
    <dgm:cxn modelId="{FDA62379-B51F-40B3-8AE9-E96484706E91}" type="presParOf" srcId="{CCEE6F37-F840-4FE8-8C14-5A7E75DA4798}" destId="{9E55D60D-B524-49F3-AA63-A41F770074BC}" srcOrd="1" destOrd="0" presId="urn:microsoft.com/office/officeart/2005/8/layout/orgChart1"/>
    <dgm:cxn modelId="{302B52FE-0919-4326-96FA-3B40E8AB6650}" type="presParOf" srcId="{32337C76-A73B-4DF0-834F-ED9EE5E7E5EB}" destId="{77F67E37-0285-4BC1-BD81-42006F0DE569}" srcOrd="1" destOrd="0" presId="urn:microsoft.com/office/officeart/2005/8/layout/orgChart1"/>
    <dgm:cxn modelId="{0543F63A-24A9-46E6-9955-1642A4E139FA}" type="presParOf" srcId="{32337C76-A73B-4DF0-834F-ED9EE5E7E5EB}" destId="{F80E5628-613B-4FA3-BC5F-F33A16E505B6}" srcOrd="2" destOrd="0" presId="urn:microsoft.com/office/officeart/2005/8/layout/orgChart1"/>
    <dgm:cxn modelId="{984822FA-F3EE-4C0D-A5BA-21E0C2D5DD94}" type="presParOf" srcId="{60B509CC-22D8-44D4-9A86-6B4C60667538}" destId="{2AC85891-D5F1-4A5C-858F-879C4540DCE3}" srcOrd="2" destOrd="0" presId="urn:microsoft.com/office/officeart/2005/8/layout/orgChart1"/>
    <dgm:cxn modelId="{686287FE-FC7E-4AD6-9CDB-4F4B172AEEA3}" type="presParOf" srcId="{60B509CC-22D8-44D4-9A86-6B4C60667538}" destId="{386ACA4B-4F1D-4C08-B683-B64C61BED162}" srcOrd="3" destOrd="0" presId="urn:microsoft.com/office/officeart/2005/8/layout/orgChart1"/>
    <dgm:cxn modelId="{18905144-FC87-4A85-A8BD-0DBFDE61E863}" type="presParOf" srcId="{386ACA4B-4F1D-4C08-B683-B64C61BED162}" destId="{FF6255A5-6F2D-4A85-A2A8-54D49134038C}" srcOrd="0" destOrd="0" presId="urn:microsoft.com/office/officeart/2005/8/layout/orgChart1"/>
    <dgm:cxn modelId="{9C8F83CB-3859-4108-BF4D-787549763298}" type="presParOf" srcId="{FF6255A5-6F2D-4A85-A2A8-54D49134038C}" destId="{A37B9929-82E3-4580-9C97-13EA7BAA5EA2}" srcOrd="0" destOrd="0" presId="urn:microsoft.com/office/officeart/2005/8/layout/orgChart1"/>
    <dgm:cxn modelId="{8B8A75A0-29F2-4530-A5A7-29A5CF482108}" type="presParOf" srcId="{FF6255A5-6F2D-4A85-A2A8-54D49134038C}" destId="{9E5DFFA1-5FD5-4ED5-A111-D457A78F4727}" srcOrd="1" destOrd="0" presId="urn:microsoft.com/office/officeart/2005/8/layout/orgChart1"/>
    <dgm:cxn modelId="{A44C0CBC-0D07-493D-AFCD-9FF49029AE54}" type="presParOf" srcId="{386ACA4B-4F1D-4C08-B683-B64C61BED162}" destId="{6D745719-3A37-48CD-B93A-6BDC64389B32}" srcOrd="1" destOrd="0" presId="urn:microsoft.com/office/officeart/2005/8/layout/orgChart1"/>
    <dgm:cxn modelId="{843F627F-BB47-46A5-8D08-CF8F1940468C}" type="presParOf" srcId="{386ACA4B-4F1D-4C08-B683-B64C61BED162}" destId="{E50893AB-D228-4607-88F8-E579557B4A3B}" srcOrd="2" destOrd="0" presId="urn:microsoft.com/office/officeart/2005/8/layout/orgChart1"/>
    <dgm:cxn modelId="{70F5B382-A209-4979-9625-4F9E5F565299}" type="presParOf" srcId="{E5C17222-7418-44A0-9BB9-64381A158270}" destId="{D2545927-0839-45A5-96B0-0AF4A187B522}" srcOrd="2" destOrd="0" presId="urn:microsoft.com/office/officeart/2005/8/layout/orgChart1"/>
    <dgm:cxn modelId="{380F6425-0CB7-4BD0-9ABD-C4E4DF40419E}" type="presParOf" srcId="{812B55B3-3BB9-4078-B12E-CBC609FAA10D}" destId="{5253BE70-FC9E-408E-A94C-54E0F3D90E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5891-D5F1-4A5C-858F-879C4540DCE3}">
      <dsp:nvSpPr>
        <dsp:cNvPr id="0" name=""/>
        <dsp:cNvSpPr/>
      </dsp:nvSpPr>
      <dsp:spPr>
        <a:xfrm>
          <a:off x="6517390" y="2227535"/>
          <a:ext cx="275822" cy="2151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1417"/>
              </a:lnTo>
              <a:lnTo>
                <a:pt x="275822" y="2151417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5AC95-FF3B-4FA7-AAB0-708847CA4FB5}">
      <dsp:nvSpPr>
        <dsp:cNvPr id="0" name=""/>
        <dsp:cNvSpPr/>
      </dsp:nvSpPr>
      <dsp:spPr>
        <a:xfrm>
          <a:off x="6517390" y="2227535"/>
          <a:ext cx="275822" cy="845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856"/>
              </a:lnTo>
              <a:lnTo>
                <a:pt x="275822" y="84585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99F64-D94F-4EE2-8296-837BDD26E9B7}">
      <dsp:nvSpPr>
        <dsp:cNvPr id="0" name=""/>
        <dsp:cNvSpPr/>
      </dsp:nvSpPr>
      <dsp:spPr>
        <a:xfrm>
          <a:off x="5027947" y="921974"/>
          <a:ext cx="2224969" cy="386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75"/>
              </a:lnTo>
              <a:lnTo>
                <a:pt x="2224969" y="193075"/>
              </a:lnTo>
              <a:lnTo>
                <a:pt x="2224969" y="38615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D3AF4-5266-4724-95E3-813562D1CE3E}">
      <dsp:nvSpPr>
        <dsp:cNvPr id="0" name=""/>
        <dsp:cNvSpPr/>
      </dsp:nvSpPr>
      <dsp:spPr>
        <a:xfrm>
          <a:off x="4292420" y="2227535"/>
          <a:ext cx="275822" cy="2151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1417"/>
              </a:lnTo>
              <a:lnTo>
                <a:pt x="275822" y="2151417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CA6BB-8F46-42E4-A333-C114A5F1B791}">
      <dsp:nvSpPr>
        <dsp:cNvPr id="0" name=""/>
        <dsp:cNvSpPr/>
      </dsp:nvSpPr>
      <dsp:spPr>
        <a:xfrm>
          <a:off x="4292420" y="2227535"/>
          <a:ext cx="275822" cy="845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856"/>
              </a:lnTo>
              <a:lnTo>
                <a:pt x="275822" y="84585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EEE70-EC2A-4BEB-A390-C287B0620486}">
      <dsp:nvSpPr>
        <dsp:cNvPr id="0" name=""/>
        <dsp:cNvSpPr/>
      </dsp:nvSpPr>
      <dsp:spPr>
        <a:xfrm>
          <a:off x="4982227" y="921974"/>
          <a:ext cx="91440" cy="3861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615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77E79-DB3F-47A2-B0B6-B9ADD21F29B1}">
      <dsp:nvSpPr>
        <dsp:cNvPr id="0" name=""/>
        <dsp:cNvSpPr/>
      </dsp:nvSpPr>
      <dsp:spPr>
        <a:xfrm>
          <a:off x="2067450" y="2227535"/>
          <a:ext cx="275822" cy="845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856"/>
              </a:lnTo>
              <a:lnTo>
                <a:pt x="275822" y="84585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350EC-D1A4-4E4A-AB0F-CC8B3676344F}">
      <dsp:nvSpPr>
        <dsp:cNvPr id="0" name=""/>
        <dsp:cNvSpPr/>
      </dsp:nvSpPr>
      <dsp:spPr>
        <a:xfrm>
          <a:off x="2802977" y="921974"/>
          <a:ext cx="2224969" cy="386151"/>
        </a:xfrm>
        <a:custGeom>
          <a:avLst/>
          <a:gdLst/>
          <a:ahLst/>
          <a:cxnLst/>
          <a:rect l="0" t="0" r="0" b="0"/>
          <a:pathLst>
            <a:path>
              <a:moveTo>
                <a:pt x="2224969" y="0"/>
              </a:moveTo>
              <a:lnTo>
                <a:pt x="2224969" y="193075"/>
              </a:lnTo>
              <a:lnTo>
                <a:pt x="0" y="193075"/>
              </a:lnTo>
              <a:lnTo>
                <a:pt x="0" y="38615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B440A-0640-41F2-B965-2D003DDB1CB3}">
      <dsp:nvSpPr>
        <dsp:cNvPr id="0" name=""/>
        <dsp:cNvSpPr/>
      </dsp:nvSpPr>
      <dsp:spPr>
        <a:xfrm>
          <a:off x="4108538" y="2565"/>
          <a:ext cx="1838817" cy="9194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ADS Project</a:t>
          </a:r>
        </a:p>
      </dsp:txBody>
      <dsp:txXfrm>
        <a:off x="4108538" y="2565"/>
        <a:ext cx="1838817" cy="919408"/>
      </dsp:txXfrm>
    </dsp:sp>
    <dsp:sp modelId="{76DA3596-9EB5-48C9-B10C-DC984D120102}">
      <dsp:nvSpPr>
        <dsp:cNvPr id="0" name=""/>
        <dsp:cNvSpPr/>
      </dsp:nvSpPr>
      <dsp:spPr>
        <a:xfrm>
          <a:off x="1883568" y="1308126"/>
          <a:ext cx="1838817" cy="9194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Recommendation/</a:t>
          </a:r>
          <a:r>
            <a:rPr lang="en-IN" sz="900" kern="1200" dirty="0" err="1"/>
            <a:t>Finduserbyname</a:t>
          </a:r>
          <a:r>
            <a:rPr lang="en-IN" sz="900" kern="1200" dirty="0"/>
            <a:t>/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GUI/</a:t>
          </a:r>
        </a:p>
      </dsp:txBody>
      <dsp:txXfrm>
        <a:off x="1883568" y="1308126"/>
        <a:ext cx="1838817" cy="919408"/>
      </dsp:txXfrm>
    </dsp:sp>
    <dsp:sp modelId="{62CAB9CD-ABBA-4725-B498-0B9B1ECD0DF4}">
      <dsp:nvSpPr>
        <dsp:cNvPr id="0" name=""/>
        <dsp:cNvSpPr/>
      </dsp:nvSpPr>
      <dsp:spPr>
        <a:xfrm>
          <a:off x="2343273" y="2613686"/>
          <a:ext cx="1838817" cy="9194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Omkar </a:t>
          </a:r>
          <a:r>
            <a:rPr lang="en-IN" sz="1400" kern="1200" dirty="0" err="1"/>
            <a:t>Khanvilkar</a:t>
          </a:r>
          <a:endParaRPr lang="en-IN" sz="1400" kern="1200" dirty="0"/>
        </a:p>
      </dsp:txBody>
      <dsp:txXfrm>
        <a:off x="2343273" y="2613686"/>
        <a:ext cx="1838817" cy="919408"/>
      </dsp:txXfrm>
    </dsp:sp>
    <dsp:sp modelId="{8D61370E-ECB1-452E-97F7-896EA1CDDEF2}">
      <dsp:nvSpPr>
        <dsp:cNvPr id="0" name=""/>
        <dsp:cNvSpPr/>
      </dsp:nvSpPr>
      <dsp:spPr>
        <a:xfrm>
          <a:off x="4108538" y="1308126"/>
          <a:ext cx="1838817" cy="9194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 err="1"/>
            <a:t>AddFriend</a:t>
          </a:r>
          <a:r>
            <a:rPr lang="en-IN" sz="1400" kern="1200" dirty="0"/>
            <a:t>/</a:t>
          </a:r>
          <a:r>
            <a:rPr lang="en-IN" sz="1400" kern="1200" dirty="0" err="1"/>
            <a:t>CreateNode</a:t>
          </a:r>
          <a:r>
            <a:rPr lang="en-IN" sz="1400" kern="1200" dirty="0"/>
            <a:t>/Login</a:t>
          </a:r>
        </a:p>
      </dsp:txBody>
      <dsp:txXfrm>
        <a:off x="4108538" y="1308126"/>
        <a:ext cx="1838817" cy="919408"/>
      </dsp:txXfrm>
    </dsp:sp>
    <dsp:sp modelId="{CFBE4E91-3044-4D01-856F-87A0F79387DF}">
      <dsp:nvSpPr>
        <dsp:cNvPr id="0" name=""/>
        <dsp:cNvSpPr/>
      </dsp:nvSpPr>
      <dsp:spPr>
        <a:xfrm>
          <a:off x="4568243" y="2613686"/>
          <a:ext cx="1838817" cy="9194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Babusha </a:t>
          </a:r>
          <a:r>
            <a:rPr lang="en-IN" sz="1400" kern="1200" dirty="0" err="1"/>
            <a:t>Kolhe</a:t>
          </a:r>
          <a:endParaRPr lang="en-IN" sz="1400" kern="1200" dirty="0"/>
        </a:p>
      </dsp:txBody>
      <dsp:txXfrm>
        <a:off x="4568243" y="2613686"/>
        <a:ext cx="1838817" cy="919408"/>
      </dsp:txXfrm>
    </dsp:sp>
    <dsp:sp modelId="{AFB227BE-9752-48F9-8FED-8FB685337342}">
      <dsp:nvSpPr>
        <dsp:cNvPr id="0" name=""/>
        <dsp:cNvSpPr/>
      </dsp:nvSpPr>
      <dsp:spPr>
        <a:xfrm>
          <a:off x="4568243" y="3919247"/>
          <a:ext cx="1838817" cy="9194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 err="1"/>
            <a:t>Maitrey</a:t>
          </a:r>
          <a:r>
            <a:rPr lang="en-IN" sz="1400" kern="1200" dirty="0"/>
            <a:t> </a:t>
          </a:r>
          <a:r>
            <a:rPr lang="en-IN" sz="1400" kern="1200" dirty="0" err="1"/>
            <a:t>Katkar</a:t>
          </a:r>
          <a:endParaRPr lang="en-IN" sz="1400" kern="1200" dirty="0"/>
        </a:p>
      </dsp:txBody>
      <dsp:txXfrm>
        <a:off x="4568243" y="3919247"/>
        <a:ext cx="1838817" cy="919408"/>
      </dsp:txXfrm>
    </dsp:sp>
    <dsp:sp modelId="{CC2E167A-61BA-40B4-B0EB-6E63B2B66BE6}">
      <dsp:nvSpPr>
        <dsp:cNvPr id="0" name=""/>
        <dsp:cNvSpPr/>
      </dsp:nvSpPr>
      <dsp:spPr>
        <a:xfrm>
          <a:off x="6333508" y="1308126"/>
          <a:ext cx="1838817" cy="9194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 err="1"/>
            <a:t>AddPost</a:t>
          </a:r>
          <a:r>
            <a:rPr lang="en-IN" sz="900" kern="1200" dirty="0"/>
            <a:t>/Register/Explore</a:t>
          </a:r>
        </a:p>
      </dsp:txBody>
      <dsp:txXfrm>
        <a:off x="6333508" y="1308126"/>
        <a:ext cx="1838817" cy="919408"/>
      </dsp:txXfrm>
    </dsp:sp>
    <dsp:sp modelId="{96ECBE53-D38C-4300-BFFC-747F98F80B57}">
      <dsp:nvSpPr>
        <dsp:cNvPr id="0" name=""/>
        <dsp:cNvSpPr/>
      </dsp:nvSpPr>
      <dsp:spPr>
        <a:xfrm>
          <a:off x="6793213" y="2613686"/>
          <a:ext cx="1838817" cy="9194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Gita </a:t>
          </a:r>
          <a:r>
            <a:rPr lang="en-IN" sz="1600" kern="1200" dirty="0" err="1"/>
            <a:t>Kolate</a:t>
          </a:r>
          <a:endParaRPr lang="en-IN" sz="1600" kern="1200" dirty="0"/>
        </a:p>
      </dsp:txBody>
      <dsp:txXfrm>
        <a:off x="6793213" y="2613686"/>
        <a:ext cx="1838817" cy="919408"/>
      </dsp:txXfrm>
    </dsp:sp>
    <dsp:sp modelId="{A37B9929-82E3-4580-9C97-13EA7BAA5EA2}">
      <dsp:nvSpPr>
        <dsp:cNvPr id="0" name=""/>
        <dsp:cNvSpPr/>
      </dsp:nvSpPr>
      <dsp:spPr>
        <a:xfrm>
          <a:off x="6793213" y="3919247"/>
          <a:ext cx="1838817" cy="9194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Janvi Kharat</a:t>
          </a:r>
        </a:p>
      </dsp:txBody>
      <dsp:txXfrm>
        <a:off x="6793213" y="3919247"/>
        <a:ext cx="1838817" cy="919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1DE-BA58-43BD-BF11-B21B7926BBDB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6183-298C-4444-B574-7B87579FF5E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6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1DE-BA58-43BD-BF11-B21B7926BBDB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6183-298C-4444-B574-7B87579FF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54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1DE-BA58-43BD-BF11-B21B7926BBDB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6183-298C-4444-B574-7B87579FF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08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1DE-BA58-43BD-BF11-B21B7926BBDB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6183-298C-4444-B574-7B87579FF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01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1DE-BA58-43BD-BF11-B21B7926BBDB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6183-298C-4444-B574-7B87579FF5E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6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1DE-BA58-43BD-BF11-B21B7926BBDB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6183-298C-4444-B574-7B87579FF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33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1DE-BA58-43BD-BF11-B21B7926BBDB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6183-298C-4444-B574-7B87579FF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9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1DE-BA58-43BD-BF11-B21B7926BBDB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6183-298C-4444-B574-7B87579FF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7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1DE-BA58-43BD-BF11-B21B7926BBDB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6183-298C-4444-B574-7B87579FF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4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D7B1DE-BA58-43BD-BF11-B21B7926BBDB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136183-298C-4444-B574-7B87579FF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31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1DE-BA58-43BD-BF11-B21B7926BBDB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6183-298C-4444-B574-7B87579FF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3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7B1DE-BA58-43BD-BF11-B21B7926BBDB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136183-298C-4444-B574-7B87579FF5E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0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in/data-structures" TargetMode="External"/><Relationship Id="rId2" Type="http://schemas.openxmlformats.org/officeDocument/2006/relationships/hyperlink" Target="https://www.javatpoint.com/ds-graph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playlist?list=PLxCzCOWd7aiG0M5FqjyoqB20Edk0tyzVt&amp;feature=shared" TargetMode="External"/><Relationship Id="rId4" Type="http://schemas.openxmlformats.org/officeDocument/2006/relationships/hyperlink" Target="https://youtube.com/playlist?list=PLqM7alHXFySEaZgcg7uRYJFBnYMLti-nh&amp;feature=shar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ithecoder/ADS_CP.git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012960-0FEA-D733-6D78-214ED0B7A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143" y="2859740"/>
            <a:ext cx="10645713" cy="783249"/>
          </a:xfrm>
        </p:spPr>
        <p:txBody>
          <a:bodyPr>
            <a:normAutofit/>
          </a:bodyPr>
          <a:lstStyle/>
          <a:p>
            <a:pPr algn="ctr"/>
            <a:r>
              <a:rPr lang="en-IN" sz="4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System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52A7A-9426-5C3B-C355-404AE3CAEBB4}"/>
              </a:ext>
            </a:extLst>
          </p:cNvPr>
          <p:cNvSpPr txBox="1"/>
          <p:nvPr/>
        </p:nvSpPr>
        <p:spPr>
          <a:xfrm>
            <a:off x="4255698" y="4911875"/>
            <a:ext cx="3981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 Prof.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Kavita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Sultanpure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03A5E-F6BF-5229-F35C-FCE80B3EF84D}"/>
              </a:ext>
            </a:extLst>
          </p:cNvPr>
          <p:cNvSpPr txBox="1"/>
          <p:nvPr/>
        </p:nvSpPr>
        <p:spPr>
          <a:xfrm>
            <a:off x="4464487" y="572770"/>
            <a:ext cx="3263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Advanced Data Structure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FBDA4-F383-9DEA-FF38-BB5688BFAEF1}"/>
              </a:ext>
            </a:extLst>
          </p:cNvPr>
          <p:cNvSpPr txBox="1"/>
          <p:nvPr/>
        </p:nvSpPr>
        <p:spPr>
          <a:xfrm>
            <a:off x="4489330" y="3761333"/>
            <a:ext cx="3981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(By using graph Data Structure ) </a:t>
            </a:r>
            <a:endParaRPr lang="en-IN" sz="1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1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EDFA2-77F9-A34F-991B-CCA07A3AED42}"/>
              </a:ext>
            </a:extLst>
          </p:cNvPr>
          <p:cNvSpPr txBox="1"/>
          <p:nvPr/>
        </p:nvSpPr>
        <p:spPr>
          <a:xfrm>
            <a:off x="298384" y="377461"/>
            <a:ext cx="5688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74A4A-90D4-ECD6-D918-57C9739BDCB0}"/>
              </a:ext>
            </a:extLst>
          </p:cNvPr>
          <p:cNvSpPr txBox="1"/>
          <p:nvPr/>
        </p:nvSpPr>
        <p:spPr>
          <a:xfrm>
            <a:off x="298384" y="1622678"/>
            <a:ext cx="10250904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Meaningful Connections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Engagement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and Discovery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leads to great community Building 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roject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data structure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been a valuable learning experience for the project team, demonstrating the importance of collaboration, planning, and perseverance in software development.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 descr="Brain in head with solid fill">
            <a:extLst>
              <a:ext uri="{FF2B5EF4-FFF2-40B4-BE49-F238E27FC236}">
                <a16:creationId xmlns:a16="http://schemas.microsoft.com/office/drawing/2014/main" id="{0949F36B-1BA5-893A-33F1-2AC9CB4D6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3830" y="177487"/>
            <a:ext cx="1472665" cy="14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91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EF1D17-2F6C-E6C8-04A1-2296E3664B91}"/>
              </a:ext>
            </a:extLst>
          </p:cNvPr>
          <p:cNvSpPr txBox="1"/>
          <p:nvPr/>
        </p:nvSpPr>
        <p:spPr>
          <a:xfrm>
            <a:off x="275771" y="254000"/>
            <a:ext cx="3839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sz="44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4FD2-C169-6AA7-0CCF-931064E1E587}"/>
              </a:ext>
            </a:extLst>
          </p:cNvPr>
          <p:cNvSpPr txBox="1"/>
          <p:nvPr/>
        </p:nvSpPr>
        <p:spPr>
          <a:xfrm>
            <a:off x="0" y="1169044"/>
            <a:ext cx="11933499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  <a:hlinkClick r:id="rId2"/>
              </a:rPr>
              <a:t>https://www.javatpoint.com/ds-graph</a:t>
            </a:r>
            <a:endParaRPr lang="en-IN" i="0" dirty="0">
              <a:effectLst/>
              <a:latin typeface="Söhne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  <a:hlinkClick r:id="rId3"/>
              </a:rPr>
              <a:t>https://www.w3schools.in/data-structures</a:t>
            </a:r>
            <a:endParaRPr lang="en-IN" i="0" dirty="0">
              <a:effectLst/>
              <a:latin typeface="Söhne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  <a:hlinkClick r:id="rId4"/>
              </a:rPr>
              <a:t>https://youtube.com/playlist?list=PLqM7alHXFySEaZgcg7uRYJFBnYMLti-nh&amp;feature=shared</a:t>
            </a:r>
            <a:endParaRPr lang="en-IN" dirty="0">
              <a:latin typeface="Söhne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  <a:hlinkClick r:id="rId5"/>
              </a:rPr>
              <a:t>https://youtube.com/playlist?list=PLxCzCOWd7aiG0M5FqjyoqB20Edk0tyzVt&amp;feature=shared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813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wnload Thank You HD images for PPT, Whatsapp, Facebook download">
            <a:extLst>
              <a:ext uri="{FF2B5EF4-FFF2-40B4-BE49-F238E27FC236}">
                <a16:creationId xmlns:a16="http://schemas.microsoft.com/office/drawing/2014/main" id="{2EB12B37-EA76-AC27-9A48-D0930DAF7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305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D7B8-4A80-EA8D-023E-F39EC8532A10}"/>
              </a:ext>
            </a:extLst>
          </p:cNvPr>
          <p:cNvSpPr txBox="1">
            <a:spLocks/>
          </p:cNvSpPr>
          <p:nvPr/>
        </p:nvSpPr>
        <p:spPr>
          <a:xfrm>
            <a:off x="103516" y="150873"/>
            <a:ext cx="9801044" cy="9115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Group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10">
            <a:extLst>
              <a:ext uri="{FF2B5EF4-FFF2-40B4-BE49-F238E27FC236}">
                <a16:creationId xmlns:a16="http://schemas.microsoft.com/office/drawing/2014/main" id="{69B8D4D7-3E73-06DF-3793-142130A3E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212149"/>
              </p:ext>
            </p:extLst>
          </p:nvPr>
        </p:nvGraphicFramePr>
        <p:xfrm>
          <a:off x="559702" y="1389529"/>
          <a:ext cx="10853468" cy="462872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3578">
                  <a:extLst>
                    <a:ext uri="{9D8B030D-6E8A-4147-A177-3AD203B41FA5}">
                      <a16:colId xmlns:a16="http://schemas.microsoft.com/office/drawing/2014/main" val="3246908152"/>
                    </a:ext>
                  </a:extLst>
                </a:gridCol>
                <a:gridCol w="4149305">
                  <a:extLst>
                    <a:ext uri="{9D8B030D-6E8A-4147-A177-3AD203B41FA5}">
                      <a16:colId xmlns:a16="http://schemas.microsoft.com/office/drawing/2014/main" val="3162813830"/>
                    </a:ext>
                  </a:extLst>
                </a:gridCol>
                <a:gridCol w="2757218">
                  <a:extLst>
                    <a:ext uri="{9D8B030D-6E8A-4147-A177-3AD203B41FA5}">
                      <a16:colId xmlns:a16="http://schemas.microsoft.com/office/drawing/2014/main" val="3475085213"/>
                    </a:ext>
                  </a:extLst>
                </a:gridCol>
                <a:gridCol w="2713367">
                  <a:extLst>
                    <a:ext uri="{9D8B030D-6E8A-4147-A177-3AD203B41FA5}">
                      <a16:colId xmlns:a16="http://schemas.microsoft.com/office/drawing/2014/main" val="261008772"/>
                    </a:ext>
                  </a:extLst>
                </a:gridCol>
              </a:tblGrid>
              <a:tr h="739348">
                <a:tc>
                  <a:txBody>
                    <a:bodyPr/>
                    <a:lstStyle/>
                    <a:p>
                      <a:pPr algn="ctr"/>
                      <a:r>
                        <a:rPr lang="en-IN" sz="3200" b="0" dirty="0">
                          <a:solidFill>
                            <a:schemeClr val="tx1"/>
                          </a:solidFill>
                        </a:rPr>
                        <a:t>Sr no.</a:t>
                      </a:r>
                      <a:endParaRPr lang="en-IN" sz="3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sz="3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0" dirty="0">
                          <a:solidFill>
                            <a:schemeClr val="tx1"/>
                          </a:solidFill>
                        </a:rPr>
                        <a:t>Roll no.</a:t>
                      </a:r>
                      <a:endParaRPr lang="en-IN" sz="3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0" dirty="0">
                          <a:solidFill>
                            <a:schemeClr val="tx1"/>
                          </a:solidFill>
                        </a:rPr>
                        <a:t>Prn no.</a:t>
                      </a:r>
                      <a:endParaRPr lang="en-IN" sz="3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342888173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en-IN" sz="3000" b="0" dirty="0"/>
                        <a:t>1.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3000" b="0" dirty="0" err="1"/>
                        <a:t>Maitrey</a:t>
                      </a:r>
                      <a:r>
                        <a:rPr lang="en-IN" sz="3000" b="0" dirty="0"/>
                        <a:t> </a:t>
                      </a:r>
                      <a:r>
                        <a:rPr lang="en-IN" sz="3000" b="0" dirty="0" err="1"/>
                        <a:t>Katkar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b="0" dirty="0"/>
                        <a:t>26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b="0" dirty="0"/>
                        <a:t>12210893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2506601562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en-IN" sz="3000" b="0" dirty="0"/>
                        <a:t>2.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3000" b="0" dirty="0"/>
                        <a:t>Omkar </a:t>
                      </a:r>
                      <a:r>
                        <a:rPr lang="en-IN" sz="3000" b="0" dirty="0" err="1"/>
                        <a:t>Khanvilkar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b="0" dirty="0"/>
                        <a:t>30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b="0" dirty="0"/>
                        <a:t>12210313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1365403809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en-IN" sz="3000" b="0" dirty="0"/>
                        <a:t>3.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3000" b="0" dirty="0"/>
                        <a:t>Janvi </a:t>
                      </a:r>
                      <a:r>
                        <a:rPr lang="en-IN" sz="3000" b="0" dirty="0" err="1"/>
                        <a:t>Kharat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b="0" dirty="0"/>
                        <a:t>31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000" b="0" dirty="0"/>
                        <a:t>12210610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2316179428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en-IN" sz="3000" b="0" dirty="0"/>
                        <a:t>4.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3000" b="0" dirty="0"/>
                        <a:t>Gita </a:t>
                      </a:r>
                      <a:r>
                        <a:rPr lang="en-IN" sz="3000" b="0" dirty="0" err="1"/>
                        <a:t>Kolate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b="0" dirty="0"/>
                        <a:t>33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b="0" dirty="0"/>
                        <a:t>12210505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79896740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en-IN" sz="3000" b="0" dirty="0"/>
                        <a:t>5.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3000" b="0" dirty="0" err="1"/>
                        <a:t>Babusha</a:t>
                      </a:r>
                      <a:r>
                        <a:rPr lang="en-IN" sz="3000" b="0" dirty="0"/>
                        <a:t> </a:t>
                      </a:r>
                      <a:r>
                        <a:rPr lang="en-IN" sz="3000" b="0" dirty="0" err="1"/>
                        <a:t>Kolhe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b="0" dirty="0"/>
                        <a:t>34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b="0" dirty="0"/>
                        <a:t>12210697</a:t>
                      </a:r>
                      <a:endParaRPr lang="en-IN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2183839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19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96A5E-E5B5-5F9F-A71D-177B0CDD7EB2}"/>
              </a:ext>
            </a:extLst>
          </p:cNvPr>
          <p:cNvSpPr txBox="1"/>
          <p:nvPr/>
        </p:nvSpPr>
        <p:spPr>
          <a:xfrm>
            <a:off x="55032" y="-89713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2C97D4-B48D-39B4-039A-58C7AF94AB53}"/>
              </a:ext>
            </a:extLst>
          </p:cNvPr>
          <p:cNvSpPr/>
          <p:nvPr/>
        </p:nvSpPr>
        <p:spPr>
          <a:xfrm>
            <a:off x="-3207619" y="582475"/>
            <a:ext cx="6137563" cy="6183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1B0EDB-1778-EC6F-639A-3071EF5A3C01}"/>
              </a:ext>
            </a:extLst>
          </p:cNvPr>
          <p:cNvSpPr/>
          <p:nvPr/>
        </p:nvSpPr>
        <p:spPr>
          <a:xfrm>
            <a:off x="941033" y="749317"/>
            <a:ext cx="609901" cy="5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1</a:t>
            </a:r>
            <a:endParaRPr lang="en-IN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EE531-7217-F085-D887-750428C0A788}"/>
              </a:ext>
            </a:extLst>
          </p:cNvPr>
          <p:cNvSpPr txBox="1"/>
          <p:nvPr/>
        </p:nvSpPr>
        <p:spPr>
          <a:xfrm>
            <a:off x="1621220" y="717756"/>
            <a:ext cx="438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81C7D-A64D-23DD-C594-9BFC1361B379}"/>
              </a:ext>
            </a:extLst>
          </p:cNvPr>
          <p:cNvSpPr txBox="1"/>
          <p:nvPr/>
        </p:nvSpPr>
        <p:spPr>
          <a:xfrm>
            <a:off x="2592809" y="1381683"/>
            <a:ext cx="438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Project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E672D-58FC-C32C-4A65-1B776A6150A3}"/>
              </a:ext>
            </a:extLst>
          </p:cNvPr>
          <p:cNvSpPr txBox="1"/>
          <p:nvPr/>
        </p:nvSpPr>
        <p:spPr>
          <a:xfrm>
            <a:off x="3362549" y="3088136"/>
            <a:ext cx="392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Algorithm/Working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DCEA9-8C47-33FD-4F6A-FF2D396EAD6E}"/>
              </a:ext>
            </a:extLst>
          </p:cNvPr>
          <p:cNvSpPr txBox="1"/>
          <p:nvPr/>
        </p:nvSpPr>
        <p:spPr>
          <a:xfrm>
            <a:off x="2977679" y="5045606"/>
            <a:ext cx="326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Conclusion/Result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930B38-6D7A-7999-5539-77505DF6DFC8}"/>
              </a:ext>
            </a:extLst>
          </p:cNvPr>
          <p:cNvSpPr txBox="1"/>
          <p:nvPr/>
        </p:nvSpPr>
        <p:spPr>
          <a:xfrm>
            <a:off x="2287859" y="5800390"/>
            <a:ext cx="229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ED706F-A0B2-3214-5756-8F5E59667CE0}"/>
              </a:ext>
            </a:extLst>
          </p:cNvPr>
          <p:cNvSpPr txBox="1"/>
          <p:nvPr/>
        </p:nvSpPr>
        <p:spPr>
          <a:xfrm>
            <a:off x="3362549" y="4111710"/>
            <a:ext cx="50249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ontribution of members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CD0C3E-B418-8A3D-0F27-684F66A4D21C}"/>
              </a:ext>
            </a:extLst>
          </p:cNvPr>
          <p:cNvSpPr/>
          <p:nvPr/>
        </p:nvSpPr>
        <p:spPr>
          <a:xfrm>
            <a:off x="2437513" y="2204541"/>
            <a:ext cx="609901" cy="5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3</a:t>
            </a:r>
            <a:endParaRPr lang="en-IN" sz="30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C485A9-96E8-539A-0D4F-EECB12BB2E18}"/>
              </a:ext>
            </a:extLst>
          </p:cNvPr>
          <p:cNvSpPr/>
          <p:nvPr/>
        </p:nvSpPr>
        <p:spPr>
          <a:xfrm>
            <a:off x="1871701" y="1429764"/>
            <a:ext cx="609901" cy="5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2</a:t>
            </a:r>
            <a:endParaRPr lang="en-IN" sz="30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E93915-96CA-826B-6742-062FE98F1660}"/>
              </a:ext>
            </a:extLst>
          </p:cNvPr>
          <p:cNvSpPr/>
          <p:nvPr/>
        </p:nvSpPr>
        <p:spPr>
          <a:xfrm>
            <a:off x="2624994" y="3088136"/>
            <a:ext cx="609901" cy="5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4</a:t>
            </a:r>
            <a:endParaRPr lang="en-IN" sz="30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E36844-46F3-80CD-E1C5-1DE8D410A0CE}"/>
              </a:ext>
            </a:extLst>
          </p:cNvPr>
          <p:cNvSpPr/>
          <p:nvPr/>
        </p:nvSpPr>
        <p:spPr>
          <a:xfrm>
            <a:off x="2287859" y="4977107"/>
            <a:ext cx="609901" cy="5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6</a:t>
            </a:r>
            <a:endParaRPr lang="en-IN" sz="30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4A0AD9-87DD-9D5C-9DA5-BC09D2F2A572}"/>
              </a:ext>
            </a:extLst>
          </p:cNvPr>
          <p:cNvSpPr/>
          <p:nvPr/>
        </p:nvSpPr>
        <p:spPr>
          <a:xfrm>
            <a:off x="1589131" y="5737622"/>
            <a:ext cx="609901" cy="5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7</a:t>
            </a:r>
            <a:endParaRPr lang="en-IN" sz="3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A1CC65-89D0-BD58-86F2-84C86B5A868B}"/>
              </a:ext>
            </a:extLst>
          </p:cNvPr>
          <p:cNvSpPr txBox="1"/>
          <p:nvPr/>
        </p:nvSpPr>
        <p:spPr>
          <a:xfrm>
            <a:off x="3117149" y="2176487"/>
            <a:ext cx="6256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used Graphs Data Structure</a:t>
            </a:r>
            <a:endParaRPr lang="en-IN" sz="2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F06D5F-D9D2-7B2D-D3E5-296DA685C074}"/>
              </a:ext>
            </a:extLst>
          </p:cNvPr>
          <p:cNvSpPr/>
          <p:nvPr/>
        </p:nvSpPr>
        <p:spPr>
          <a:xfrm>
            <a:off x="2602027" y="4085765"/>
            <a:ext cx="609901" cy="58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5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11905171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5883E3-1348-0861-2D11-8DEE5CCF1C84}"/>
              </a:ext>
            </a:extLst>
          </p:cNvPr>
          <p:cNvSpPr txBox="1"/>
          <p:nvPr/>
        </p:nvSpPr>
        <p:spPr>
          <a:xfrm>
            <a:off x="259882" y="269507"/>
            <a:ext cx="6198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  <a:endParaRPr lang="en-I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ocial networking cute group cartoon face people vector illustration  business concept Stock Vector Image &amp; Art - Alamy">
            <a:extLst>
              <a:ext uri="{FF2B5EF4-FFF2-40B4-BE49-F238E27FC236}">
                <a16:creationId xmlns:a16="http://schemas.microsoft.com/office/drawing/2014/main" id="{AB962F61-DB83-6C1E-021D-BB970A6F8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/>
        </p:blipFill>
        <p:spPr bwMode="auto">
          <a:xfrm>
            <a:off x="5403856" y="2695735"/>
            <a:ext cx="4808453" cy="3486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8ED55-F1CB-6CC7-1872-F8B0D0374EE3}"/>
              </a:ext>
            </a:extLst>
          </p:cNvPr>
          <p:cNvSpPr txBox="1"/>
          <p:nvPr/>
        </p:nvSpPr>
        <p:spPr>
          <a:xfrm>
            <a:off x="379561" y="1251736"/>
            <a:ext cx="87575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digitally connected world, the need for meaningful social connections and relevant content engagement is more important. Users often struggle to find and connect with people who share their interests.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this challenge, we aim to develop a sophisticated friend recommendation system and social networking platform that leverages graph data structures to enhance the user experience.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question mark | Gregory Scott Blog">
            <a:extLst>
              <a:ext uri="{FF2B5EF4-FFF2-40B4-BE49-F238E27FC236}">
                <a16:creationId xmlns:a16="http://schemas.microsoft.com/office/drawing/2014/main" id="{606FFD5C-54C8-5CB1-F484-1D75CBED1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343" y="550054"/>
            <a:ext cx="2295947" cy="228574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2685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5883E3-1348-0861-2D11-8DEE5CCF1C84}"/>
              </a:ext>
            </a:extLst>
          </p:cNvPr>
          <p:cNvSpPr txBox="1"/>
          <p:nvPr/>
        </p:nvSpPr>
        <p:spPr>
          <a:xfrm>
            <a:off x="387418" y="185378"/>
            <a:ext cx="6198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project : </a:t>
            </a:r>
            <a:endParaRPr lang="en-I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0875D6-6039-FDF3-C88D-F2CDB253655C}"/>
              </a:ext>
            </a:extLst>
          </p:cNvPr>
          <p:cNvCxnSpPr>
            <a:cxnSpLocks/>
          </p:cNvCxnSpPr>
          <p:nvPr/>
        </p:nvCxnSpPr>
        <p:spPr>
          <a:xfrm flipV="1">
            <a:off x="1477555" y="1166924"/>
            <a:ext cx="8462942" cy="274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0098712-2856-DB8A-FDB3-ABCE9A5B1857}"/>
              </a:ext>
            </a:extLst>
          </p:cNvPr>
          <p:cNvSpPr/>
          <p:nvPr/>
        </p:nvSpPr>
        <p:spPr>
          <a:xfrm>
            <a:off x="2156840" y="2809570"/>
            <a:ext cx="1992429" cy="1973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3C614F-9D21-27BF-3D9B-62F7B825635D}"/>
              </a:ext>
            </a:extLst>
          </p:cNvPr>
          <p:cNvSpPr/>
          <p:nvPr/>
        </p:nvSpPr>
        <p:spPr>
          <a:xfrm>
            <a:off x="6721633" y="2779526"/>
            <a:ext cx="1992429" cy="1973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1C15B0-2620-CE38-C0BF-D86005022E54}"/>
              </a:ext>
            </a:extLst>
          </p:cNvPr>
          <p:cNvSpPr/>
          <p:nvPr/>
        </p:nvSpPr>
        <p:spPr>
          <a:xfrm>
            <a:off x="8914035" y="3744999"/>
            <a:ext cx="1992429" cy="1973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01AF03-DB4E-7857-980E-2FE4F9BBF5D1}"/>
              </a:ext>
            </a:extLst>
          </p:cNvPr>
          <p:cNvCxnSpPr>
            <a:cxnSpLocks/>
          </p:cNvCxnSpPr>
          <p:nvPr/>
        </p:nvCxnSpPr>
        <p:spPr>
          <a:xfrm>
            <a:off x="1458749" y="1176611"/>
            <a:ext cx="12979" cy="25987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3FBE7E-1A0B-4583-9961-A8AF23A995E7}"/>
              </a:ext>
            </a:extLst>
          </p:cNvPr>
          <p:cNvCxnSpPr>
            <a:cxnSpLocks/>
          </p:cNvCxnSpPr>
          <p:nvPr/>
        </p:nvCxnSpPr>
        <p:spPr>
          <a:xfrm>
            <a:off x="3168222" y="1215975"/>
            <a:ext cx="1" cy="15935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21DB3D-582B-C7DA-BCB3-EB978C354032}"/>
              </a:ext>
            </a:extLst>
          </p:cNvPr>
          <p:cNvCxnSpPr>
            <a:cxnSpLocks/>
          </p:cNvCxnSpPr>
          <p:nvPr/>
        </p:nvCxnSpPr>
        <p:spPr>
          <a:xfrm>
            <a:off x="5328245" y="1158324"/>
            <a:ext cx="1" cy="5065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BC1FBB-FAFB-F056-7929-0A351CC01A4C}"/>
              </a:ext>
            </a:extLst>
          </p:cNvPr>
          <p:cNvCxnSpPr>
            <a:cxnSpLocks/>
          </p:cNvCxnSpPr>
          <p:nvPr/>
        </p:nvCxnSpPr>
        <p:spPr>
          <a:xfrm>
            <a:off x="7752354" y="1192848"/>
            <a:ext cx="1" cy="16068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F61CF3-DED7-C73C-D65E-048F95185AF0}"/>
              </a:ext>
            </a:extLst>
          </p:cNvPr>
          <p:cNvCxnSpPr>
            <a:cxnSpLocks/>
          </p:cNvCxnSpPr>
          <p:nvPr/>
        </p:nvCxnSpPr>
        <p:spPr>
          <a:xfrm>
            <a:off x="9918832" y="1158324"/>
            <a:ext cx="0" cy="25866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292D8A-2AD3-EA14-29D6-ABBD253CF2BE}"/>
              </a:ext>
            </a:extLst>
          </p:cNvPr>
          <p:cNvSpPr txBox="1"/>
          <p:nvPr/>
        </p:nvSpPr>
        <p:spPr>
          <a:xfrm>
            <a:off x="2777514" y="4782744"/>
            <a:ext cx="1463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solidFill>
                  <a:srgbClr val="0070C0"/>
                </a:solidFill>
                <a:effectLst/>
              </a:rPr>
              <a:t>Knowledge</a:t>
            </a:r>
          </a:p>
          <a:p>
            <a:r>
              <a:rPr lang="en-IN" sz="2000" b="1" i="0" dirty="0">
                <a:solidFill>
                  <a:srgbClr val="0070C0"/>
                </a:solidFill>
                <a:effectLst/>
              </a:rPr>
              <a:t> Sharing</a:t>
            </a:r>
            <a:endParaRPr lang="en-IN" sz="2000" b="1" dirty="0">
              <a:solidFill>
                <a:srgbClr val="0070C0"/>
              </a:solidFill>
            </a:endParaRPr>
          </a:p>
        </p:txBody>
      </p:sp>
      <p:pic>
        <p:nvPicPr>
          <p:cNvPr id="3076" name="Picture 4" descr="Knowledge Transfer Cartoon Stock Illustrations – 180 ...">
            <a:extLst>
              <a:ext uri="{FF2B5EF4-FFF2-40B4-BE49-F238E27FC236}">
                <a16:creationId xmlns:a16="http://schemas.microsoft.com/office/drawing/2014/main" id="{083EE380-9613-AF4E-EC8A-B966D77A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53" y="2971396"/>
            <a:ext cx="1607843" cy="160784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00BD4BC2-B549-3566-DDF6-BCF389192590}"/>
              </a:ext>
            </a:extLst>
          </p:cNvPr>
          <p:cNvSpPr/>
          <p:nvPr/>
        </p:nvSpPr>
        <p:spPr>
          <a:xfrm>
            <a:off x="304635" y="3773709"/>
            <a:ext cx="1992429" cy="1973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062A714-DCA5-3AC7-B5B9-27DB82015682}"/>
              </a:ext>
            </a:extLst>
          </p:cNvPr>
          <p:cNvSpPr/>
          <p:nvPr/>
        </p:nvSpPr>
        <p:spPr>
          <a:xfrm>
            <a:off x="4389701" y="1670583"/>
            <a:ext cx="1992429" cy="1973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00FB60-2AFA-E3B2-745A-1EA5EDF77BD2}"/>
              </a:ext>
            </a:extLst>
          </p:cNvPr>
          <p:cNvSpPr txBox="1"/>
          <p:nvPr/>
        </p:nvSpPr>
        <p:spPr>
          <a:xfrm>
            <a:off x="869548" y="5671755"/>
            <a:ext cx="11784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Content 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Sharing </a:t>
            </a:r>
          </a:p>
        </p:txBody>
      </p:sp>
      <p:pic>
        <p:nvPicPr>
          <p:cNvPr id="3080" name="Picture 8" descr="Global Reach Images - Free Download on Freepik">
            <a:extLst>
              <a:ext uri="{FF2B5EF4-FFF2-40B4-BE49-F238E27FC236}">
                <a16:creationId xmlns:a16="http://schemas.microsoft.com/office/drawing/2014/main" id="{B17D04E7-A027-8DAD-4280-E2311A690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161" y="3847899"/>
            <a:ext cx="1809601" cy="180960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20333B-9594-B01E-84F4-2872CC36CA17}"/>
              </a:ext>
            </a:extLst>
          </p:cNvPr>
          <p:cNvSpPr txBox="1"/>
          <p:nvPr/>
        </p:nvSpPr>
        <p:spPr>
          <a:xfrm>
            <a:off x="9564044" y="5691076"/>
            <a:ext cx="1342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Global 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Reach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E72D03-EAF1-A2F9-4F0C-CC96B8B84978}"/>
              </a:ext>
            </a:extLst>
          </p:cNvPr>
          <p:cNvSpPr txBox="1"/>
          <p:nvPr/>
        </p:nvSpPr>
        <p:spPr>
          <a:xfrm>
            <a:off x="4670178" y="3643757"/>
            <a:ext cx="1800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70C0"/>
                </a:solidFill>
                <a:effectLst/>
              </a:rPr>
              <a:t>Enhanced Social Connections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0AACBE-DC4B-253B-95AB-6C6810994983}"/>
              </a:ext>
            </a:extLst>
          </p:cNvPr>
          <p:cNvSpPr txBox="1"/>
          <p:nvPr/>
        </p:nvSpPr>
        <p:spPr>
          <a:xfrm>
            <a:off x="7147398" y="4752699"/>
            <a:ext cx="160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70C0"/>
                </a:solidFill>
              </a:rPr>
              <a:t>Community </a:t>
            </a:r>
          </a:p>
          <a:p>
            <a:r>
              <a:rPr lang="en-IN" b="1" dirty="0">
                <a:solidFill>
                  <a:srgbClr val="0070C0"/>
                </a:solidFill>
              </a:rPr>
              <a:t>Building </a:t>
            </a:r>
            <a:endParaRPr lang="en-IN" sz="1800" b="1" dirty="0">
              <a:solidFill>
                <a:srgbClr val="0070C0"/>
              </a:solidFill>
            </a:endParaRPr>
          </a:p>
        </p:txBody>
      </p:sp>
      <p:pic>
        <p:nvPicPr>
          <p:cNvPr id="3082" name="Picture 10" descr="People networking Vectors &amp; Illustrations for Free Download | Freepik">
            <a:extLst>
              <a:ext uri="{FF2B5EF4-FFF2-40B4-BE49-F238E27FC236}">
                <a16:creationId xmlns:a16="http://schemas.microsoft.com/office/drawing/2014/main" id="{C6E5CF82-7850-ADCA-DF12-D1A0979D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69" y="1898837"/>
            <a:ext cx="1902092" cy="148885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exting Cartoon Images - Free Download on Freepik">
            <a:extLst>
              <a:ext uri="{FF2B5EF4-FFF2-40B4-BE49-F238E27FC236}">
                <a16:creationId xmlns:a16="http://schemas.microsoft.com/office/drawing/2014/main" id="{9B8E25D1-4296-AE51-8776-F3B02BA4B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0" y="3927109"/>
            <a:ext cx="1936194" cy="156194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mium Vector | Social connections, communication, relationship,  networking, contacts concept. person building community, international  people environment. flat vector illustration isolated on white background">
            <a:extLst>
              <a:ext uri="{FF2B5EF4-FFF2-40B4-BE49-F238E27FC236}">
                <a16:creationId xmlns:a16="http://schemas.microsoft.com/office/drawing/2014/main" id="{C18DEBA8-7A35-F44E-7199-5C22C3271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76" y="2885532"/>
            <a:ext cx="1869956" cy="1781304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830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3611-2BE5-08A0-865B-E7D5AA2870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1365" y="334588"/>
            <a:ext cx="10058400" cy="747713"/>
          </a:xfrm>
        </p:spPr>
        <p:txBody>
          <a:bodyPr/>
          <a:lstStyle/>
          <a:p>
            <a:r>
              <a:rPr lang="en-US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we used Graph Data structure?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6202-6FFC-1CCE-93FD-AB4D96BDDB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1365" y="1513821"/>
            <a:ext cx="12030635" cy="747714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raph data structure is a natural fit for modeling and managing the complex web of relationships and connections in social networks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D90FF-A0DF-8D47-C9B6-0BA81277B9FF}"/>
              </a:ext>
            </a:extLst>
          </p:cNvPr>
          <p:cNvSpPr txBox="1"/>
          <p:nvPr/>
        </p:nvSpPr>
        <p:spPr>
          <a:xfrm>
            <a:off x="504264" y="2693055"/>
            <a:ext cx="6154270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Representation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Querying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Detection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Pathfinding and Navigation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DB2BEB-9792-413F-D68D-6CE40CA4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260" y="2387051"/>
            <a:ext cx="5727433" cy="360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549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D7A6E-1F5D-CA72-2352-3BEB54EFD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06" y="311623"/>
            <a:ext cx="9105727" cy="5845558"/>
          </a:xfrm>
          <a:prstGeom prst="rect">
            <a:avLst/>
          </a:prstGeom>
        </p:spPr>
      </p:pic>
      <p:pic>
        <p:nvPicPr>
          <p:cNvPr id="1026" name="Picture 2" descr="Github Logo - Free social media icons">
            <a:hlinkClick r:id="rId3"/>
            <a:extLst>
              <a:ext uri="{FF2B5EF4-FFF2-40B4-BE49-F238E27FC236}">
                <a16:creationId xmlns:a16="http://schemas.microsoft.com/office/drawing/2014/main" id="{3F4BE807-612F-EE42-34E0-AD9E933A1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145" y="4648249"/>
            <a:ext cx="1049103" cy="104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ECC1C-B62C-BEC3-2D10-830408630F08}"/>
              </a:ext>
            </a:extLst>
          </p:cNvPr>
          <p:cNvSpPr txBox="1"/>
          <p:nvPr/>
        </p:nvSpPr>
        <p:spPr>
          <a:xfrm>
            <a:off x="10488409" y="574514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GitHub 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9CBAF-65AE-F04D-FD18-066E784D446A}"/>
              </a:ext>
            </a:extLst>
          </p:cNvPr>
          <p:cNvSpPr txBox="1"/>
          <p:nvPr/>
        </p:nvSpPr>
        <p:spPr>
          <a:xfrm>
            <a:off x="3906520" y="3119120"/>
            <a:ext cx="58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62C5F3-424F-263B-7B3B-C68C0CC20CF4}"/>
              </a:ext>
            </a:extLst>
          </p:cNvPr>
          <p:cNvSpPr txBox="1"/>
          <p:nvPr/>
        </p:nvSpPr>
        <p:spPr>
          <a:xfrm>
            <a:off x="3606799" y="2452718"/>
            <a:ext cx="58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629820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7CC150-EB2E-52D5-758F-D22CB84588B4}"/>
              </a:ext>
            </a:extLst>
          </p:cNvPr>
          <p:cNvSpPr txBox="1"/>
          <p:nvPr/>
        </p:nvSpPr>
        <p:spPr>
          <a:xfrm>
            <a:off x="291687" y="288375"/>
            <a:ext cx="10401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Structure of Graph node: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Graph implemented using linked list representation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E37792-8239-9D04-143F-735FDD0441E2}"/>
              </a:ext>
            </a:extLst>
          </p:cNvPr>
          <p:cNvSpPr/>
          <p:nvPr/>
        </p:nvSpPr>
        <p:spPr>
          <a:xfrm>
            <a:off x="2246721" y="2779678"/>
            <a:ext cx="6168285" cy="20209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007E90-6CA1-2C09-0F4C-CBFF1E343AD5}"/>
              </a:ext>
            </a:extLst>
          </p:cNvPr>
          <p:cNvSpPr/>
          <p:nvPr/>
        </p:nvSpPr>
        <p:spPr>
          <a:xfrm rot="5400000">
            <a:off x="4906491" y="1978372"/>
            <a:ext cx="653574" cy="63634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680C7-A05A-B4B7-5643-898162EDFCBE}"/>
              </a:ext>
            </a:extLst>
          </p:cNvPr>
          <p:cNvSpPr txBox="1"/>
          <p:nvPr/>
        </p:nvSpPr>
        <p:spPr>
          <a:xfrm>
            <a:off x="4308825" y="5496376"/>
            <a:ext cx="190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</a:rPr>
              <a:t>UserNode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B87A63-FB0C-CF93-38B1-00C0D282922D}"/>
              </a:ext>
            </a:extLst>
          </p:cNvPr>
          <p:cNvSpPr/>
          <p:nvPr/>
        </p:nvSpPr>
        <p:spPr>
          <a:xfrm>
            <a:off x="5474828" y="2784068"/>
            <a:ext cx="1885423" cy="202095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DA5662-9AA6-561A-C406-DA680E49D54F}"/>
              </a:ext>
            </a:extLst>
          </p:cNvPr>
          <p:cNvSpPr/>
          <p:nvPr/>
        </p:nvSpPr>
        <p:spPr>
          <a:xfrm>
            <a:off x="3838486" y="2779676"/>
            <a:ext cx="2114325" cy="202095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A108FE-26D8-9C73-4921-01B49C0FEF62}"/>
              </a:ext>
            </a:extLst>
          </p:cNvPr>
          <p:cNvSpPr/>
          <p:nvPr/>
        </p:nvSpPr>
        <p:spPr>
          <a:xfrm>
            <a:off x="2051550" y="2779678"/>
            <a:ext cx="2264919" cy="202095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 Structure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8B485-986F-B5D3-79A6-AE6991CA1D02}"/>
              </a:ext>
            </a:extLst>
          </p:cNvPr>
          <p:cNvSpPr txBox="1"/>
          <p:nvPr/>
        </p:nvSpPr>
        <p:spPr>
          <a:xfrm>
            <a:off x="4420918" y="3138060"/>
            <a:ext cx="1367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Structure Pointer to save friends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2024B-8FC5-3D54-1321-1A2EA7F27765}"/>
              </a:ext>
            </a:extLst>
          </p:cNvPr>
          <p:cNvSpPr txBox="1"/>
          <p:nvPr/>
        </p:nvSpPr>
        <p:spPr>
          <a:xfrm>
            <a:off x="6175365" y="3415060"/>
            <a:ext cx="110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Friends Counter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549CF-7EAA-0F9B-2D1B-F4DC4D7530C1}"/>
              </a:ext>
            </a:extLst>
          </p:cNvPr>
          <p:cNvSpPr txBox="1"/>
          <p:nvPr/>
        </p:nvSpPr>
        <p:spPr>
          <a:xfrm>
            <a:off x="7385288" y="3470302"/>
            <a:ext cx="88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Next Pointer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3BAD51-866F-ED86-546B-7AE6BA45CA84}"/>
              </a:ext>
            </a:extLst>
          </p:cNvPr>
          <p:cNvSpPr/>
          <p:nvPr/>
        </p:nvSpPr>
        <p:spPr>
          <a:xfrm>
            <a:off x="3465235" y="1726131"/>
            <a:ext cx="545327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2C627A-45FF-FCC6-96ED-BBDA5E7EA355}"/>
              </a:ext>
            </a:extLst>
          </p:cNvPr>
          <p:cNvCxnSpPr/>
          <p:nvPr/>
        </p:nvCxnSpPr>
        <p:spPr>
          <a:xfrm>
            <a:off x="4167601" y="1721742"/>
            <a:ext cx="0" cy="650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0E8051-F73B-F59E-E238-822A8C9EAFF3}"/>
              </a:ext>
            </a:extLst>
          </p:cNvPr>
          <p:cNvCxnSpPr/>
          <p:nvPr/>
        </p:nvCxnSpPr>
        <p:spPr>
          <a:xfrm>
            <a:off x="4929601" y="1721742"/>
            <a:ext cx="0" cy="650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91B1DF-29FA-868C-732A-73FA50560637}"/>
              </a:ext>
            </a:extLst>
          </p:cNvPr>
          <p:cNvCxnSpPr/>
          <p:nvPr/>
        </p:nvCxnSpPr>
        <p:spPr>
          <a:xfrm>
            <a:off x="5671722" y="1721742"/>
            <a:ext cx="0" cy="650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CD1CF4-B76B-0DAD-7591-3072C915D090}"/>
              </a:ext>
            </a:extLst>
          </p:cNvPr>
          <p:cNvCxnSpPr/>
          <p:nvPr/>
        </p:nvCxnSpPr>
        <p:spPr>
          <a:xfrm>
            <a:off x="6420471" y="1721742"/>
            <a:ext cx="0" cy="650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9B654A-C83E-A31E-05BB-B9DCFA84F2D9}"/>
              </a:ext>
            </a:extLst>
          </p:cNvPr>
          <p:cNvCxnSpPr/>
          <p:nvPr/>
        </p:nvCxnSpPr>
        <p:spPr>
          <a:xfrm>
            <a:off x="7146024" y="1721742"/>
            <a:ext cx="0" cy="650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FA2895-3E10-D3F6-7A0A-1CC60CD3715E}"/>
              </a:ext>
            </a:extLst>
          </p:cNvPr>
          <p:cNvSpPr txBox="1"/>
          <p:nvPr/>
        </p:nvSpPr>
        <p:spPr>
          <a:xfrm>
            <a:off x="3589485" y="1859375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F1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333F0C-AF39-B1C4-9F96-236AB784D2E0}"/>
              </a:ext>
            </a:extLst>
          </p:cNvPr>
          <p:cNvSpPr txBox="1"/>
          <p:nvPr/>
        </p:nvSpPr>
        <p:spPr>
          <a:xfrm>
            <a:off x="4334920" y="1867581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22C869-AFD4-3AE5-4E6F-77382B4D2A8E}"/>
              </a:ext>
            </a:extLst>
          </p:cNvPr>
          <p:cNvSpPr txBox="1"/>
          <p:nvPr/>
        </p:nvSpPr>
        <p:spPr>
          <a:xfrm>
            <a:off x="5060472" y="1859375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F3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C09564-DAB2-C8D4-E63D-B0343AE55781}"/>
              </a:ext>
            </a:extLst>
          </p:cNvPr>
          <p:cNvSpPr txBox="1"/>
          <p:nvPr/>
        </p:nvSpPr>
        <p:spPr>
          <a:xfrm>
            <a:off x="5819162" y="1859375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F4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F6DE16-6A1F-8F2E-AB6E-5BA7DFD5D9C6}"/>
              </a:ext>
            </a:extLst>
          </p:cNvPr>
          <p:cNvSpPr txBox="1"/>
          <p:nvPr/>
        </p:nvSpPr>
        <p:spPr>
          <a:xfrm>
            <a:off x="6508276" y="1859375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F5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FA7FC13-9EE4-A9DC-9F3F-CDC89E5CCBB6}"/>
              </a:ext>
            </a:extLst>
          </p:cNvPr>
          <p:cNvSpPr/>
          <p:nvPr/>
        </p:nvSpPr>
        <p:spPr>
          <a:xfrm rot="5400000">
            <a:off x="6001588" y="-175600"/>
            <a:ext cx="373109" cy="5587581"/>
          </a:xfrm>
          <a:prstGeom prst="rightBrace">
            <a:avLst>
              <a:gd name="adj1" fmla="val 14015"/>
              <a:gd name="adj2" fmla="val 761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BF3112-335A-BCB9-A65D-2581DA5CF43B}"/>
              </a:ext>
            </a:extLst>
          </p:cNvPr>
          <p:cNvSpPr txBox="1"/>
          <p:nvPr/>
        </p:nvSpPr>
        <p:spPr>
          <a:xfrm>
            <a:off x="7165902" y="1876080"/>
            <a:ext cx="1792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Friend Pointers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E52A632-7621-DADD-0C7C-5BB4DEF4094F}"/>
              </a:ext>
            </a:extLst>
          </p:cNvPr>
          <p:cNvSpPr/>
          <p:nvPr/>
        </p:nvSpPr>
        <p:spPr>
          <a:xfrm>
            <a:off x="8443085" y="3309765"/>
            <a:ext cx="1040295" cy="10286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BAA8E1C-FE62-E33E-0BD9-B921C82F6AEF}"/>
              </a:ext>
            </a:extLst>
          </p:cNvPr>
          <p:cNvSpPr/>
          <p:nvPr/>
        </p:nvSpPr>
        <p:spPr>
          <a:xfrm>
            <a:off x="11241515" y="2779676"/>
            <a:ext cx="2114325" cy="2020955"/>
          </a:xfrm>
          <a:prstGeom prst="roundRect">
            <a:avLst/>
          </a:prstGeom>
          <a:effectLst>
            <a:outerShdw blurRad="44450" dist="25400" dir="2700000" algn="br" rotWithShape="0">
              <a:srgbClr val="000000">
                <a:alpha val="60000"/>
              </a:srgbClr>
            </a:outerShdw>
            <a:softEdge rad="63500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5766540-7363-18C4-B776-05F9AAC83D0C}"/>
              </a:ext>
            </a:extLst>
          </p:cNvPr>
          <p:cNvSpPr/>
          <p:nvPr/>
        </p:nvSpPr>
        <p:spPr>
          <a:xfrm>
            <a:off x="9607608" y="2767444"/>
            <a:ext cx="2264919" cy="2020957"/>
          </a:xfrm>
          <a:prstGeom prst="roundRect">
            <a:avLst/>
          </a:prstGeom>
          <a:effectLst>
            <a:outerShdw blurRad="44450" dist="25400" dir="2700000" algn="br" rotWithShape="0">
              <a:srgbClr val="000000">
                <a:alpha val="60000"/>
              </a:srgbClr>
            </a:outerShdw>
            <a:softEdge rad="1270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 Structure</a:t>
            </a:r>
            <a:endParaRPr lang="en-IN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2EACDE-6578-B1B1-55C4-D635AAD2EF74}"/>
              </a:ext>
            </a:extLst>
          </p:cNvPr>
          <p:cNvSpPr txBox="1"/>
          <p:nvPr/>
        </p:nvSpPr>
        <p:spPr>
          <a:xfrm>
            <a:off x="11906534" y="3138061"/>
            <a:ext cx="1367383" cy="1200329"/>
          </a:xfrm>
          <a:prstGeom prst="rect">
            <a:avLst/>
          </a:prstGeom>
          <a:noFill/>
          <a:effectLst>
            <a:softEdge rad="635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Structure Pointer to save friends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7C9B239-C060-6CDA-577D-E93B294306B5}"/>
              </a:ext>
            </a:extLst>
          </p:cNvPr>
          <p:cNvSpPr/>
          <p:nvPr/>
        </p:nvSpPr>
        <p:spPr>
          <a:xfrm>
            <a:off x="951008" y="3309765"/>
            <a:ext cx="1040295" cy="10286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40237D9-55FB-23E1-D81C-92845BF4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0946" y="2615946"/>
            <a:ext cx="2252922" cy="22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6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ED424A-1D1E-9C34-1139-7544832246E9}"/>
              </a:ext>
            </a:extLst>
          </p:cNvPr>
          <p:cNvSpPr txBox="1"/>
          <p:nvPr/>
        </p:nvSpPr>
        <p:spPr>
          <a:xfrm>
            <a:off x="295835" y="115651"/>
            <a:ext cx="117527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In Project :</a:t>
            </a:r>
            <a:endParaRPr lang="en-IN" sz="4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8CDDAA-BF0E-EC01-0F75-D9B1E04480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415284"/>
              </p:ext>
            </p:extLst>
          </p:nvPr>
        </p:nvGraphicFramePr>
        <p:xfrm>
          <a:off x="838200" y="1232079"/>
          <a:ext cx="10515600" cy="4841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4936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906</TotalTime>
  <Words>390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Söhne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we used Graph Data structure?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</dc:title>
  <dc:creator>rajesh kolte</dc:creator>
  <cp:lastModifiedBy>OMKAR KHANVILKAR</cp:lastModifiedBy>
  <cp:revision>19</cp:revision>
  <dcterms:created xsi:type="dcterms:W3CDTF">2023-10-13T17:09:57Z</dcterms:created>
  <dcterms:modified xsi:type="dcterms:W3CDTF">2023-10-18T14:32:36Z</dcterms:modified>
</cp:coreProperties>
</file>