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B05E-98B0-E02A-BA71-D0F92CF82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5F7E-FD5A-1831-F581-365D221E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5C33-AFCB-93D4-994B-9F85AF7C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D0FC-7773-FB6D-F081-6A836E1D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FCF-FE2B-D02B-2254-58A72697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3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3DDB-2A85-7007-E993-DAE61D59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D23F-633A-4BE8-2ABC-4EAFAD1C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BC82-0896-0319-536B-2A537799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77C1-226A-800E-C4A7-597AAD17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8C80-BB65-BD42-1B42-293AD74A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0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28F81-BBC7-9EAC-27D2-5DDCFADA5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FFE6E-46D6-1999-FDDD-49C05BCB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9F9D-C7AF-E656-3B7E-F67FF737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DCFF-BAC1-F848-8F72-5B616E13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13D1-E048-74C5-1513-A302FB48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8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709E-E41A-E83F-9248-6F42B7CD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F9BB-F04D-9AA6-76D4-03E50D56E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2D31-94F6-16E2-3A74-877E7E6E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4F16-9A89-E215-DA13-3F2164D9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D07D-541F-9F13-7135-05C5AD74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0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E47C-2C20-DD4F-3284-5A566FD8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CEDF-5B1C-BD29-2266-D8EC1D7E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68BD-D671-8697-6661-ABE1FF9B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F024-0DF1-A810-B1AC-D1407D5B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98D6-9A8E-A861-8015-F4C8AC4B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48B4-B36E-E444-7A99-B9FF819A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1DFC-D11E-E225-F84E-E7A9D800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3166-2E04-B915-F546-CE75DE71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32C3-C3E3-18E8-26AA-589E8F67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2971-2DFD-4A93-5E6E-BC7F78B1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BC3-38AF-E980-934E-056F5FDB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4834-B9C6-3BCB-8B3C-FE396BFD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1C92B-830B-E2AE-5B95-C2D78F48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453F-85B5-73A2-0D44-9B85F57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A4DA-48E9-5475-2AFB-6C729752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DCC2-4DCA-1478-F598-AA510BDF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29A9-0E39-8B98-E4B7-BFF180AA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1B487-3C4B-D176-4210-4CD8E681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C0B3-B109-7969-4B8E-BB3AA522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371F7-2214-AAF7-D5DF-41FF6049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4662-D400-7757-7095-7D33D8970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DBADB-0606-122F-7ADE-92B22AEF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8BDD6-9C7E-38D4-A19F-F716E3A8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3B02A-FDAA-4E1C-FE24-65479781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047A-9EC2-1DE1-9958-08E02EA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7B39D-3FF5-5B87-320F-C0F43B39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7BD3-02CA-C02B-B03D-5E914C58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ECEC4-C641-8EA6-1F75-9FF8BD99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7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63518-7F26-1EFB-CDA2-75F5444A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80202-0952-22C7-D29C-202D331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E23B-3C69-4101-D0F4-07042889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DDAC-B4BC-3035-351A-EF969ED7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3C75-0508-FB36-17C8-966E13AA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0F6F-2902-3216-5B1D-85D1680C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ACC7-5F0E-127F-23DD-BE2F7055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9AA76-9C09-E0F9-21DB-D4A278D0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19AA7-0F74-6208-F92F-CF6ADC39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10B9-F98F-D399-5378-8143AED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140E7-B177-EB9B-F2A2-045AB3DDA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A1C9F-3F05-7B3C-70F8-2C3AFAC6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2B0D1-133F-681A-09EE-98FB259C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EBC0-105F-2A7F-9C64-B44A7475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8D04-725F-3A5E-03E6-E5478FB9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C377-2B00-B53F-2F36-72A50198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B3B9-FC89-9E5B-EAAB-E0BC6ED0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D4B7-086A-A6B2-6CB4-E5F48F77C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A552-4D15-44E2-9324-985C818E6E9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147B-F46B-9242-2AA5-FF43EF9B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2956-E85D-203A-5D2B-6AFBBD2F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C39F-D0F9-499F-9842-5A8977547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0C2-E844-F3DF-0FCB-2CCE99668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Lung Cancer Prediction Using Convolutional Neural Networks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4CB95-E928-BEB7-DB14-3EB95E911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</a:t>
            </a:r>
          </a:p>
          <a:p>
            <a:r>
              <a:rPr lang="en-US"/>
              <a:t>Your Name/Organization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9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F457-4FBA-B537-FCE7-094700BD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Call to Action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8709-D57B-5AD4-3780-D939DD83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key points from the presentation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2AE6-9D5D-7700-B81A-67F7C3B9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Lung Cancer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F839-617A-1293-1772-67CBBDC25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Brief overview of lung cancer</a:t>
            </a:r>
          </a:p>
          <a:p>
            <a:r>
              <a:rPr lang="en-US"/>
              <a:t>Statistics about lung cancer prevalence and mortality</a:t>
            </a:r>
          </a:p>
          <a:p>
            <a:r>
              <a:rPr lang="en-US"/>
              <a:t>Importance of early detection and prediction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4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FAE-DFB0-25AA-8ED2-4D7BFC49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Convolutional Neural Network (CNN)?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62F2-B8F5-3C10-A647-45BC3A5F8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of CNN</a:t>
            </a:r>
          </a:p>
          <a:p>
            <a:r>
              <a:rPr lang="en-US"/>
              <a:t>Explanation of CNN architecture (convolutional layers, pooling layers, fully connected layers)</a:t>
            </a:r>
          </a:p>
          <a:p>
            <a:r>
              <a:rPr lang="en-US"/>
              <a:t>Why CNNs are suitable for image-related tasks like lung cancer prediction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5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08BD-A063-747A-8C6F-D97A9D8C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Lung Cancer Prediction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4AE5-5D31-C23C-7962-9B84B82F1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Explanation of how CNNs can be used for lung cancer prediction</a:t>
            </a:r>
          </a:p>
          <a:p>
            <a:r>
              <a:rPr lang="en-US"/>
              <a:t>Importance of medical imaging (e.g., CT scans) in lung cancer diagnosis</a:t>
            </a:r>
          </a:p>
          <a:p>
            <a:r>
              <a:rPr lang="en-US"/>
              <a:t>Role of CNNs in analyzing medical images for early detection and prediction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4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AF3C-7B23-CC50-5BCD-A45AAF17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for Lung Cancer Prediction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A514-DF6E-EE14-C0CE-142CA46B8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Description of datasets used for training CNN models</a:t>
            </a:r>
          </a:p>
          <a:p>
            <a:r>
              <a:rPr lang="en-US"/>
              <a:t>Types of data (e.g., lung CT scans, labeled images)</a:t>
            </a:r>
          </a:p>
          <a:p>
            <a:r>
              <a:rPr lang="en-US"/>
              <a:t>Importance of high-quality and diverse datasets for training reliable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9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AE47-0CA2-3D19-7B22-BFF4ED1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Preprocessing of Medical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A57B1-0133-9A21-7513-E38299EC7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Preprocessing steps for medical images before feeding into CNN</a:t>
            </a:r>
          </a:p>
          <a:p>
            <a:r>
              <a:rPr lang="en-US"/>
              <a:t>Techniques for image enhancement, normalization, and resizing</a:t>
            </a:r>
          </a:p>
          <a:p>
            <a:r>
              <a:rPr lang="en-US"/>
              <a:t>Importance of preprocessing in improving model performance and accuracy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7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4175-99BA-B8A0-6522-1CA7E840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and Evaluation of CNN Models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6E46-4CED-2F29-776A-CA3969A4D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Explanation of training process for CNN models</a:t>
            </a:r>
          </a:p>
          <a:p>
            <a:r>
              <a:rPr lang="en-US"/>
              <a:t>Metrics for evaluating model performance (e.g., accuracy, sensitivity, specificity)</a:t>
            </a:r>
          </a:p>
          <a:p>
            <a:r>
              <a:rPr lang="en-US"/>
              <a:t>Cross-validation and testing procedures for assessing model generalization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2B35-26F3-B02F-CABE-E9D3791A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 Studies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A5DD-3172-2A8F-EC9B-3C6DD3598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Presentation of case studies or research papers on lung cancer prediction using CNNs</a:t>
            </a:r>
          </a:p>
          <a:p>
            <a:r>
              <a:rPr lang="en-US"/>
              <a:t>Highlight significant findings and results achieved by CNN-based prediction models</a:t>
            </a:r>
          </a:p>
          <a:p>
            <a:r>
              <a:rPr lang="en-US"/>
              <a:t>Visualizations or examples of predicted outcomes from medical images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913F-9016-889A-65BE-2A09070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and 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8FA5-E583-5EED-31F7-EBC1744F8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challenges in lung cancer prediction using CNNs (e.g., data scarcity, interpretability)</a:t>
            </a:r>
          </a:p>
          <a:p>
            <a:r>
              <a:rPr lang="en-US"/>
              <a:t>Potential future directions and advancements in CNN-based prediction models</a:t>
            </a:r>
          </a:p>
          <a:p>
            <a:r>
              <a:rPr lang="en-US"/>
              <a:t>Importance of ongoing research and collaboration in improving prediction accuracy and clinical application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0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Lung Cancer Prediction Using Convolutional Neural Networks</vt:lpstr>
      <vt:lpstr>Introduction to Lung Cancer</vt:lpstr>
      <vt:lpstr>What is Convolutional Neural Network (CNN)?</vt:lpstr>
      <vt:lpstr>Overview of Lung Cancer Prediction</vt:lpstr>
      <vt:lpstr>Dataset for Lung Cancer Prediction</vt:lpstr>
      <vt:lpstr>Preprocessing of Medical Images</vt:lpstr>
      <vt:lpstr>Training and Evaluation of CNN Models</vt:lpstr>
      <vt:lpstr>Case Studies and Results</vt:lpstr>
      <vt:lpstr>Challenges and Future Directions</vt:lpstr>
      <vt:lpstr>Conclusion and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Prediction Using Convolutional Neural Networks</dc:title>
  <dc:creator>Aditi Johari</dc:creator>
  <cp:lastModifiedBy>Aditi Johari</cp:lastModifiedBy>
  <cp:revision>1</cp:revision>
  <dcterms:created xsi:type="dcterms:W3CDTF">2024-04-27T20:38:14Z</dcterms:created>
  <dcterms:modified xsi:type="dcterms:W3CDTF">2024-04-27T20:38:27Z</dcterms:modified>
</cp:coreProperties>
</file>