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16000" y="216000"/>
            <a:ext cx="9648000" cy="518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92000" y="2738160"/>
            <a:ext cx="827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Times New Roman"/>
              </a:rPr>
              <a:t>We certify that {{ name }} tested the Certificake CLI tool.</a:t>
            </a:r>
            <a:endParaRPr b="0" lang="pt-BR" sz="1800" spc="-1" strike="noStrike">
              <a:latin typeface="Times New Roman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>
            <a:alphaModFix amt="97000"/>
          </a:blip>
          <a:stretch/>
        </p:blipFill>
        <p:spPr>
          <a:xfrm>
            <a:off x="9000000" y="4513320"/>
            <a:ext cx="742680" cy="74268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792000" y="1730160"/>
            <a:ext cx="827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latin typeface="Times New Roman"/>
              </a:rPr>
              <a:t>Certificate</a:t>
            </a:r>
            <a:endParaRPr b="1" lang="pt-BR" sz="4000" spc="-1" strike="noStrike">
              <a:latin typeface="Times New Roman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92000" y="4608000"/>
            <a:ext cx="827964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latin typeface="Times New Roman"/>
              </a:rPr>
              <a:t>Frederico Schmitt Kremer</a:t>
            </a:r>
            <a:endParaRPr b="0" lang="pt-BR" sz="16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latin typeface="Times New Roman"/>
              </a:rPr>
              <a:t>Universidade Federal de Pelotas</a:t>
            </a:r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2024-07-09T16:25:24Z</dcterms:created>
  <dc:creator/>
  <dc:description/>
  <dc:language>pt-BR</dc:language>
  <cp:lastModifiedBy/>
  <dcterms:modified xsi:type="dcterms:W3CDTF">2024-07-31T12:03:11Z</dcterms:modified>
  <cp:revision>3</cp:revision>
  <dc:subject/>
  <dc:title/>
</cp:coreProperties>
</file>