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01bf4705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01bf4705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7e870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7e870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07e8709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07e8709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7e8709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7e8709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Devil`s Massacre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76850" y="31827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Казиева Ивана,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Арсения Чугунова и Андрея Рысенкова (?)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Вступление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игры - пройти все 5 уровней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перехода на следующий уровень необходимо найти ключ и подойти к дверям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Три вида атак: LMB (1 dmg), SHIFT + LMB (2 dmg), CTRL + LMB (1 dmg per sec)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51992" y="1017725"/>
            <a:ext cx="1716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/>
              <a:t>AnimatedObject</a:t>
            </a:r>
            <a:endParaRPr u="sng"/>
          </a:p>
        </p:txBody>
      </p:sp>
      <p:cxnSp>
        <p:nvCxnSpPr>
          <p:cNvPr id="73" name="Google Shape;73;p15"/>
          <p:cNvCxnSpPr/>
          <p:nvPr/>
        </p:nvCxnSpPr>
        <p:spPr>
          <a:xfrm flipH="1">
            <a:off x="3400855" y="1376325"/>
            <a:ext cx="3645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2364746" y="1541625"/>
            <a:ext cx="17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MovingObject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3927462" y="1407775"/>
            <a:ext cx="2346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3506279" y="2003325"/>
            <a:ext cx="8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Torch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4202462" y="1486425"/>
            <a:ext cx="121500" cy="9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886799" y="2485125"/>
            <a:ext cx="6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Flag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9" name="Google Shape;79;p15"/>
          <p:cNvCxnSpPr>
            <a:stCxn id="72" idx="2"/>
          </p:cNvCxnSpPr>
          <p:nvPr/>
        </p:nvCxnSpPr>
        <p:spPr>
          <a:xfrm>
            <a:off x="4510142" y="1501025"/>
            <a:ext cx="8100" cy="1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4202595" y="2946825"/>
            <a:ext cx="6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4736857" y="1494300"/>
            <a:ext cx="153900" cy="14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4736857" y="2925600"/>
            <a:ext cx="6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Coin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4923076" y="1478550"/>
            <a:ext cx="2430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4923076" y="2249275"/>
            <a:ext cx="1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TeleportFlask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5133564" y="1462825"/>
            <a:ext cx="3240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5303544" y="1740825"/>
            <a:ext cx="8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Chest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5303544" y="1312975"/>
            <a:ext cx="348000" cy="1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5611182" y="1312975"/>
            <a:ext cx="42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HealFlask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5287383" y="1415650"/>
            <a:ext cx="123060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6421170" y="1979100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Pointer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 flipH="1">
            <a:off x="2380722" y="1966175"/>
            <a:ext cx="4698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1628000" y="2372325"/>
            <a:ext cx="46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3004341" y="2029075"/>
            <a:ext cx="0" cy="8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2518565" y="2852500"/>
            <a:ext cx="46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Monster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59525" y="2834025"/>
            <a:ext cx="1777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Inventory</a:t>
            </a:r>
            <a:b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Castle</a:t>
            </a:r>
            <a:b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</a:t>
            </a:r>
            <a:b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Slider</a:t>
            </a:r>
            <a:b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ScreenDesigner</a:t>
            </a:r>
            <a:b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InputBox</a:t>
            </a:r>
            <a:b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Music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Карты были созданы при помощи </a:t>
            </a:r>
            <a:r>
              <a:rPr lang="ru" u="sng"/>
              <a:t>TiledMapEditor </a:t>
            </a:r>
            <a:r>
              <a:rPr lang="ru"/>
              <a:t>и загружены в программу при помощи библиотеки </a:t>
            </a:r>
            <a:r>
              <a:rPr b="1" i="1" lang="ru"/>
              <a:t>pytmx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Координаты декоративных и интерактивных объектов находятся в </a:t>
            </a:r>
            <a:r>
              <a:rPr b="1" i="1" lang="ru"/>
              <a:t>*.json</a:t>
            </a:r>
            <a:r>
              <a:rPr lang="ru"/>
              <a:t> файлах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Формула подсчёта результата раунда: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(killed * collected + count_coins ** </a:t>
            </a:r>
            <a:r>
              <a:rPr lang="ru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/ (playtime + lost) * </a:t>
            </a:r>
            <a:r>
              <a:rPr lang="ru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Параметр playtime определяется при помощи библиотеки </a:t>
            </a:r>
            <a:r>
              <a:rPr b="1" i="1" lang="ru"/>
              <a:t>datetime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 звук при помощи </a:t>
            </a:r>
            <a:r>
              <a:rPr b="1" i="1" lang="ru"/>
              <a:t>pygame.mixer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Настройки хранятся в файле </a:t>
            </a:r>
            <a:r>
              <a:rPr b="1" i="1" lang="ru"/>
              <a:t>cfg.txt</a:t>
            </a:r>
            <a:r>
              <a:rPr lang="ru"/>
              <a:t> в папке config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50" y="1769550"/>
            <a:ext cx="2464276" cy="14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900" y="1769550"/>
            <a:ext cx="2215150" cy="14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058563" y="23409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endParaRPr sz="2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