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5486400" cy="662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Grid="0">
      <p:cViewPr varScale="1">
        <p:scale>
          <a:sx n="124" d="100"/>
          <a:sy n="124" d="100"/>
        </p:scale>
        <p:origin x="3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084951"/>
            <a:ext cx="4663440" cy="230801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81970"/>
            <a:ext cx="4114800" cy="160057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0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52954"/>
            <a:ext cx="1183005" cy="561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52954"/>
            <a:ext cx="3480435" cy="56181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652748"/>
            <a:ext cx="4732020" cy="2757646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436482"/>
            <a:ext cx="4732020" cy="1450181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7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764771"/>
            <a:ext cx="233172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764771"/>
            <a:ext cx="2331720" cy="4206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5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52955"/>
            <a:ext cx="4732020" cy="12813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625124"/>
            <a:ext cx="2321004" cy="79644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421573"/>
            <a:ext cx="2321004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625124"/>
            <a:ext cx="2332435" cy="796448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421573"/>
            <a:ext cx="2332435" cy="35617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65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3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41960"/>
            <a:ext cx="1769507" cy="15468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954512"/>
            <a:ext cx="2777490" cy="4711171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88820"/>
            <a:ext cx="1769507" cy="36845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41960"/>
            <a:ext cx="1769507" cy="15468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954512"/>
            <a:ext cx="2777490" cy="4711171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988820"/>
            <a:ext cx="1769507" cy="3684535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52955"/>
            <a:ext cx="4732020" cy="1281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764771"/>
            <a:ext cx="4732020" cy="4206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144473"/>
            <a:ext cx="123444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71270-698C-3F4F-B94C-6D1D0EFFC419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144473"/>
            <a:ext cx="185166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144473"/>
            <a:ext cx="1234440" cy="35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CF2A9-3957-A24C-AA38-6819DD20C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the height of a car&#10;&#10;AI-generated content may be incorrect.">
            <a:extLst>
              <a:ext uri="{FF2B5EF4-FFF2-40B4-BE49-F238E27FC236}">
                <a16:creationId xmlns:a16="http://schemas.microsoft.com/office/drawing/2014/main" id="{14ABFBEC-F609-CD83-9E2C-92231AC0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81"/>
            <a:ext cx="1805941" cy="2168143"/>
          </a:xfrm>
          <a:prstGeom prst="rect">
            <a:avLst/>
          </a:prstGeom>
        </p:spPr>
      </p:pic>
      <p:pic>
        <p:nvPicPr>
          <p:cNvPr id="7" name="Picture 6" descr="A graph of a graph of height and height&#10;&#10;AI-generated content may be incorrect.">
            <a:extLst>
              <a:ext uri="{FF2B5EF4-FFF2-40B4-BE49-F238E27FC236}">
                <a16:creationId xmlns:a16="http://schemas.microsoft.com/office/drawing/2014/main" id="{179C7ABF-4D31-87EA-0FAB-7FB33075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30" y="62482"/>
            <a:ext cx="1805942" cy="2168143"/>
          </a:xfrm>
          <a:prstGeom prst="rect">
            <a:avLst/>
          </a:prstGeom>
        </p:spPr>
      </p:pic>
      <p:pic>
        <p:nvPicPr>
          <p:cNvPr id="9" name="Picture 8" descr="A graph of a graph of height and weight&#10;&#10;AI-generated content may be incorrect.">
            <a:extLst>
              <a:ext uri="{FF2B5EF4-FFF2-40B4-BE49-F238E27FC236}">
                <a16:creationId xmlns:a16="http://schemas.microsoft.com/office/drawing/2014/main" id="{02DC0F03-97CD-F4B4-2D14-2B189AED1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461" y="62482"/>
            <a:ext cx="1805942" cy="2168143"/>
          </a:xfrm>
          <a:prstGeom prst="rect">
            <a:avLst/>
          </a:prstGeom>
        </p:spPr>
      </p:pic>
      <p:pic>
        <p:nvPicPr>
          <p:cNvPr id="11" name="Picture 10" descr="A graph of a number of vehicles&#10;&#10;AI-generated content may be incorrect.">
            <a:extLst>
              <a:ext uri="{FF2B5EF4-FFF2-40B4-BE49-F238E27FC236}">
                <a16:creationId xmlns:a16="http://schemas.microsoft.com/office/drawing/2014/main" id="{632EEC1B-7200-12F5-2F68-547B181A3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8" y="2230623"/>
            <a:ext cx="1805942" cy="2168144"/>
          </a:xfrm>
          <a:prstGeom prst="rect">
            <a:avLst/>
          </a:prstGeom>
        </p:spPr>
      </p:pic>
      <p:pic>
        <p:nvPicPr>
          <p:cNvPr id="13" name="Picture 12" descr="A graph of height and weight&#10;&#10;AI-generated content may be incorrect.">
            <a:extLst>
              <a:ext uri="{FF2B5EF4-FFF2-40B4-BE49-F238E27FC236}">
                <a16:creationId xmlns:a16="http://schemas.microsoft.com/office/drawing/2014/main" id="{F19A873D-FBB1-B6D2-BC0D-899358B6F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4521" y="2229103"/>
            <a:ext cx="1805940" cy="2171186"/>
          </a:xfrm>
          <a:prstGeom prst="rect">
            <a:avLst/>
          </a:prstGeom>
        </p:spPr>
      </p:pic>
      <p:pic>
        <p:nvPicPr>
          <p:cNvPr id="15" name="Picture 14" descr="A graph of a graph showing height and height&#10;&#10;AI-generated content may be incorrect.">
            <a:extLst>
              <a:ext uri="{FF2B5EF4-FFF2-40B4-BE49-F238E27FC236}">
                <a16:creationId xmlns:a16="http://schemas.microsoft.com/office/drawing/2014/main" id="{3AED6C1C-CAAA-B162-6E35-CB91A541B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466" y="2230627"/>
            <a:ext cx="1805943" cy="2168145"/>
          </a:xfrm>
          <a:prstGeom prst="rect">
            <a:avLst/>
          </a:prstGeom>
        </p:spPr>
      </p:pic>
      <p:pic>
        <p:nvPicPr>
          <p:cNvPr id="17" name="Picture 1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E21A636-BD87-D359-2230-80A04D352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" y="4398771"/>
            <a:ext cx="1805943" cy="2168145"/>
          </a:xfrm>
          <a:prstGeom prst="rect">
            <a:avLst/>
          </a:prstGeom>
        </p:spPr>
      </p:pic>
      <p:pic>
        <p:nvPicPr>
          <p:cNvPr id="21" name="Picture 20" descr="A graph of a number of different heights&#10;&#10;AI-generated content may be incorrect.">
            <a:extLst>
              <a:ext uri="{FF2B5EF4-FFF2-40B4-BE49-F238E27FC236}">
                <a16:creationId xmlns:a16="http://schemas.microsoft.com/office/drawing/2014/main" id="{43C1F45C-318D-1C78-2981-0F7C8A1D25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7929" y="4397251"/>
            <a:ext cx="1808477" cy="2171187"/>
          </a:xfrm>
          <a:prstGeom prst="rect">
            <a:avLst/>
          </a:prstGeom>
        </p:spPr>
      </p:pic>
      <p:pic>
        <p:nvPicPr>
          <p:cNvPr id="3" name="Picture 2" descr="A graph of different heights&#10;&#10;AI-generated content may be incorrect.">
            <a:extLst>
              <a:ext uri="{FF2B5EF4-FFF2-40B4-BE49-F238E27FC236}">
                <a16:creationId xmlns:a16="http://schemas.microsoft.com/office/drawing/2014/main" id="{9AD6D671-CB4A-9A2C-8C53-2AB3E2C084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1986" y="4397249"/>
            <a:ext cx="1808478" cy="217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Osamu Miyawaki</dc:creator>
  <cp:lastModifiedBy>Osamu Miyawaki</cp:lastModifiedBy>
  <cp:revision>2</cp:revision>
  <dcterms:created xsi:type="dcterms:W3CDTF">2025-10-25T13:47:22Z</dcterms:created>
  <dcterms:modified xsi:type="dcterms:W3CDTF">2025-10-25T15:42:00Z</dcterms:modified>
</cp:coreProperties>
</file>