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1" r:id="rId4"/>
    <p:sldId id="267" r:id="rId5"/>
    <p:sldId id="268" r:id="rId6"/>
    <p:sldId id="269" r:id="rId7"/>
    <p:sldId id="296" r:id="rId8"/>
    <p:sldId id="270" r:id="rId9"/>
    <p:sldId id="297" r:id="rId10"/>
    <p:sldId id="271" r:id="rId11"/>
    <p:sldId id="273" r:id="rId12"/>
    <p:sldId id="272" r:id="rId13"/>
    <p:sldId id="298" r:id="rId14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6"/>
    </p:embeddedFont>
    <p:embeddedFont>
      <p:font typeface="Algerian" panose="04020705040A02060702" pitchFamily="82" charset="0"/>
      <p:regular r:id="rId17"/>
    </p:embeddedFont>
    <p:embeddedFont>
      <p:font typeface="Anaheim" panose="020B0604020202020204" charset="0"/>
      <p:regular r:id="rId18"/>
      <p:bold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</p:embeddedFont>
    <p:embeddedFont>
      <p:font typeface="Michroma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pace Grotesk" panose="020B0604020202020204" charset="0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6B209-8928-4DD0-BA99-3FD64247AB2E}" v="33" dt="2025-01-24T02:59:35.549"/>
  </p1510:revLst>
</p1510:revInfo>
</file>

<file path=ppt/tableStyles.xml><?xml version="1.0" encoding="utf-8"?>
<a:tblStyleLst xmlns:a="http://schemas.openxmlformats.org/drawingml/2006/main" def="{0B10AF34-91E7-4333-ABE6-9ADA67772BDB}">
  <a:tblStyle styleId="{0B10AF34-91E7-4333-ABE6-9ADA67772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9AC7FA-956F-4B34-AACE-70CCF7B22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hari Kasar" userId="7b04625d41ea8128" providerId="LiveId" clId="{3CF6B209-8928-4DD0-BA99-3FD64247AB2E}"/>
    <pc:docChg chg="undo custSel modSld">
      <pc:chgData name="Shrihari Kasar" userId="7b04625d41ea8128" providerId="LiveId" clId="{3CF6B209-8928-4DD0-BA99-3FD64247AB2E}" dt="2025-01-24T03:04:01.927" v="64" actId="1076"/>
      <pc:docMkLst>
        <pc:docMk/>
      </pc:docMkLst>
      <pc:sldChg chg="modSp mod">
        <pc:chgData name="Shrihari Kasar" userId="7b04625d41ea8128" providerId="LiveId" clId="{3CF6B209-8928-4DD0-BA99-3FD64247AB2E}" dt="2025-01-24T03:04:01.927" v="64" actId="1076"/>
        <pc:sldMkLst>
          <pc:docMk/>
          <pc:sldMk cId="0" sldId="256"/>
        </pc:sldMkLst>
        <pc:spChg chg="mod">
          <ac:chgData name="Shrihari Kasar" userId="7b04625d41ea8128" providerId="LiveId" clId="{3CF6B209-8928-4DD0-BA99-3FD64247AB2E}" dt="2025-01-23T16:40:58.280" v="6"/>
          <ac:spMkLst>
            <pc:docMk/>
            <pc:sldMk cId="0" sldId="256"/>
            <ac:spMk id="3" creationId="{91E103BA-A888-7219-03C9-3B49DD535E5A}"/>
          </ac:spMkLst>
        </pc:spChg>
        <pc:spChg chg="mod">
          <ac:chgData name="Shrihari Kasar" userId="7b04625d41ea8128" providerId="LiveId" clId="{3CF6B209-8928-4DD0-BA99-3FD64247AB2E}" dt="2025-01-23T16:40:58.456" v="7"/>
          <ac:spMkLst>
            <pc:docMk/>
            <pc:sldMk cId="0" sldId="256"/>
            <ac:spMk id="4" creationId="{682B7E3A-50A1-D3C7-62C3-DE98E08E7FB7}"/>
          </ac:spMkLst>
        </pc:spChg>
        <pc:spChg chg="mod">
          <ac:chgData name="Shrihari Kasar" userId="7b04625d41ea8128" providerId="LiveId" clId="{3CF6B209-8928-4DD0-BA99-3FD64247AB2E}" dt="2025-01-24T03:04:01.927" v="64" actId="1076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Shrihari Kasar" userId="7b04625d41ea8128" providerId="LiveId" clId="{3CF6B209-8928-4DD0-BA99-3FD64247AB2E}" dt="2025-01-24T03:04:01.927" v="64" actId="1076"/>
          <ac:spMkLst>
            <pc:docMk/>
            <pc:sldMk cId="0" sldId="256"/>
            <ac:spMk id="570" creationId="{00000000-0000-0000-0000-000000000000}"/>
          </ac:spMkLst>
        </pc:spChg>
        <pc:grpChg chg="mod">
          <ac:chgData name="Shrihari Kasar" userId="7b04625d41ea8128" providerId="LiveId" clId="{3CF6B209-8928-4DD0-BA99-3FD64247AB2E}" dt="2025-01-24T03:04:01.927" v="64" actId="1076"/>
          <ac:grpSpMkLst>
            <pc:docMk/>
            <pc:sldMk cId="0" sldId="256"/>
            <ac:grpSpMk id="2" creationId="{5C8953C5-C665-0451-F9E6-7C16E6B84839}"/>
          </ac:grpSpMkLst>
        </pc:grpChg>
        <pc:grpChg chg="mod">
          <ac:chgData name="Shrihari Kasar" userId="7b04625d41ea8128" providerId="LiveId" clId="{3CF6B209-8928-4DD0-BA99-3FD64247AB2E}" dt="2025-01-24T03:04:01.927" v="64" actId="1076"/>
          <ac:grpSpMkLst>
            <pc:docMk/>
            <pc:sldMk cId="0" sldId="256"/>
            <ac:grpSpMk id="571" creationId="{00000000-0000-0000-0000-000000000000}"/>
          </ac:grpSpMkLst>
        </pc:grpChg>
        <pc:grpChg chg="mod">
          <ac:chgData name="Shrihari Kasar" userId="7b04625d41ea8128" providerId="LiveId" clId="{3CF6B209-8928-4DD0-BA99-3FD64247AB2E}" dt="2025-01-24T03:04:01.927" v="64" actId="1076"/>
          <ac:grpSpMkLst>
            <pc:docMk/>
            <pc:sldMk cId="0" sldId="256"/>
            <ac:grpSpMk id="574" creationId="{00000000-0000-0000-0000-000000000000}"/>
          </ac:grpSpMkLst>
        </pc:grpChg>
      </pc:sldChg>
      <pc:sldChg chg="modSp mod">
        <pc:chgData name="Shrihari Kasar" userId="7b04625d41ea8128" providerId="LiveId" clId="{3CF6B209-8928-4DD0-BA99-3FD64247AB2E}" dt="2025-01-23T16:42:39.148" v="23" actId="20577"/>
        <pc:sldMkLst>
          <pc:docMk/>
          <pc:sldMk cId="0" sldId="258"/>
        </pc:sldMkLst>
        <pc:spChg chg="mod">
          <ac:chgData name="Shrihari Kasar" userId="7b04625d41ea8128" providerId="LiveId" clId="{3CF6B209-8928-4DD0-BA99-3FD64247AB2E}" dt="2025-01-23T16:42:36.013" v="21" actId="20577"/>
          <ac:spMkLst>
            <pc:docMk/>
            <pc:sldMk cId="0" sldId="258"/>
            <ac:spMk id="2" creationId="{F3D719E5-0778-F710-F83E-7FA5DFE47380}"/>
          </ac:spMkLst>
        </pc:spChg>
        <pc:spChg chg="mod">
          <ac:chgData name="Shrihari Kasar" userId="7b04625d41ea8128" providerId="LiveId" clId="{3CF6B209-8928-4DD0-BA99-3FD64247AB2E}" dt="2025-01-23T16:42:39.148" v="23" actId="20577"/>
          <ac:spMkLst>
            <pc:docMk/>
            <pc:sldMk cId="0" sldId="258"/>
            <ac:spMk id="3" creationId="{86B6CC04-ABB0-6032-A9F9-5CE086131FEC}"/>
          </ac:spMkLst>
        </pc:spChg>
      </pc:sldChg>
      <pc:sldChg chg="modSp mod">
        <pc:chgData name="Shrihari Kasar" userId="7b04625d41ea8128" providerId="LiveId" clId="{3CF6B209-8928-4DD0-BA99-3FD64247AB2E}" dt="2025-01-23T16:41:25.761" v="18" actId="403"/>
        <pc:sldMkLst>
          <pc:docMk/>
          <pc:sldMk cId="0" sldId="261"/>
        </pc:sldMkLst>
        <pc:spChg chg="mod">
          <ac:chgData name="Shrihari Kasar" userId="7b04625d41ea8128" providerId="LiveId" clId="{3CF6B209-8928-4DD0-BA99-3FD64247AB2E}" dt="2025-01-23T16:41:25.761" v="18" actId="403"/>
          <ac:spMkLst>
            <pc:docMk/>
            <pc:sldMk cId="0" sldId="261"/>
            <ac:spMk id="640" creationId="{00000000-0000-0000-0000-000000000000}"/>
          </ac:spMkLst>
        </pc:spChg>
        <pc:spChg chg="mod">
          <ac:chgData name="Shrihari Kasar" userId="7b04625d41ea8128" providerId="LiveId" clId="{3CF6B209-8928-4DD0-BA99-3FD64247AB2E}" dt="2025-01-23T16:41:00.014" v="10"/>
          <ac:spMkLst>
            <pc:docMk/>
            <pc:sldMk cId="0" sldId="261"/>
            <ac:spMk id="642" creationId="{00000000-0000-0000-0000-000000000000}"/>
          </ac:spMkLst>
        </pc:spChg>
      </pc:sldChg>
      <pc:sldChg chg="modSp mod">
        <pc:chgData name="Shrihari Kasar" userId="7b04625d41ea8128" providerId="LiveId" clId="{3CF6B209-8928-4DD0-BA99-3FD64247AB2E}" dt="2025-01-24T02:58:04.673" v="29" actId="20577"/>
        <pc:sldMkLst>
          <pc:docMk/>
          <pc:sldMk cId="0" sldId="267"/>
        </pc:sldMkLst>
        <pc:spChg chg="mod">
          <ac:chgData name="Shrihari Kasar" userId="7b04625d41ea8128" providerId="LiveId" clId="{3CF6B209-8928-4DD0-BA99-3FD64247AB2E}" dt="2025-01-24T02:58:04.673" v="29" actId="20577"/>
          <ac:spMkLst>
            <pc:docMk/>
            <pc:sldMk cId="0" sldId="267"/>
            <ac:spMk id="3" creationId="{1E821D8D-58DD-332E-61D4-6023E0FC0480}"/>
          </ac:spMkLst>
        </pc:spChg>
      </pc:sldChg>
      <pc:sldChg chg="modSp">
        <pc:chgData name="Shrihari Kasar" userId="7b04625d41ea8128" providerId="LiveId" clId="{3CF6B209-8928-4DD0-BA99-3FD64247AB2E}" dt="2025-01-24T02:59:35.549" v="30"/>
        <pc:sldMkLst>
          <pc:docMk/>
          <pc:sldMk cId="0" sldId="268"/>
        </pc:sldMkLst>
        <pc:spChg chg="mod">
          <ac:chgData name="Shrihari Kasar" userId="7b04625d41ea8128" providerId="LiveId" clId="{3CF6B209-8928-4DD0-BA99-3FD64247AB2E}" dt="2025-01-24T02:59:35.549" v="30"/>
          <ac:spMkLst>
            <pc:docMk/>
            <pc:sldMk cId="0" sldId="268"/>
            <ac:spMk id="2" creationId="{ED6F8478-C891-649D-B068-BCE6BD6F474B}"/>
          </ac:spMkLst>
        </pc:spChg>
      </pc:sldChg>
      <pc:sldChg chg="modSp mod">
        <pc:chgData name="Shrihari Kasar" userId="7b04625d41ea8128" providerId="LiveId" clId="{3CF6B209-8928-4DD0-BA99-3FD64247AB2E}" dt="2025-01-24T03:00:18.828" v="38" actId="20577"/>
        <pc:sldMkLst>
          <pc:docMk/>
          <pc:sldMk cId="0" sldId="269"/>
        </pc:sldMkLst>
        <pc:spChg chg="mod">
          <ac:chgData name="Shrihari Kasar" userId="7b04625d41ea8128" providerId="LiveId" clId="{3CF6B209-8928-4DD0-BA99-3FD64247AB2E}" dt="2025-01-23T16:40:58.638" v="8"/>
          <ac:spMkLst>
            <pc:docMk/>
            <pc:sldMk cId="0" sldId="269"/>
            <ac:spMk id="8" creationId="{35E2B853-21ED-2600-9A6A-EE693F5498D0}"/>
          </ac:spMkLst>
        </pc:spChg>
        <pc:spChg chg="mod">
          <ac:chgData name="Shrihari Kasar" userId="7b04625d41ea8128" providerId="LiveId" clId="{3CF6B209-8928-4DD0-BA99-3FD64247AB2E}" dt="2025-01-24T03:00:18.828" v="38" actId="20577"/>
          <ac:spMkLst>
            <pc:docMk/>
            <pc:sldMk cId="0" sldId="269"/>
            <ac:spMk id="751" creationId="{00000000-0000-0000-0000-000000000000}"/>
          </ac:spMkLst>
        </pc:spChg>
        <pc:spChg chg="mod">
          <ac:chgData name="Shrihari Kasar" userId="7b04625d41ea8128" providerId="LiveId" clId="{3CF6B209-8928-4DD0-BA99-3FD64247AB2E}" dt="2025-01-23T16:41:45.514" v="19" actId="313"/>
          <ac:spMkLst>
            <pc:docMk/>
            <pc:sldMk cId="0" sldId="269"/>
            <ac:spMk id="753" creationId="{00000000-0000-0000-0000-000000000000}"/>
          </ac:spMkLst>
        </pc:spChg>
      </pc:sldChg>
      <pc:sldChg chg="modSp mod">
        <pc:chgData name="Shrihari Kasar" userId="7b04625d41ea8128" providerId="LiveId" clId="{3CF6B209-8928-4DD0-BA99-3FD64247AB2E}" dt="2025-01-24T03:02:07.295" v="53" actId="20577"/>
        <pc:sldMkLst>
          <pc:docMk/>
          <pc:sldMk cId="0" sldId="271"/>
        </pc:sldMkLst>
        <pc:spChg chg="mod">
          <ac:chgData name="Shrihari Kasar" userId="7b04625d41ea8128" providerId="LiveId" clId="{3CF6B209-8928-4DD0-BA99-3FD64247AB2E}" dt="2025-01-23T16:40:58.638" v="8"/>
          <ac:spMkLst>
            <pc:docMk/>
            <pc:sldMk cId="0" sldId="271"/>
            <ac:spMk id="3" creationId="{B30882AF-D752-0330-75E2-48661E8AE23B}"/>
          </ac:spMkLst>
        </pc:spChg>
        <pc:spChg chg="mod">
          <ac:chgData name="Shrihari Kasar" userId="7b04625d41ea8128" providerId="LiveId" clId="{3CF6B209-8928-4DD0-BA99-3FD64247AB2E}" dt="2025-01-24T03:02:07.295" v="53" actId="20577"/>
          <ac:spMkLst>
            <pc:docMk/>
            <pc:sldMk cId="0" sldId="271"/>
            <ac:spMk id="783" creationId="{48443E05-44A7-8370-D578-6FBFAF3F5B0C}"/>
          </ac:spMkLst>
        </pc:spChg>
      </pc:sldChg>
      <pc:sldChg chg="modSp mod">
        <pc:chgData name="Shrihari Kasar" userId="7b04625d41ea8128" providerId="LiveId" clId="{3CF6B209-8928-4DD0-BA99-3FD64247AB2E}" dt="2025-01-24T03:03:41.072" v="63" actId="33524"/>
        <pc:sldMkLst>
          <pc:docMk/>
          <pc:sldMk cId="0" sldId="273"/>
        </pc:sldMkLst>
        <pc:spChg chg="mod">
          <ac:chgData name="Shrihari Kasar" userId="7b04625d41ea8128" providerId="LiveId" clId="{3CF6B209-8928-4DD0-BA99-3FD64247AB2E}" dt="2025-01-24T03:02:21.502" v="60" actId="20577"/>
          <ac:spMkLst>
            <pc:docMk/>
            <pc:sldMk cId="0" sldId="273"/>
            <ac:spMk id="5" creationId="{7C5B33FA-0063-25F7-C900-F2F385D08069}"/>
          </ac:spMkLst>
        </pc:spChg>
        <pc:spChg chg="mod">
          <ac:chgData name="Shrihari Kasar" userId="7b04625d41ea8128" providerId="LiveId" clId="{3CF6B209-8928-4DD0-BA99-3FD64247AB2E}" dt="2025-01-24T03:03:41.072" v="63" actId="33524"/>
          <ac:spMkLst>
            <pc:docMk/>
            <pc:sldMk cId="0" sldId="273"/>
            <ac:spMk id="6" creationId="{8D800124-21E3-F6D3-C9DD-0DBC9F0422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77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457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041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00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641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40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12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8385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 hasCustomPrompt="1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 hasCustomPrompt="1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 hasCustomPrompt="1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596612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3419250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596612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67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37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358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441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319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4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63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228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92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00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4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39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244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6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2363296" y="662327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MatoshriGPT</a:t>
            </a:r>
            <a:br>
              <a:rPr lang="en-US" sz="4800" dirty="0"/>
            </a:br>
            <a:r>
              <a:rPr lang="en-US" sz="2400" b="0" dirty="0">
                <a:solidFill>
                  <a:schemeClr val="dk2"/>
                </a:solidFill>
              </a:rPr>
              <a:t>AI-Powered Campus Assistant 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1316430" y="2335839"/>
            <a:ext cx="7109460" cy="714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Shrihari Kasar                Utkarsha Kakulte              Ishwari Gamne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                                               Om </a:t>
            </a:r>
            <a:r>
              <a:rPr lang="en-US" dirty="0" err="1"/>
              <a:t>Jagzap</a:t>
            </a:r>
            <a:r>
              <a:rPr lang="en-US" dirty="0"/>
              <a:t>                            Sanika Tambat</a:t>
            </a:r>
            <a:endParaRPr lang="en-IN" dirty="0">
              <a:latin typeface="Fira Sans Extra Condensed" panose="020B05030500000200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75385" y="5726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953C5-C665-0451-F9E6-7C16E6B84839}"/>
              </a:ext>
            </a:extLst>
          </p:cNvPr>
          <p:cNvGrpSpPr/>
          <p:nvPr/>
        </p:nvGrpSpPr>
        <p:grpSpPr>
          <a:xfrm>
            <a:off x="3725973" y="3643840"/>
            <a:ext cx="3984745" cy="461665"/>
            <a:chOff x="4850627" y="4406648"/>
            <a:chExt cx="3984745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E103BA-A888-7219-03C9-3B49DD535E5A}"/>
                </a:ext>
              </a:extLst>
            </p:cNvPr>
            <p:cNvSpPr txBox="1"/>
            <p:nvPr/>
          </p:nvSpPr>
          <p:spPr>
            <a:xfrm>
              <a:off x="6711413" y="4406648"/>
              <a:ext cx="2123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Guide : 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C. Dahale (sir)</a:t>
              </a:r>
              <a:endParaRPr lang="en-IN" sz="1200" dirty="0">
                <a:solidFill>
                  <a:schemeClr val="accent1"/>
                </a:solidFill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2B7E3A-50A1-D3C7-62C3-DE98E08E7FB7}"/>
                </a:ext>
              </a:extLst>
            </p:cNvPr>
            <p:cNvSpPr txBox="1"/>
            <p:nvPr/>
          </p:nvSpPr>
          <p:spPr>
            <a:xfrm>
              <a:off x="4850627" y="4406648"/>
              <a:ext cx="21239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Trainee : 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K. Suryawanshi (mam)</a:t>
              </a:r>
              <a:endParaRPr lang="en-IN" sz="1200" dirty="0">
                <a:solidFill>
                  <a:schemeClr val="accent1"/>
                </a:solidFill>
                <a:latin typeface="Fira Sans Extra Condensed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"/>
          <p:cNvSpPr txBox="1">
            <a:spLocks noGrp="1"/>
          </p:cNvSpPr>
          <p:nvPr>
            <p:ph type="title"/>
          </p:nvPr>
        </p:nvSpPr>
        <p:spPr>
          <a:xfrm>
            <a:off x="643800" y="868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Applications</a:t>
            </a:r>
            <a:endParaRPr b="1" dirty="0"/>
          </a:p>
        </p:txBody>
      </p:sp>
      <p:sp>
        <p:nvSpPr>
          <p:cNvPr id="3" name="Google Shape;361;p18">
            <a:extLst>
              <a:ext uri="{FF2B5EF4-FFF2-40B4-BE49-F238E27FC236}">
                <a16:creationId xmlns:a16="http://schemas.microsoft.com/office/drawing/2014/main" id="{B30882AF-D752-0330-75E2-48661E8AE23B}"/>
              </a:ext>
            </a:extLst>
          </p:cNvPr>
          <p:cNvSpPr txBox="1"/>
          <p:nvPr/>
        </p:nvSpPr>
        <p:spPr>
          <a:xfrm>
            <a:off x="899550" y="1531249"/>
            <a:ext cx="2546700" cy="65010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MatoshriGPT </a:t>
            </a: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ChatBot Applications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" name="Google Shape;362;p18">
            <a:extLst>
              <a:ext uri="{FF2B5EF4-FFF2-40B4-BE49-F238E27FC236}">
                <a16:creationId xmlns:a16="http://schemas.microsoft.com/office/drawing/2014/main" id="{C9DD9AA6-F40C-A3A2-F6BC-27D029855B67}"/>
              </a:ext>
            </a:extLst>
          </p:cNvPr>
          <p:cNvGrpSpPr/>
          <p:nvPr/>
        </p:nvGrpSpPr>
        <p:grpSpPr>
          <a:xfrm>
            <a:off x="1104426" y="2605449"/>
            <a:ext cx="2133450" cy="1431550"/>
            <a:chOff x="851113" y="2915825"/>
            <a:chExt cx="2133450" cy="1431550"/>
          </a:xfrm>
          <a:solidFill>
            <a:schemeClr val="bg2">
              <a:lumMod val="75000"/>
            </a:schemeClr>
          </a:solidFill>
        </p:grpSpPr>
        <p:sp>
          <p:nvSpPr>
            <p:cNvPr id="5" name="Google Shape;363;p18">
              <a:extLst>
                <a:ext uri="{FF2B5EF4-FFF2-40B4-BE49-F238E27FC236}">
                  <a16:creationId xmlns:a16="http://schemas.microsoft.com/office/drawing/2014/main" id="{52499558-DEF5-7601-C5E4-14DCABFD87BB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64;p18">
              <a:extLst>
                <a:ext uri="{FF2B5EF4-FFF2-40B4-BE49-F238E27FC236}">
                  <a16:creationId xmlns:a16="http://schemas.microsoft.com/office/drawing/2014/main" id="{BC12C809-BFD0-7BDD-A8FF-F9718D996DD4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65;p18">
              <a:extLst>
                <a:ext uri="{FF2B5EF4-FFF2-40B4-BE49-F238E27FC236}">
                  <a16:creationId xmlns:a16="http://schemas.microsoft.com/office/drawing/2014/main" id="{07A518FC-EE99-D023-DDD9-0D4789A532FB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66;p18">
              <a:extLst>
                <a:ext uri="{FF2B5EF4-FFF2-40B4-BE49-F238E27FC236}">
                  <a16:creationId xmlns:a16="http://schemas.microsoft.com/office/drawing/2014/main" id="{DCA113F5-01A7-3385-7684-DFA9149AEAE7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67;p18">
              <a:extLst>
                <a:ext uri="{FF2B5EF4-FFF2-40B4-BE49-F238E27FC236}">
                  <a16:creationId xmlns:a16="http://schemas.microsoft.com/office/drawing/2014/main" id="{831FE60A-E2D5-391E-6DD7-FACC066703B1}"/>
                </a:ext>
              </a:extLst>
            </p:cNvPr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68;p18">
              <a:extLst>
                <a:ext uri="{FF2B5EF4-FFF2-40B4-BE49-F238E27FC236}">
                  <a16:creationId xmlns:a16="http://schemas.microsoft.com/office/drawing/2014/main" id="{6432E23F-91B0-04BF-1DFD-BEA1E7DD06A5}"/>
                </a:ext>
              </a:extLst>
            </p:cNvPr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69;p18">
              <a:extLst>
                <a:ext uri="{FF2B5EF4-FFF2-40B4-BE49-F238E27FC236}">
                  <a16:creationId xmlns:a16="http://schemas.microsoft.com/office/drawing/2014/main" id="{E86F4124-6D31-C602-D044-C975D68DF9F6}"/>
                </a:ext>
              </a:extLst>
            </p:cNvPr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70;p18">
              <a:extLst>
                <a:ext uri="{FF2B5EF4-FFF2-40B4-BE49-F238E27FC236}">
                  <a16:creationId xmlns:a16="http://schemas.microsoft.com/office/drawing/2014/main" id="{A7DC574A-4C15-407A-A4BA-528AE459F9D1}"/>
                </a:ext>
              </a:extLst>
            </p:cNvPr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71;p18">
              <a:extLst>
                <a:ext uri="{FF2B5EF4-FFF2-40B4-BE49-F238E27FC236}">
                  <a16:creationId xmlns:a16="http://schemas.microsoft.com/office/drawing/2014/main" id="{E4A987E7-F2A7-25FE-BC1F-ADD84BE87B6C}"/>
                </a:ext>
              </a:extLst>
            </p:cNvPr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72;p18">
              <a:extLst>
                <a:ext uri="{FF2B5EF4-FFF2-40B4-BE49-F238E27FC236}">
                  <a16:creationId xmlns:a16="http://schemas.microsoft.com/office/drawing/2014/main" id="{27DC0F14-8977-4729-0CBE-AD3DDB239A26}"/>
                </a:ext>
              </a:extLst>
            </p:cNvPr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73;p18">
              <a:extLst>
                <a:ext uri="{FF2B5EF4-FFF2-40B4-BE49-F238E27FC236}">
                  <a16:creationId xmlns:a16="http://schemas.microsoft.com/office/drawing/2014/main" id="{43072FAD-0962-EEA8-5A8B-3BECE0AC43C8}"/>
                </a:ext>
              </a:extLst>
            </p:cNvPr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4;p18">
              <a:extLst>
                <a:ext uri="{FF2B5EF4-FFF2-40B4-BE49-F238E27FC236}">
                  <a16:creationId xmlns:a16="http://schemas.microsoft.com/office/drawing/2014/main" id="{2F80B2C0-61BF-DEF7-1918-3DDB1AD4D639}"/>
                </a:ext>
              </a:extLst>
            </p:cNvPr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5;p18">
              <a:extLst>
                <a:ext uri="{FF2B5EF4-FFF2-40B4-BE49-F238E27FC236}">
                  <a16:creationId xmlns:a16="http://schemas.microsoft.com/office/drawing/2014/main" id="{3BD2ACCF-8EC5-1497-29FA-07C1A28F3680}"/>
                </a:ext>
              </a:extLst>
            </p:cNvPr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76;p18">
              <a:extLst>
                <a:ext uri="{FF2B5EF4-FFF2-40B4-BE49-F238E27FC236}">
                  <a16:creationId xmlns:a16="http://schemas.microsoft.com/office/drawing/2014/main" id="{650C070D-BE26-8AE7-CED5-52CF241CDA0F}"/>
                </a:ext>
              </a:extLst>
            </p:cNvPr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7;p18">
              <a:extLst>
                <a:ext uri="{FF2B5EF4-FFF2-40B4-BE49-F238E27FC236}">
                  <a16:creationId xmlns:a16="http://schemas.microsoft.com/office/drawing/2014/main" id="{8B23B3BB-C4B6-6D09-82DA-126B1A381BE0}"/>
                </a:ext>
              </a:extLst>
            </p:cNvPr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78;p18">
              <a:extLst>
                <a:ext uri="{FF2B5EF4-FFF2-40B4-BE49-F238E27FC236}">
                  <a16:creationId xmlns:a16="http://schemas.microsoft.com/office/drawing/2014/main" id="{9796EB3F-56E9-7D73-7524-402C53786F7D}"/>
                </a:ext>
              </a:extLst>
            </p:cNvPr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9;p18">
              <a:extLst>
                <a:ext uri="{FF2B5EF4-FFF2-40B4-BE49-F238E27FC236}">
                  <a16:creationId xmlns:a16="http://schemas.microsoft.com/office/drawing/2014/main" id="{49C98420-1166-2380-73FF-2A85726AAE55}"/>
                </a:ext>
              </a:extLst>
            </p:cNvPr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80;p18">
              <a:extLst>
                <a:ext uri="{FF2B5EF4-FFF2-40B4-BE49-F238E27FC236}">
                  <a16:creationId xmlns:a16="http://schemas.microsoft.com/office/drawing/2014/main" id="{81644641-9D87-E550-73FE-1DA80C4893E9}"/>
                </a:ext>
              </a:extLst>
            </p:cNvPr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81;p18">
              <a:extLst>
                <a:ext uri="{FF2B5EF4-FFF2-40B4-BE49-F238E27FC236}">
                  <a16:creationId xmlns:a16="http://schemas.microsoft.com/office/drawing/2014/main" id="{76B9D5A5-000A-CE58-E344-64FA5DBD8552}"/>
                </a:ext>
              </a:extLst>
            </p:cNvPr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82;p18">
              <a:extLst>
                <a:ext uri="{FF2B5EF4-FFF2-40B4-BE49-F238E27FC236}">
                  <a16:creationId xmlns:a16="http://schemas.microsoft.com/office/drawing/2014/main" id="{0A025346-33BE-F137-6CC0-819AAC9E3676}"/>
                </a:ext>
              </a:extLst>
            </p:cNvPr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3;p18">
              <a:extLst>
                <a:ext uri="{FF2B5EF4-FFF2-40B4-BE49-F238E27FC236}">
                  <a16:creationId xmlns:a16="http://schemas.microsoft.com/office/drawing/2014/main" id="{30098AD6-8CF0-18CF-E57A-8C5C67C19378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84;p18">
              <a:extLst>
                <a:ext uri="{FF2B5EF4-FFF2-40B4-BE49-F238E27FC236}">
                  <a16:creationId xmlns:a16="http://schemas.microsoft.com/office/drawing/2014/main" id="{CDD5C3C7-CEC9-48AA-1E85-2A71AD06D65C}"/>
                </a:ext>
              </a:extLst>
            </p:cNvPr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5;p18">
              <a:extLst>
                <a:ext uri="{FF2B5EF4-FFF2-40B4-BE49-F238E27FC236}">
                  <a16:creationId xmlns:a16="http://schemas.microsoft.com/office/drawing/2014/main" id="{365809EC-50F5-24A8-3195-B2757BA96B48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6;p18">
              <a:extLst>
                <a:ext uri="{FF2B5EF4-FFF2-40B4-BE49-F238E27FC236}">
                  <a16:creationId xmlns:a16="http://schemas.microsoft.com/office/drawing/2014/main" id="{87B1CB33-F513-CA47-4390-A1BD91784741}"/>
                </a:ext>
              </a:extLst>
            </p:cNvPr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87;p18">
              <a:extLst>
                <a:ext uri="{FF2B5EF4-FFF2-40B4-BE49-F238E27FC236}">
                  <a16:creationId xmlns:a16="http://schemas.microsoft.com/office/drawing/2014/main" id="{CE60CACB-9BE2-495D-6960-80F308228D87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88;p18">
              <a:extLst>
                <a:ext uri="{FF2B5EF4-FFF2-40B4-BE49-F238E27FC236}">
                  <a16:creationId xmlns:a16="http://schemas.microsoft.com/office/drawing/2014/main" id="{7D785A3D-0F88-E7AB-99DC-8513CA51DF16}"/>
                </a:ext>
              </a:extLst>
            </p:cNvPr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9;p18">
              <a:extLst>
                <a:ext uri="{FF2B5EF4-FFF2-40B4-BE49-F238E27FC236}">
                  <a16:creationId xmlns:a16="http://schemas.microsoft.com/office/drawing/2014/main" id="{5A5421CA-1222-36BF-9E9C-38223B5CADC4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90;p18">
              <a:extLst>
                <a:ext uri="{FF2B5EF4-FFF2-40B4-BE49-F238E27FC236}">
                  <a16:creationId xmlns:a16="http://schemas.microsoft.com/office/drawing/2014/main" id="{489B5C51-8611-594C-C0A3-F3ADB686BAB2}"/>
                </a:ext>
              </a:extLst>
            </p:cNvPr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91;p18">
              <a:extLst>
                <a:ext uri="{FF2B5EF4-FFF2-40B4-BE49-F238E27FC236}">
                  <a16:creationId xmlns:a16="http://schemas.microsoft.com/office/drawing/2014/main" id="{4C1B5B24-AADD-004B-6C4E-735AEC5126C9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92;p18">
              <a:extLst>
                <a:ext uri="{FF2B5EF4-FFF2-40B4-BE49-F238E27FC236}">
                  <a16:creationId xmlns:a16="http://schemas.microsoft.com/office/drawing/2014/main" id="{2484518C-75CE-5B63-66E3-01CE47BE2C73}"/>
                </a:ext>
              </a:extLst>
            </p:cNvPr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93;p18">
              <a:extLst>
                <a:ext uri="{FF2B5EF4-FFF2-40B4-BE49-F238E27FC236}">
                  <a16:creationId xmlns:a16="http://schemas.microsoft.com/office/drawing/2014/main" id="{FC1F5C1E-7CC3-594E-3C0B-36D9B5F74A26}"/>
                </a:ext>
              </a:extLst>
            </p:cNvPr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94;p18">
              <a:extLst>
                <a:ext uri="{FF2B5EF4-FFF2-40B4-BE49-F238E27FC236}">
                  <a16:creationId xmlns:a16="http://schemas.microsoft.com/office/drawing/2014/main" id="{1E962840-42FE-164B-F382-AD9A032A33C5}"/>
                </a:ext>
              </a:extLst>
            </p:cNvPr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95;p18">
              <a:extLst>
                <a:ext uri="{FF2B5EF4-FFF2-40B4-BE49-F238E27FC236}">
                  <a16:creationId xmlns:a16="http://schemas.microsoft.com/office/drawing/2014/main" id="{CDFAE799-E39E-770F-2283-3ACCB6C4D86A}"/>
                </a:ext>
              </a:extLst>
            </p:cNvPr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96;p18">
              <a:extLst>
                <a:ext uri="{FF2B5EF4-FFF2-40B4-BE49-F238E27FC236}">
                  <a16:creationId xmlns:a16="http://schemas.microsoft.com/office/drawing/2014/main" id="{3A826541-9B62-C3D3-F634-328D0E37E07C}"/>
                </a:ext>
              </a:extLst>
            </p:cNvPr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7;p18">
              <a:extLst>
                <a:ext uri="{FF2B5EF4-FFF2-40B4-BE49-F238E27FC236}">
                  <a16:creationId xmlns:a16="http://schemas.microsoft.com/office/drawing/2014/main" id="{00F2408B-057B-B406-7731-5223F924E585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98;p18">
              <a:extLst>
                <a:ext uri="{FF2B5EF4-FFF2-40B4-BE49-F238E27FC236}">
                  <a16:creationId xmlns:a16="http://schemas.microsoft.com/office/drawing/2014/main" id="{DCCD219D-DC5D-630B-D806-97E4F0ABCCC3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99;p18">
              <a:extLst>
                <a:ext uri="{FF2B5EF4-FFF2-40B4-BE49-F238E27FC236}">
                  <a16:creationId xmlns:a16="http://schemas.microsoft.com/office/drawing/2014/main" id="{0F55B851-12F4-A258-9E47-0ABC56214A8C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00;p18">
              <a:extLst>
                <a:ext uri="{FF2B5EF4-FFF2-40B4-BE49-F238E27FC236}">
                  <a16:creationId xmlns:a16="http://schemas.microsoft.com/office/drawing/2014/main" id="{2A4F2383-026D-6912-6641-23395827C888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01;p18">
              <a:extLst>
                <a:ext uri="{FF2B5EF4-FFF2-40B4-BE49-F238E27FC236}">
                  <a16:creationId xmlns:a16="http://schemas.microsoft.com/office/drawing/2014/main" id="{C7215F11-48BD-55A4-B7E6-6527289FEBCA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02;p18">
              <a:extLst>
                <a:ext uri="{FF2B5EF4-FFF2-40B4-BE49-F238E27FC236}">
                  <a16:creationId xmlns:a16="http://schemas.microsoft.com/office/drawing/2014/main" id="{66BE7836-F526-41D0-E853-6FA44FBDA7A7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03;p18">
              <a:extLst>
                <a:ext uri="{FF2B5EF4-FFF2-40B4-BE49-F238E27FC236}">
                  <a16:creationId xmlns:a16="http://schemas.microsoft.com/office/drawing/2014/main" id="{D0313DE1-B5BD-9CFF-829C-34D50E185231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04;p18">
              <a:extLst>
                <a:ext uri="{FF2B5EF4-FFF2-40B4-BE49-F238E27FC236}">
                  <a16:creationId xmlns:a16="http://schemas.microsoft.com/office/drawing/2014/main" id="{24293EB4-FC0F-D8BB-1DB4-B6F0F3D7CC43}"/>
                </a:ext>
              </a:extLst>
            </p:cNvPr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05;p18">
              <a:extLst>
                <a:ext uri="{FF2B5EF4-FFF2-40B4-BE49-F238E27FC236}">
                  <a16:creationId xmlns:a16="http://schemas.microsoft.com/office/drawing/2014/main" id="{22659295-DEA2-E041-1AC2-BBC7D792AD5F}"/>
                </a:ext>
              </a:extLst>
            </p:cNvPr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06;p18">
              <a:extLst>
                <a:ext uri="{FF2B5EF4-FFF2-40B4-BE49-F238E27FC236}">
                  <a16:creationId xmlns:a16="http://schemas.microsoft.com/office/drawing/2014/main" id="{4590A6C5-B992-1107-E690-07DD453B425F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07;p18">
              <a:extLst>
                <a:ext uri="{FF2B5EF4-FFF2-40B4-BE49-F238E27FC236}">
                  <a16:creationId xmlns:a16="http://schemas.microsoft.com/office/drawing/2014/main" id="{F3DE5D1E-AD0F-2C8A-03F8-341414B427BB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08;p18">
              <a:extLst>
                <a:ext uri="{FF2B5EF4-FFF2-40B4-BE49-F238E27FC236}">
                  <a16:creationId xmlns:a16="http://schemas.microsoft.com/office/drawing/2014/main" id="{ADC5E8BB-0112-9F8B-C787-8D0E9465BAC1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09;p18">
              <a:extLst>
                <a:ext uri="{FF2B5EF4-FFF2-40B4-BE49-F238E27FC236}">
                  <a16:creationId xmlns:a16="http://schemas.microsoft.com/office/drawing/2014/main" id="{BFB21FD6-C955-7E45-3743-B213A9B3156C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10;p18">
              <a:extLst>
                <a:ext uri="{FF2B5EF4-FFF2-40B4-BE49-F238E27FC236}">
                  <a16:creationId xmlns:a16="http://schemas.microsoft.com/office/drawing/2014/main" id="{608BF4B8-1B11-59F0-39AF-EC9BA2C7B8B4}"/>
                </a:ext>
              </a:extLst>
            </p:cNvPr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11;p18">
              <a:extLst>
                <a:ext uri="{FF2B5EF4-FFF2-40B4-BE49-F238E27FC236}">
                  <a16:creationId xmlns:a16="http://schemas.microsoft.com/office/drawing/2014/main" id="{7D70ED3D-F6CF-7406-06D1-316E2BD05982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" name="Google Shape;413;p18">
            <a:extLst>
              <a:ext uri="{FF2B5EF4-FFF2-40B4-BE49-F238E27FC236}">
                <a16:creationId xmlns:a16="http://schemas.microsoft.com/office/drawing/2014/main" id="{FE55C133-FA2D-0A24-9B83-CD8BA9225D85}"/>
              </a:ext>
            </a:extLst>
          </p:cNvPr>
          <p:cNvSpPr/>
          <p:nvPr/>
        </p:nvSpPr>
        <p:spPr>
          <a:xfrm>
            <a:off x="2049651" y="3191024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414;p18">
            <a:extLst>
              <a:ext uri="{FF2B5EF4-FFF2-40B4-BE49-F238E27FC236}">
                <a16:creationId xmlns:a16="http://schemas.microsoft.com/office/drawing/2014/main" id="{D8E1A9CE-8FF0-4417-904D-C6A3346D1634}"/>
              </a:ext>
            </a:extLst>
          </p:cNvPr>
          <p:cNvSpPr/>
          <p:nvPr/>
        </p:nvSpPr>
        <p:spPr>
          <a:xfrm>
            <a:off x="2049651" y="3191024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415;p18">
            <a:extLst>
              <a:ext uri="{FF2B5EF4-FFF2-40B4-BE49-F238E27FC236}">
                <a16:creationId xmlns:a16="http://schemas.microsoft.com/office/drawing/2014/main" id="{1C6E9A99-B04A-474D-5675-A21EDF77DF49}"/>
              </a:ext>
            </a:extLst>
          </p:cNvPr>
          <p:cNvSpPr/>
          <p:nvPr/>
        </p:nvSpPr>
        <p:spPr>
          <a:xfrm>
            <a:off x="2049651" y="3191024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416;p18">
            <a:extLst>
              <a:ext uri="{FF2B5EF4-FFF2-40B4-BE49-F238E27FC236}">
                <a16:creationId xmlns:a16="http://schemas.microsoft.com/office/drawing/2014/main" id="{76A76ACB-C3B9-576A-F390-52CCDD148E24}"/>
              </a:ext>
            </a:extLst>
          </p:cNvPr>
          <p:cNvSpPr/>
          <p:nvPr/>
        </p:nvSpPr>
        <p:spPr>
          <a:xfrm>
            <a:off x="2049651" y="3191024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417;p18">
            <a:extLst>
              <a:ext uri="{FF2B5EF4-FFF2-40B4-BE49-F238E27FC236}">
                <a16:creationId xmlns:a16="http://schemas.microsoft.com/office/drawing/2014/main" id="{380303E6-E75F-1924-975E-E872DF1D3867}"/>
              </a:ext>
            </a:extLst>
          </p:cNvPr>
          <p:cNvSpPr/>
          <p:nvPr/>
        </p:nvSpPr>
        <p:spPr>
          <a:xfrm rot="355388">
            <a:off x="2295170" y="1268090"/>
            <a:ext cx="2246900" cy="2196200"/>
          </a:xfrm>
          <a:custGeom>
            <a:avLst/>
            <a:gdLst>
              <a:gd name="connsiteX0" fmla="*/ 0 w 91631"/>
              <a:gd name="connsiteY0" fmla="*/ 93643 h 93643"/>
              <a:gd name="connsiteX1" fmla="*/ 85106 w 91631"/>
              <a:gd name="connsiteY1" fmla="*/ 0 h 93643"/>
              <a:gd name="connsiteX2" fmla="*/ 91631 w 91631"/>
              <a:gd name="connsiteY2" fmla="*/ 19729 h 93643"/>
              <a:gd name="connsiteX3" fmla="*/ 0 w 91631"/>
              <a:gd name="connsiteY3" fmla="*/ 93643 h 93643"/>
              <a:gd name="connsiteX0" fmla="*/ 0 w 91726"/>
              <a:gd name="connsiteY0" fmla="*/ 93643 h 93643"/>
              <a:gd name="connsiteX1" fmla="*/ 85106 w 91726"/>
              <a:gd name="connsiteY1" fmla="*/ 0 h 93643"/>
              <a:gd name="connsiteX2" fmla="*/ 91726 w 91726"/>
              <a:gd name="connsiteY2" fmla="*/ 17268 h 93643"/>
              <a:gd name="connsiteX3" fmla="*/ 0 w 91726"/>
              <a:gd name="connsiteY3" fmla="*/ 93643 h 93643"/>
              <a:gd name="connsiteX0" fmla="*/ 0 w 89876"/>
              <a:gd name="connsiteY0" fmla="*/ 87848 h 87848"/>
              <a:gd name="connsiteX1" fmla="*/ 83256 w 89876"/>
              <a:gd name="connsiteY1" fmla="*/ 0 h 87848"/>
              <a:gd name="connsiteX2" fmla="*/ 89876 w 89876"/>
              <a:gd name="connsiteY2" fmla="*/ 17268 h 87848"/>
              <a:gd name="connsiteX3" fmla="*/ 0 w 89876"/>
              <a:gd name="connsiteY3" fmla="*/ 87848 h 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6" h="87848" extrusionOk="0">
                <a:moveTo>
                  <a:pt x="0" y="87848"/>
                </a:moveTo>
                <a:lnTo>
                  <a:pt x="83256" y="0"/>
                </a:lnTo>
                <a:lnTo>
                  <a:pt x="89876" y="17268"/>
                </a:lnTo>
                <a:lnTo>
                  <a:pt x="0" y="878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D73720-70E5-C7F9-8F71-DFDCC2EAE26D}"/>
              </a:ext>
            </a:extLst>
          </p:cNvPr>
          <p:cNvGrpSpPr/>
          <p:nvPr/>
        </p:nvGrpSpPr>
        <p:grpSpPr>
          <a:xfrm>
            <a:off x="4372451" y="1238624"/>
            <a:ext cx="4725888" cy="650100"/>
            <a:chOff x="3961063" y="1231575"/>
            <a:chExt cx="4725888" cy="650100"/>
          </a:xfrm>
          <a:solidFill>
            <a:schemeClr val="bg2">
              <a:lumMod val="75000"/>
            </a:schemeClr>
          </a:solidFill>
        </p:grpSpPr>
        <p:grpSp>
          <p:nvGrpSpPr>
            <p:cNvPr id="60" name="Google Shape;418;p18">
              <a:extLst>
                <a:ext uri="{FF2B5EF4-FFF2-40B4-BE49-F238E27FC236}">
                  <a16:creationId xmlns:a16="http://schemas.microsoft.com/office/drawing/2014/main" id="{FE22643A-8EBF-0683-0768-E5770BB46094}"/>
                </a:ext>
              </a:extLst>
            </p:cNvPr>
            <p:cNvGrpSpPr/>
            <p:nvPr/>
          </p:nvGrpSpPr>
          <p:grpSpPr>
            <a:xfrm>
              <a:off x="3961063" y="1231575"/>
              <a:ext cx="4725888" cy="650100"/>
              <a:chOff x="3961063" y="1231575"/>
              <a:chExt cx="4725888" cy="650100"/>
            </a:xfrm>
            <a:grpFill/>
          </p:grpSpPr>
          <p:sp>
            <p:nvSpPr>
              <p:cNvPr id="768" name="Google Shape;419;p18">
                <a:extLst>
                  <a:ext uri="{FF2B5EF4-FFF2-40B4-BE49-F238E27FC236}">
                    <a16:creationId xmlns:a16="http://schemas.microsoft.com/office/drawing/2014/main" id="{42308194-13D7-3C80-384B-74031EC8C946}"/>
                  </a:ext>
                </a:extLst>
              </p:cNvPr>
              <p:cNvSpPr/>
              <p:nvPr/>
            </p:nvSpPr>
            <p:spPr>
              <a:xfrm>
                <a:off x="5010150" y="1231575"/>
                <a:ext cx="3676800" cy="6501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9" name="Google Shape;420;p18">
                <a:extLst>
                  <a:ext uri="{FF2B5EF4-FFF2-40B4-BE49-F238E27FC236}">
                    <a16:creationId xmlns:a16="http://schemas.microsoft.com/office/drawing/2014/main" id="{15771222-F296-2B5E-C281-05AE4EE26D00}"/>
                  </a:ext>
                </a:extLst>
              </p:cNvPr>
              <p:cNvSpPr/>
              <p:nvPr/>
            </p:nvSpPr>
            <p:spPr>
              <a:xfrm>
                <a:off x="3961063" y="1324425"/>
                <a:ext cx="2130000" cy="4644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1" name="Google Shape;421;p18">
              <a:extLst>
                <a:ext uri="{FF2B5EF4-FFF2-40B4-BE49-F238E27FC236}">
                  <a16:creationId xmlns:a16="http://schemas.microsoft.com/office/drawing/2014/main" id="{50182A91-BFDB-0EE2-E4C9-C30B983C2DA1}"/>
                </a:ext>
              </a:extLst>
            </p:cNvPr>
            <p:cNvGrpSpPr/>
            <p:nvPr/>
          </p:nvGrpSpPr>
          <p:grpSpPr>
            <a:xfrm>
              <a:off x="3961063" y="1324425"/>
              <a:ext cx="4573360" cy="398113"/>
              <a:chOff x="3961063" y="1324425"/>
              <a:chExt cx="4573360" cy="398113"/>
            </a:xfrm>
            <a:grpFill/>
          </p:grpSpPr>
          <p:sp>
            <p:nvSpPr>
              <p:cNvPr id="62" name="Google Shape;422;p18">
                <a:extLst>
                  <a:ext uri="{FF2B5EF4-FFF2-40B4-BE49-F238E27FC236}">
                    <a16:creationId xmlns:a16="http://schemas.microsoft.com/office/drawing/2014/main" id="{6479217F-F757-4C84-1F0F-39C1E6B0AB20}"/>
                  </a:ext>
                </a:extLst>
              </p:cNvPr>
              <p:cNvSpPr txBox="1"/>
              <p:nvPr/>
            </p:nvSpPr>
            <p:spPr>
              <a:xfrm>
                <a:off x="6152548" y="1324425"/>
                <a:ext cx="2381875" cy="398113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Check out exam times, class info, and cost stuff</a:t>
                </a:r>
                <a:endParaRPr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  <p:sp>
            <p:nvSpPr>
              <p:cNvPr id="63" name="Google Shape;423;p18">
                <a:extLst>
                  <a:ext uri="{FF2B5EF4-FFF2-40B4-BE49-F238E27FC236}">
                    <a16:creationId xmlns:a16="http://schemas.microsoft.com/office/drawing/2014/main" id="{138B7FE2-C9E6-EF84-6258-FE150AF4DDC5}"/>
                  </a:ext>
                </a:extLst>
              </p:cNvPr>
              <p:cNvSpPr txBox="1"/>
              <p:nvPr/>
            </p:nvSpPr>
            <p:spPr>
              <a:xfrm>
                <a:off x="3961063" y="1382495"/>
                <a:ext cx="2129999" cy="331800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Students</a:t>
                </a:r>
                <a:endParaRPr b="1" dirty="0">
                  <a:solidFill>
                    <a:schemeClr val="lt1"/>
                  </a:solidFill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770" name="Google Shape;424;p18">
            <a:extLst>
              <a:ext uri="{FF2B5EF4-FFF2-40B4-BE49-F238E27FC236}">
                <a16:creationId xmlns:a16="http://schemas.microsoft.com/office/drawing/2014/main" id="{5ADB2CF3-917F-EF25-7A2C-D3C9E3D334F7}"/>
              </a:ext>
            </a:extLst>
          </p:cNvPr>
          <p:cNvSpPr/>
          <p:nvPr/>
        </p:nvSpPr>
        <p:spPr>
          <a:xfrm>
            <a:off x="2177364" y="2478550"/>
            <a:ext cx="2450300" cy="840100"/>
          </a:xfrm>
          <a:custGeom>
            <a:avLst/>
            <a:gdLst>
              <a:gd name="connsiteX0" fmla="*/ 0 w 96597"/>
              <a:gd name="connsiteY0" fmla="*/ 50673 h 50673"/>
              <a:gd name="connsiteX1" fmla="*/ 85820 w 96597"/>
              <a:gd name="connsiteY1" fmla="*/ 0 h 50673"/>
              <a:gd name="connsiteX2" fmla="*/ 96597 w 96597"/>
              <a:gd name="connsiteY2" fmla="*/ 34562 h 50673"/>
              <a:gd name="connsiteX3" fmla="*/ 0 w 96597"/>
              <a:gd name="connsiteY3" fmla="*/ 50673 h 50673"/>
              <a:gd name="connsiteX0" fmla="*/ 0 w 98012"/>
              <a:gd name="connsiteY0" fmla="*/ 33604 h 33604"/>
              <a:gd name="connsiteX1" fmla="*/ 98012 w 98012"/>
              <a:gd name="connsiteY1" fmla="*/ 0 h 33604"/>
              <a:gd name="connsiteX2" fmla="*/ 96597 w 98012"/>
              <a:gd name="connsiteY2" fmla="*/ 17493 h 33604"/>
              <a:gd name="connsiteX3" fmla="*/ 0 w 98012"/>
              <a:gd name="connsiteY3" fmla="*/ 33604 h 33604"/>
              <a:gd name="connsiteX0" fmla="*/ 0 w 98012"/>
              <a:gd name="connsiteY0" fmla="*/ 33604 h 33604"/>
              <a:gd name="connsiteX1" fmla="*/ 98012 w 98012"/>
              <a:gd name="connsiteY1" fmla="*/ 0 h 33604"/>
              <a:gd name="connsiteX2" fmla="*/ 96945 w 98012"/>
              <a:gd name="connsiteY2" fmla="*/ 17145 h 33604"/>
              <a:gd name="connsiteX3" fmla="*/ 0 w 98012"/>
              <a:gd name="connsiteY3" fmla="*/ 33604 h 33604"/>
              <a:gd name="connsiteX0" fmla="*/ 0 w 98012"/>
              <a:gd name="connsiteY0" fmla="*/ 33604 h 33604"/>
              <a:gd name="connsiteX1" fmla="*/ 98012 w 98012"/>
              <a:gd name="connsiteY1" fmla="*/ 0 h 33604"/>
              <a:gd name="connsiteX2" fmla="*/ 96945 w 98012"/>
              <a:gd name="connsiteY2" fmla="*/ 17145 h 33604"/>
              <a:gd name="connsiteX3" fmla="*/ 0 w 98012"/>
              <a:gd name="connsiteY3" fmla="*/ 33604 h 3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12" h="33604" extrusionOk="0">
                <a:moveTo>
                  <a:pt x="0" y="33604"/>
                </a:moveTo>
                <a:lnTo>
                  <a:pt x="98012" y="0"/>
                </a:lnTo>
                <a:cubicBezTo>
                  <a:pt x="97656" y="5715"/>
                  <a:pt x="97301" y="11430"/>
                  <a:pt x="96945" y="17145"/>
                </a:cubicBezTo>
                <a:cubicBezTo>
                  <a:pt x="67068" y="22748"/>
                  <a:pt x="29877" y="22428"/>
                  <a:pt x="0" y="3360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BB627F06-D639-6057-C6A9-DE38486582D4}"/>
              </a:ext>
            </a:extLst>
          </p:cNvPr>
          <p:cNvGrpSpPr/>
          <p:nvPr/>
        </p:nvGrpSpPr>
        <p:grpSpPr>
          <a:xfrm>
            <a:off x="4418112" y="2379501"/>
            <a:ext cx="4725888" cy="650100"/>
            <a:chOff x="3961063" y="3237875"/>
            <a:chExt cx="4725888" cy="650100"/>
          </a:xfrm>
          <a:solidFill>
            <a:schemeClr val="bg2">
              <a:lumMod val="75000"/>
            </a:schemeClr>
          </a:solidFill>
        </p:grpSpPr>
        <p:grpSp>
          <p:nvGrpSpPr>
            <p:cNvPr id="772" name="Google Shape;426;p18">
              <a:extLst>
                <a:ext uri="{FF2B5EF4-FFF2-40B4-BE49-F238E27FC236}">
                  <a16:creationId xmlns:a16="http://schemas.microsoft.com/office/drawing/2014/main" id="{7419190C-CCA4-DDB3-9AAA-17A47E0E1FF6}"/>
                </a:ext>
              </a:extLst>
            </p:cNvPr>
            <p:cNvGrpSpPr/>
            <p:nvPr/>
          </p:nvGrpSpPr>
          <p:grpSpPr>
            <a:xfrm>
              <a:off x="3961063" y="3237875"/>
              <a:ext cx="4725888" cy="650100"/>
              <a:chOff x="3961063" y="3237875"/>
              <a:chExt cx="4725888" cy="650100"/>
            </a:xfrm>
            <a:grpFill/>
          </p:grpSpPr>
          <p:sp>
            <p:nvSpPr>
              <p:cNvPr id="776" name="Google Shape;427;p18">
                <a:extLst>
                  <a:ext uri="{FF2B5EF4-FFF2-40B4-BE49-F238E27FC236}">
                    <a16:creationId xmlns:a16="http://schemas.microsoft.com/office/drawing/2014/main" id="{4F0F75CD-3E56-C4CF-76F5-24BC01F2023D}"/>
                  </a:ext>
                </a:extLst>
              </p:cNvPr>
              <p:cNvSpPr/>
              <p:nvPr/>
            </p:nvSpPr>
            <p:spPr>
              <a:xfrm>
                <a:off x="5010150" y="3237875"/>
                <a:ext cx="3676800" cy="6501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7" name="Google Shape;428;p18">
                <a:extLst>
                  <a:ext uri="{FF2B5EF4-FFF2-40B4-BE49-F238E27FC236}">
                    <a16:creationId xmlns:a16="http://schemas.microsoft.com/office/drawing/2014/main" id="{A654E9E3-CB1C-6577-7A67-7DFAB82E35CA}"/>
                  </a:ext>
                </a:extLst>
              </p:cNvPr>
              <p:cNvSpPr/>
              <p:nvPr/>
            </p:nvSpPr>
            <p:spPr>
              <a:xfrm>
                <a:off x="3961063" y="3330725"/>
                <a:ext cx="2130000" cy="4644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3" name="Google Shape;429;p18">
              <a:extLst>
                <a:ext uri="{FF2B5EF4-FFF2-40B4-BE49-F238E27FC236}">
                  <a16:creationId xmlns:a16="http://schemas.microsoft.com/office/drawing/2014/main" id="{FF55BEFE-598E-1DB4-F55D-B16D113AF857}"/>
                </a:ext>
              </a:extLst>
            </p:cNvPr>
            <p:cNvGrpSpPr/>
            <p:nvPr/>
          </p:nvGrpSpPr>
          <p:grpSpPr>
            <a:xfrm>
              <a:off x="4049584" y="3330725"/>
              <a:ext cx="4439178" cy="472848"/>
              <a:chOff x="4049584" y="3330725"/>
              <a:chExt cx="4439178" cy="472848"/>
            </a:xfrm>
            <a:grpFill/>
          </p:grpSpPr>
          <p:sp>
            <p:nvSpPr>
              <p:cNvPr id="774" name="Google Shape;430;p18">
                <a:extLst>
                  <a:ext uri="{FF2B5EF4-FFF2-40B4-BE49-F238E27FC236}">
                    <a16:creationId xmlns:a16="http://schemas.microsoft.com/office/drawing/2014/main" id="{6177758E-6AD5-291A-804E-5D2E674B306E}"/>
                  </a:ext>
                </a:extLst>
              </p:cNvPr>
              <p:cNvSpPr txBox="1"/>
              <p:nvPr/>
            </p:nvSpPr>
            <p:spPr>
              <a:xfrm>
                <a:off x="6164173" y="3330725"/>
                <a:ext cx="2324589" cy="472848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1">
                  <a:lnSpc>
                    <a:spcPct val="107000"/>
                  </a:lnSpc>
                  <a:spcAft>
                    <a:spcPts val="800"/>
                  </a:spcAft>
                  <a:buSzPts val="1000"/>
                  <a:tabLst>
                    <a:tab pos="914400" algn="l"/>
                  </a:tabLst>
                </a:pPr>
                <a:r>
                  <a:rPr lang="en-US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Grab academic tools fast.</a:t>
                </a:r>
              </a:p>
            </p:txBody>
          </p:sp>
          <p:sp>
            <p:nvSpPr>
              <p:cNvPr id="775" name="Google Shape;431;p18">
                <a:extLst>
                  <a:ext uri="{FF2B5EF4-FFF2-40B4-BE49-F238E27FC236}">
                    <a16:creationId xmlns:a16="http://schemas.microsoft.com/office/drawing/2014/main" id="{41BFBBBA-33F4-2406-8828-170544A24275}"/>
                  </a:ext>
                </a:extLst>
              </p:cNvPr>
              <p:cNvSpPr txBox="1"/>
              <p:nvPr/>
            </p:nvSpPr>
            <p:spPr>
              <a:xfrm>
                <a:off x="4049584" y="3397024"/>
                <a:ext cx="1968782" cy="331800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Teachers</a:t>
                </a:r>
                <a:endParaRPr b="1" dirty="0">
                  <a:solidFill>
                    <a:schemeClr val="lt1"/>
                  </a:solidFill>
                  <a:latin typeface="Fira Sans Extra Condensed" panose="020B0503050000020004" pitchFamily="34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778" name="Google Shape;438;p18">
            <a:extLst>
              <a:ext uri="{FF2B5EF4-FFF2-40B4-BE49-F238E27FC236}">
                <a16:creationId xmlns:a16="http://schemas.microsoft.com/office/drawing/2014/main" id="{45F54E3F-DC0A-1F59-B410-AD8DBEF4ED17}"/>
              </a:ext>
            </a:extLst>
          </p:cNvPr>
          <p:cNvSpPr/>
          <p:nvPr/>
        </p:nvSpPr>
        <p:spPr>
          <a:xfrm>
            <a:off x="2201187" y="3309124"/>
            <a:ext cx="2375117" cy="749251"/>
          </a:xfrm>
          <a:custGeom>
            <a:avLst/>
            <a:gdLst>
              <a:gd name="connsiteX0" fmla="*/ 0 w 92044"/>
              <a:gd name="connsiteY0" fmla="*/ 0 h 46863"/>
              <a:gd name="connsiteX1" fmla="*/ 92044 w 92044"/>
              <a:gd name="connsiteY1" fmla="*/ 14221 h 46863"/>
              <a:gd name="connsiteX2" fmla="*/ 87249 w 92044"/>
              <a:gd name="connsiteY2" fmla="*/ 46863 h 46863"/>
              <a:gd name="connsiteX3" fmla="*/ 0 w 92044"/>
              <a:gd name="connsiteY3" fmla="*/ 0 h 46863"/>
              <a:gd name="connsiteX0" fmla="*/ 0 w 92044"/>
              <a:gd name="connsiteY0" fmla="*/ 0 h 32506"/>
              <a:gd name="connsiteX1" fmla="*/ 92044 w 92044"/>
              <a:gd name="connsiteY1" fmla="*/ 14221 h 32506"/>
              <a:gd name="connsiteX2" fmla="*/ 91636 w 92044"/>
              <a:gd name="connsiteY2" fmla="*/ 32506 h 32506"/>
              <a:gd name="connsiteX3" fmla="*/ 0 w 92044"/>
              <a:gd name="connsiteY3" fmla="*/ 0 h 3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44" h="32506" extrusionOk="0">
                <a:moveTo>
                  <a:pt x="0" y="0"/>
                </a:moveTo>
                <a:lnTo>
                  <a:pt x="92044" y="14221"/>
                </a:lnTo>
                <a:lnTo>
                  <a:pt x="91636" y="3250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FEBD800B-3E22-F3EC-FE20-27881D603A4E}"/>
              </a:ext>
            </a:extLst>
          </p:cNvPr>
          <p:cNvGrpSpPr/>
          <p:nvPr/>
        </p:nvGrpSpPr>
        <p:grpSpPr>
          <a:xfrm>
            <a:off x="4418112" y="3521025"/>
            <a:ext cx="4725888" cy="650100"/>
            <a:chOff x="3961063" y="4241025"/>
            <a:chExt cx="4725888" cy="650100"/>
          </a:xfrm>
          <a:solidFill>
            <a:schemeClr val="bg2">
              <a:lumMod val="75000"/>
            </a:schemeClr>
          </a:solidFill>
        </p:grpSpPr>
        <p:grpSp>
          <p:nvGrpSpPr>
            <p:cNvPr id="780" name="Google Shape;439;p18">
              <a:extLst>
                <a:ext uri="{FF2B5EF4-FFF2-40B4-BE49-F238E27FC236}">
                  <a16:creationId xmlns:a16="http://schemas.microsoft.com/office/drawing/2014/main" id="{D1F695CC-1632-1D40-EC30-2F3F60601D60}"/>
                </a:ext>
              </a:extLst>
            </p:cNvPr>
            <p:cNvGrpSpPr/>
            <p:nvPr/>
          </p:nvGrpSpPr>
          <p:grpSpPr>
            <a:xfrm>
              <a:off x="3961063" y="4241025"/>
              <a:ext cx="4725888" cy="650100"/>
              <a:chOff x="3961063" y="4241025"/>
              <a:chExt cx="4725888" cy="650100"/>
            </a:xfrm>
            <a:grpFill/>
          </p:grpSpPr>
          <p:sp>
            <p:nvSpPr>
              <p:cNvPr id="784" name="Google Shape;440;p18">
                <a:extLst>
                  <a:ext uri="{FF2B5EF4-FFF2-40B4-BE49-F238E27FC236}">
                    <a16:creationId xmlns:a16="http://schemas.microsoft.com/office/drawing/2014/main" id="{29E60C41-911C-CE56-787A-25978D9A3E4C}"/>
                  </a:ext>
                </a:extLst>
              </p:cNvPr>
              <p:cNvSpPr/>
              <p:nvPr/>
            </p:nvSpPr>
            <p:spPr>
              <a:xfrm>
                <a:off x="5010150" y="4241025"/>
                <a:ext cx="3676800" cy="6501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5" name="Google Shape;441;p18">
                <a:extLst>
                  <a:ext uri="{FF2B5EF4-FFF2-40B4-BE49-F238E27FC236}">
                    <a16:creationId xmlns:a16="http://schemas.microsoft.com/office/drawing/2014/main" id="{5E4381D6-205E-16B4-1581-36C2E98FCCE3}"/>
                  </a:ext>
                </a:extLst>
              </p:cNvPr>
              <p:cNvSpPr/>
              <p:nvPr/>
            </p:nvSpPr>
            <p:spPr>
              <a:xfrm>
                <a:off x="3961063" y="4333875"/>
                <a:ext cx="2130000" cy="464400"/>
              </a:xfrm>
              <a:prstGeom prst="roundRect">
                <a:avLst>
                  <a:gd name="adj" fmla="val 50000"/>
                </a:avLst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83" name="Google Shape;444;p18">
              <a:extLst>
                <a:ext uri="{FF2B5EF4-FFF2-40B4-BE49-F238E27FC236}">
                  <a16:creationId xmlns:a16="http://schemas.microsoft.com/office/drawing/2014/main" id="{48443E05-44A7-8370-D578-6FBFAF3F5B0C}"/>
                </a:ext>
              </a:extLst>
            </p:cNvPr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College</a:t>
              </a:r>
              <a:endParaRPr sz="1600" b="1" dirty="0">
                <a:solidFill>
                  <a:schemeClr val="bg1"/>
                </a:solidFill>
                <a:latin typeface="Fira Sans Extra Condensed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86" name="Google Shape;445;p18">
            <a:extLst>
              <a:ext uri="{FF2B5EF4-FFF2-40B4-BE49-F238E27FC236}">
                <a16:creationId xmlns:a16="http://schemas.microsoft.com/office/drawing/2014/main" id="{7E5B7676-6113-6E99-9AFA-AF913AFC967D}"/>
              </a:ext>
            </a:extLst>
          </p:cNvPr>
          <p:cNvSpPr/>
          <p:nvPr/>
        </p:nvSpPr>
        <p:spPr>
          <a:xfrm>
            <a:off x="2049663" y="3190849"/>
            <a:ext cx="231000" cy="231000"/>
          </a:xfrm>
          <a:prstGeom prst="ellipse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430;p18">
            <a:extLst>
              <a:ext uri="{FF2B5EF4-FFF2-40B4-BE49-F238E27FC236}">
                <a16:creationId xmlns:a16="http://schemas.microsoft.com/office/drawing/2014/main" id="{3146A881-8ED5-F39E-C577-FB6EA0B0803A}"/>
              </a:ext>
            </a:extLst>
          </p:cNvPr>
          <p:cNvSpPr txBox="1"/>
          <p:nvPr/>
        </p:nvSpPr>
        <p:spPr>
          <a:xfrm>
            <a:off x="6621222" y="3607974"/>
            <a:ext cx="2334131" cy="46440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Ditch the boring same old questions.</a:t>
            </a:r>
          </a:p>
          <a:p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5"/>
          <p:cNvSpPr txBox="1">
            <a:spLocks noGrp="1"/>
          </p:cNvSpPr>
          <p:nvPr>
            <p:ph type="title"/>
          </p:nvPr>
        </p:nvSpPr>
        <p:spPr>
          <a:xfrm>
            <a:off x="1113234" y="126381"/>
            <a:ext cx="7514035" cy="1702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33FA-0063-25F7-C900-F2F385D08069}"/>
              </a:ext>
            </a:extLst>
          </p:cNvPr>
          <p:cNvSpPr txBox="1"/>
          <p:nvPr/>
        </p:nvSpPr>
        <p:spPr>
          <a:xfrm>
            <a:off x="980195" y="1239055"/>
            <a:ext cx="4572000" cy="1179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i="1" kern="1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MatoshriGPT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makes college life more fun giving you answers prompt.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This thing shows us AI can do some cool stuff at schools.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I bet soon we'll be chatting with it and blabbing away in various languages.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00124-21E3-F6D3-C9DD-0DBC9F04222A}"/>
              </a:ext>
            </a:extLst>
          </p:cNvPr>
          <p:cNvSpPr txBox="1"/>
          <p:nvPr/>
        </p:nvSpPr>
        <p:spPr>
          <a:xfrm>
            <a:off x="4487619" y="2571750"/>
            <a:ext cx="4572000" cy="19365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 i="1" kern="100"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defRPr>
            </a:lvl1pPr>
          </a:lstStyle>
          <a:p>
            <a:pPr marL="0" indent="0">
              <a:buNone/>
            </a:pPr>
            <a:r>
              <a:rPr lang="en-US" dirty="0"/>
              <a:t>Future Scope: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00" dirty="0"/>
              <a:t>MatoshriGPT will assist student's faculty and visitors with queries related to admissions academic's events and facilities.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00" dirty="0"/>
              <a:t>Ensures 24/7 access to campus information anytime anywhere. AI-powered personalized interactions for Improved Operator Encounter.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00" dirty="0"/>
              <a:t>Continuous learning for Improved Answer Precision.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00" dirty="0"/>
              <a:t>Google Maps integration for real-time campus navigation and directions.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00" dirty="0"/>
              <a:t>Provides better accessibility and convenience for all Operators.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2;p20">
            <a:extLst>
              <a:ext uri="{FF2B5EF4-FFF2-40B4-BE49-F238E27FC236}">
                <a16:creationId xmlns:a16="http://schemas.microsoft.com/office/drawing/2014/main" id="{F031D707-E68E-290B-6585-CBC39DB0A84D}"/>
              </a:ext>
            </a:extLst>
          </p:cNvPr>
          <p:cNvSpPr/>
          <p:nvPr/>
        </p:nvSpPr>
        <p:spPr>
          <a:xfrm>
            <a:off x="3721057" y="1280857"/>
            <a:ext cx="2125304" cy="3058016"/>
          </a:xfrm>
          <a:custGeom>
            <a:avLst/>
            <a:gdLst/>
            <a:ahLst/>
            <a:cxnLst/>
            <a:rect l="l" t="t" r="r" b="b"/>
            <a:pathLst>
              <a:path w="49706" h="71520" extrusionOk="0">
                <a:moveTo>
                  <a:pt x="2960" y="0"/>
                </a:moveTo>
                <a:lnTo>
                  <a:pt x="2789" y="14"/>
                </a:lnTo>
                <a:lnTo>
                  <a:pt x="2604" y="43"/>
                </a:lnTo>
                <a:lnTo>
                  <a:pt x="2434" y="85"/>
                </a:lnTo>
                <a:lnTo>
                  <a:pt x="2263" y="128"/>
                </a:lnTo>
                <a:lnTo>
                  <a:pt x="2106" y="171"/>
                </a:lnTo>
                <a:lnTo>
                  <a:pt x="1936" y="242"/>
                </a:lnTo>
                <a:lnTo>
                  <a:pt x="1779" y="313"/>
                </a:lnTo>
                <a:lnTo>
                  <a:pt x="1637" y="384"/>
                </a:lnTo>
                <a:lnTo>
                  <a:pt x="1480" y="470"/>
                </a:lnTo>
                <a:lnTo>
                  <a:pt x="1338" y="569"/>
                </a:lnTo>
                <a:lnTo>
                  <a:pt x="1210" y="669"/>
                </a:lnTo>
                <a:lnTo>
                  <a:pt x="1082" y="783"/>
                </a:lnTo>
                <a:lnTo>
                  <a:pt x="954" y="897"/>
                </a:lnTo>
                <a:lnTo>
                  <a:pt x="840" y="1010"/>
                </a:lnTo>
                <a:lnTo>
                  <a:pt x="726" y="1138"/>
                </a:lnTo>
                <a:lnTo>
                  <a:pt x="555" y="1352"/>
                </a:lnTo>
                <a:lnTo>
                  <a:pt x="413" y="1580"/>
                </a:lnTo>
                <a:lnTo>
                  <a:pt x="299" y="1807"/>
                </a:lnTo>
                <a:lnTo>
                  <a:pt x="185" y="2063"/>
                </a:lnTo>
                <a:lnTo>
                  <a:pt x="114" y="2320"/>
                </a:lnTo>
                <a:lnTo>
                  <a:pt x="43" y="2590"/>
                </a:lnTo>
                <a:lnTo>
                  <a:pt x="15" y="2860"/>
                </a:lnTo>
                <a:lnTo>
                  <a:pt x="0" y="3145"/>
                </a:lnTo>
                <a:lnTo>
                  <a:pt x="0" y="43529"/>
                </a:lnTo>
                <a:lnTo>
                  <a:pt x="15" y="44042"/>
                </a:lnTo>
                <a:lnTo>
                  <a:pt x="57" y="44554"/>
                </a:lnTo>
                <a:lnTo>
                  <a:pt x="128" y="45080"/>
                </a:lnTo>
                <a:lnTo>
                  <a:pt x="228" y="45607"/>
                </a:lnTo>
                <a:lnTo>
                  <a:pt x="356" y="46133"/>
                </a:lnTo>
                <a:lnTo>
                  <a:pt x="498" y="46660"/>
                </a:lnTo>
                <a:lnTo>
                  <a:pt x="669" y="47201"/>
                </a:lnTo>
                <a:lnTo>
                  <a:pt x="868" y="47741"/>
                </a:lnTo>
                <a:lnTo>
                  <a:pt x="1082" y="48282"/>
                </a:lnTo>
                <a:lnTo>
                  <a:pt x="1324" y="48823"/>
                </a:lnTo>
                <a:lnTo>
                  <a:pt x="1594" y="49364"/>
                </a:lnTo>
                <a:lnTo>
                  <a:pt x="1864" y="49904"/>
                </a:lnTo>
                <a:lnTo>
                  <a:pt x="2163" y="50445"/>
                </a:lnTo>
                <a:lnTo>
                  <a:pt x="2491" y="50986"/>
                </a:lnTo>
                <a:lnTo>
                  <a:pt x="2818" y="51527"/>
                </a:lnTo>
                <a:lnTo>
                  <a:pt x="3174" y="52082"/>
                </a:lnTo>
                <a:lnTo>
                  <a:pt x="3529" y="52622"/>
                </a:lnTo>
                <a:lnTo>
                  <a:pt x="3914" y="53163"/>
                </a:lnTo>
                <a:lnTo>
                  <a:pt x="4312" y="53690"/>
                </a:lnTo>
                <a:lnTo>
                  <a:pt x="4710" y="54230"/>
                </a:lnTo>
                <a:lnTo>
                  <a:pt x="5137" y="54771"/>
                </a:lnTo>
                <a:lnTo>
                  <a:pt x="5564" y="55298"/>
                </a:lnTo>
                <a:lnTo>
                  <a:pt x="5991" y="55824"/>
                </a:lnTo>
                <a:lnTo>
                  <a:pt x="6446" y="56351"/>
                </a:lnTo>
                <a:lnTo>
                  <a:pt x="7357" y="57389"/>
                </a:lnTo>
                <a:lnTo>
                  <a:pt x="8311" y="58400"/>
                </a:lnTo>
                <a:lnTo>
                  <a:pt x="9264" y="59396"/>
                </a:lnTo>
                <a:lnTo>
                  <a:pt x="10246" y="60363"/>
                </a:lnTo>
                <a:lnTo>
                  <a:pt x="11213" y="61317"/>
                </a:lnTo>
                <a:lnTo>
                  <a:pt x="12195" y="62228"/>
                </a:lnTo>
                <a:lnTo>
                  <a:pt x="13149" y="63096"/>
                </a:lnTo>
                <a:lnTo>
                  <a:pt x="14102" y="63935"/>
                </a:lnTo>
                <a:lnTo>
                  <a:pt x="15013" y="64746"/>
                </a:lnTo>
                <a:lnTo>
                  <a:pt x="15909" y="65500"/>
                </a:lnTo>
                <a:lnTo>
                  <a:pt x="16763" y="66212"/>
                </a:lnTo>
                <a:lnTo>
                  <a:pt x="17560" y="66881"/>
                </a:lnTo>
                <a:lnTo>
                  <a:pt x="19011" y="68048"/>
                </a:lnTo>
                <a:lnTo>
                  <a:pt x="20178" y="68987"/>
                </a:lnTo>
                <a:lnTo>
                  <a:pt x="21032" y="69670"/>
                </a:lnTo>
                <a:lnTo>
                  <a:pt x="21317" y="69897"/>
                </a:lnTo>
                <a:lnTo>
                  <a:pt x="21487" y="70068"/>
                </a:lnTo>
                <a:lnTo>
                  <a:pt x="21672" y="70239"/>
                </a:lnTo>
                <a:lnTo>
                  <a:pt x="21872" y="70410"/>
                </a:lnTo>
                <a:lnTo>
                  <a:pt x="22071" y="70566"/>
                </a:lnTo>
                <a:lnTo>
                  <a:pt x="22270" y="70709"/>
                </a:lnTo>
                <a:lnTo>
                  <a:pt x="22484" y="70837"/>
                </a:lnTo>
                <a:lnTo>
                  <a:pt x="22697" y="70950"/>
                </a:lnTo>
                <a:lnTo>
                  <a:pt x="22910" y="71064"/>
                </a:lnTo>
                <a:lnTo>
                  <a:pt x="23138" y="71164"/>
                </a:lnTo>
                <a:lnTo>
                  <a:pt x="23366" y="71249"/>
                </a:lnTo>
                <a:lnTo>
                  <a:pt x="23593" y="71320"/>
                </a:lnTo>
                <a:lnTo>
                  <a:pt x="23821" y="71377"/>
                </a:lnTo>
                <a:lnTo>
                  <a:pt x="24049" y="71434"/>
                </a:lnTo>
                <a:lnTo>
                  <a:pt x="24291" y="71477"/>
                </a:lnTo>
                <a:lnTo>
                  <a:pt x="24533" y="71505"/>
                </a:lnTo>
                <a:lnTo>
                  <a:pt x="24760" y="71520"/>
                </a:lnTo>
                <a:lnTo>
                  <a:pt x="25244" y="71520"/>
                </a:lnTo>
                <a:lnTo>
                  <a:pt x="25472" y="71505"/>
                </a:lnTo>
                <a:lnTo>
                  <a:pt x="25714" y="71477"/>
                </a:lnTo>
                <a:lnTo>
                  <a:pt x="25956" y="71434"/>
                </a:lnTo>
                <a:lnTo>
                  <a:pt x="26183" y="71377"/>
                </a:lnTo>
                <a:lnTo>
                  <a:pt x="26411" y="71320"/>
                </a:lnTo>
                <a:lnTo>
                  <a:pt x="26639" y="71249"/>
                </a:lnTo>
                <a:lnTo>
                  <a:pt x="26866" y="71164"/>
                </a:lnTo>
                <a:lnTo>
                  <a:pt x="27094" y="71064"/>
                </a:lnTo>
                <a:lnTo>
                  <a:pt x="27307" y="70950"/>
                </a:lnTo>
                <a:lnTo>
                  <a:pt x="27521" y="70837"/>
                </a:lnTo>
                <a:lnTo>
                  <a:pt x="27734" y="70709"/>
                </a:lnTo>
                <a:lnTo>
                  <a:pt x="27934" y="70566"/>
                </a:lnTo>
                <a:lnTo>
                  <a:pt x="28133" y="70410"/>
                </a:lnTo>
                <a:lnTo>
                  <a:pt x="28318" y="70253"/>
                </a:lnTo>
                <a:lnTo>
                  <a:pt x="28503" y="70068"/>
                </a:lnTo>
                <a:lnTo>
                  <a:pt x="28645" y="69926"/>
                </a:lnTo>
                <a:lnTo>
                  <a:pt x="28787" y="69798"/>
                </a:lnTo>
                <a:lnTo>
                  <a:pt x="29001" y="69613"/>
                </a:lnTo>
                <a:lnTo>
                  <a:pt x="29627" y="69101"/>
                </a:lnTo>
                <a:lnTo>
                  <a:pt x="31548" y="67535"/>
                </a:lnTo>
                <a:lnTo>
                  <a:pt x="32786" y="66511"/>
                </a:lnTo>
                <a:lnTo>
                  <a:pt x="34166" y="65344"/>
                </a:lnTo>
                <a:lnTo>
                  <a:pt x="35646" y="64049"/>
                </a:lnTo>
                <a:lnTo>
                  <a:pt x="36415" y="63352"/>
                </a:lnTo>
                <a:lnTo>
                  <a:pt x="37197" y="62640"/>
                </a:lnTo>
                <a:lnTo>
                  <a:pt x="37994" y="61900"/>
                </a:lnTo>
                <a:lnTo>
                  <a:pt x="38791" y="61132"/>
                </a:lnTo>
                <a:lnTo>
                  <a:pt x="39602" y="60335"/>
                </a:lnTo>
                <a:lnTo>
                  <a:pt x="40399" y="59538"/>
                </a:lnTo>
                <a:lnTo>
                  <a:pt x="41196" y="58713"/>
                </a:lnTo>
                <a:lnTo>
                  <a:pt x="41978" y="57873"/>
                </a:lnTo>
                <a:lnTo>
                  <a:pt x="42747" y="57019"/>
                </a:lnTo>
                <a:lnTo>
                  <a:pt x="43487" y="56151"/>
                </a:lnTo>
                <a:lnTo>
                  <a:pt x="44213" y="55269"/>
                </a:lnTo>
                <a:lnTo>
                  <a:pt x="44910" y="54373"/>
                </a:lnTo>
                <a:lnTo>
                  <a:pt x="45579" y="53490"/>
                </a:lnTo>
                <a:lnTo>
                  <a:pt x="46219" y="52580"/>
                </a:lnTo>
                <a:lnTo>
                  <a:pt x="46518" y="52139"/>
                </a:lnTo>
                <a:lnTo>
                  <a:pt x="46817" y="51683"/>
                </a:lnTo>
                <a:lnTo>
                  <a:pt x="47087" y="51228"/>
                </a:lnTo>
                <a:lnTo>
                  <a:pt x="47357" y="50772"/>
                </a:lnTo>
                <a:lnTo>
                  <a:pt x="47614" y="50331"/>
                </a:lnTo>
                <a:lnTo>
                  <a:pt x="47870" y="49876"/>
                </a:lnTo>
                <a:lnTo>
                  <a:pt x="48097" y="49421"/>
                </a:lnTo>
                <a:lnTo>
                  <a:pt x="48311" y="48965"/>
                </a:lnTo>
                <a:lnTo>
                  <a:pt x="48624" y="48268"/>
                </a:lnTo>
                <a:lnTo>
                  <a:pt x="48894" y="47585"/>
                </a:lnTo>
                <a:lnTo>
                  <a:pt x="49022" y="47229"/>
                </a:lnTo>
                <a:lnTo>
                  <a:pt x="49136" y="46888"/>
                </a:lnTo>
                <a:lnTo>
                  <a:pt x="49250" y="46546"/>
                </a:lnTo>
                <a:lnTo>
                  <a:pt x="49335" y="46205"/>
                </a:lnTo>
                <a:lnTo>
                  <a:pt x="49421" y="45863"/>
                </a:lnTo>
                <a:lnTo>
                  <a:pt x="49492" y="45522"/>
                </a:lnTo>
                <a:lnTo>
                  <a:pt x="49563" y="45194"/>
                </a:lnTo>
                <a:lnTo>
                  <a:pt x="49606" y="44853"/>
                </a:lnTo>
                <a:lnTo>
                  <a:pt x="49648" y="44526"/>
                </a:lnTo>
                <a:lnTo>
                  <a:pt x="49677" y="44184"/>
                </a:lnTo>
                <a:lnTo>
                  <a:pt x="49705" y="43857"/>
                </a:lnTo>
                <a:lnTo>
                  <a:pt x="49705" y="43529"/>
                </a:lnTo>
                <a:lnTo>
                  <a:pt x="49705" y="3145"/>
                </a:lnTo>
                <a:lnTo>
                  <a:pt x="49691" y="2818"/>
                </a:lnTo>
                <a:lnTo>
                  <a:pt x="49648" y="2505"/>
                </a:lnTo>
                <a:lnTo>
                  <a:pt x="49563" y="2206"/>
                </a:lnTo>
                <a:lnTo>
                  <a:pt x="49463" y="1921"/>
                </a:lnTo>
                <a:lnTo>
                  <a:pt x="49321" y="1651"/>
                </a:lnTo>
                <a:lnTo>
                  <a:pt x="49165" y="1380"/>
                </a:lnTo>
                <a:lnTo>
                  <a:pt x="48994" y="1138"/>
                </a:lnTo>
                <a:lnTo>
                  <a:pt x="48780" y="925"/>
                </a:lnTo>
                <a:lnTo>
                  <a:pt x="48567" y="712"/>
                </a:lnTo>
                <a:lnTo>
                  <a:pt x="48325" y="541"/>
                </a:lnTo>
                <a:lnTo>
                  <a:pt x="48055" y="384"/>
                </a:lnTo>
                <a:lnTo>
                  <a:pt x="47784" y="242"/>
                </a:lnTo>
                <a:lnTo>
                  <a:pt x="47500" y="142"/>
                </a:lnTo>
                <a:lnTo>
                  <a:pt x="47201" y="57"/>
                </a:lnTo>
                <a:lnTo>
                  <a:pt x="46888" y="14"/>
                </a:lnTo>
                <a:lnTo>
                  <a:pt x="46561" y="0"/>
                </a:lnTo>
                <a:close/>
              </a:path>
            </a:pathLst>
          </a:custGeom>
          <a:solidFill>
            <a:schemeClr val="accent6">
              <a:lumMod val="5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Google Shape;527;p20">
            <a:extLst>
              <a:ext uri="{FF2B5EF4-FFF2-40B4-BE49-F238E27FC236}">
                <a16:creationId xmlns:a16="http://schemas.microsoft.com/office/drawing/2014/main" id="{B231CFB8-4B68-1628-058B-BF6692D78BC8}"/>
              </a:ext>
            </a:extLst>
          </p:cNvPr>
          <p:cNvSpPr txBox="1"/>
          <p:nvPr/>
        </p:nvSpPr>
        <p:spPr>
          <a:xfrm>
            <a:off x="3965417" y="2094362"/>
            <a:ext cx="1734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8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ira Sans Extra Condensed"/>
                <a:sym typeface="Fira Sans Extra Condensed"/>
              </a:rPr>
              <a:t>References</a:t>
            </a:r>
            <a:endParaRPr sz="1800" b="1" dirty="0">
              <a:solidFill>
                <a:schemeClr val="bg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530;p20">
            <a:extLst>
              <a:ext uri="{FF2B5EF4-FFF2-40B4-BE49-F238E27FC236}">
                <a16:creationId xmlns:a16="http://schemas.microsoft.com/office/drawing/2014/main" id="{88A796D7-6F40-2AD6-A745-B4F54C41761C}"/>
              </a:ext>
            </a:extLst>
          </p:cNvPr>
          <p:cNvSpPr/>
          <p:nvPr/>
        </p:nvSpPr>
        <p:spPr>
          <a:xfrm>
            <a:off x="3014909" y="2718501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531;p20">
            <a:extLst>
              <a:ext uri="{FF2B5EF4-FFF2-40B4-BE49-F238E27FC236}">
                <a16:creationId xmlns:a16="http://schemas.microsoft.com/office/drawing/2014/main" id="{468565C3-8279-DE54-73B3-A26C9954E5F7}"/>
              </a:ext>
            </a:extLst>
          </p:cNvPr>
          <p:cNvSpPr/>
          <p:nvPr/>
        </p:nvSpPr>
        <p:spPr>
          <a:xfrm>
            <a:off x="6173371" y="1597126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533;p20">
            <a:extLst>
              <a:ext uri="{FF2B5EF4-FFF2-40B4-BE49-F238E27FC236}">
                <a16:creationId xmlns:a16="http://schemas.microsoft.com/office/drawing/2014/main" id="{A4ECD47C-C2E2-9CC1-96A9-2BE16393AE19}"/>
              </a:ext>
            </a:extLst>
          </p:cNvPr>
          <p:cNvSpPr/>
          <p:nvPr/>
        </p:nvSpPr>
        <p:spPr>
          <a:xfrm>
            <a:off x="3735386" y="1306339"/>
            <a:ext cx="2125304" cy="3058016"/>
          </a:xfrm>
          <a:custGeom>
            <a:avLst/>
            <a:gdLst/>
            <a:ahLst/>
            <a:cxnLst/>
            <a:rect l="l" t="t" r="r" b="b"/>
            <a:pathLst>
              <a:path w="49706" h="71520" fill="none" extrusionOk="0">
                <a:moveTo>
                  <a:pt x="46561" y="0"/>
                </a:moveTo>
                <a:lnTo>
                  <a:pt x="3145" y="0"/>
                </a:lnTo>
                <a:lnTo>
                  <a:pt x="3145" y="0"/>
                </a:lnTo>
                <a:lnTo>
                  <a:pt x="2960" y="0"/>
                </a:lnTo>
                <a:lnTo>
                  <a:pt x="2789" y="14"/>
                </a:lnTo>
                <a:lnTo>
                  <a:pt x="2604" y="43"/>
                </a:lnTo>
                <a:lnTo>
                  <a:pt x="2434" y="85"/>
                </a:lnTo>
                <a:lnTo>
                  <a:pt x="2263" y="128"/>
                </a:lnTo>
                <a:lnTo>
                  <a:pt x="2106" y="171"/>
                </a:lnTo>
                <a:lnTo>
                  <a:pt x="1936" y="242"/>
                </a:lnTo>
                <a:lnTo>
                  <a:pt x="1779" y="313"/>
                </a:lnTo>
                <a:lnTo>
                  <a:pt x="1637" y="384"/>
                </a:lnTo>
                <a:lnTo>
                  <a:pt x="1480" y="470"/>
                </a:lnTo>
                <a:lnTo>
                  <a:pt x="1338" y="569"/>
                </a:lnTo>
                <a:lnTo>
                  <a:pt x="1210" y="669"/>
                </a:lnTo>
                <a:lnTo>
                  <a:pt x="1082" y="783"/>
                </a:lnTo>
                <a:lnTo>
                  <a:pt x="954" y="897"/>
                </a:lnTo>
                <a:lnTo>
                  <a:pt x="840" y="1010"/>
                </a:lnTo>
                <a:lnTo>
                  <a:pt x="726" y="1138"/>
                </a:lnTo>
                <a:lnTo>
                  <a:pt x="726" y="1138"/>
                </a:lnTo>
                <a:lnTo>
                  <a:pt x="555" y="1352"/>
                </a:lnTo>
                <a:lnTo>
                  <a:pt x="413" y="1580"/>
                </a:lnTo>
                <a:lnTo>
                  <a:pt x="299" y="1807"/>
                </a:lnTo>
                <a:lnTo>
                  <a:pt x="185" y="2063"/>
                </a:lnTo>
                <a:lnTo>
                  <a:pt x="114" y="2320"/>
                </a:lnTo>
                <a:lnTo>
                  <a:pt x="43" y="2590"/>
                </a:lnTo>
                <a:lnTo>
                  <a:pt x="15" y="2860"/>
                </a:lnTo>
                <a:lnTo>
                  <a:pt x="0" y="3145"/>
                </a:lnTo>
                <a:lnTo>
                  <a:pt x="0" y="43529"/>
                </a:lnTo>
                <a:lnTo>
                  <a:pt x="0" y="43529"/>
                </a:lnTo>
                <a:lnTo>
                  <a:pt x="15" y="44042"/>
                </a:lnTo>
                <a:lnTo>
                  <a:pt x="57" y="44554"/>
                </a:lnTo>
                <a:lnTo>
                  <a:pt x="128" y="45080"/>
                </a:lnTo>
                <a:lnTo>
                  <a:pt x="228" y="45607"/>
                </a:lnTo>
                <a:lnTo>
                  <a:pt x="356" y="46133"/>
                </a:lnTo>
                <a:lnTo>
                  <a:pt x="498" y="46660"/>
                </a:lnTo>
                <a:lnTo>
                  <a:pt x="669" y="47201"/>
                </a:lnTo>
                <a:lnTo>
                  <a:pt x="868" y="47741"/>
                </a:lnTo>
                <a:lnTo>
                  <a:pt x="1082" y="48282"/>
                </a:lnTo>
                <a:lnTo>
                  <a:pt x="1324" y="48823"/>
                </a:lnTo>
                <a:lnTo>
                  <a:pt x="1594" y="49364"/>
                </a:lnTo>
                <a:lnTo>
                  <a:pt x="1864" y="49904"/>
                </a:lnTo>
                <a:lnTo>
                  <a:pt x="2163" y="50445"/>
                </a:lnTo>
                <a:lnTo>
                  <a:pt x="2491" y="50986"/>
                </a:lnTo>
                <a:lnTo>
                  <a:pt x="2818" y="51527"/>
                </a:lnTo>
                <a:lnTo>
                  <a:pt x="3174" y="52082"/>
                </a:lnTo>
                <a:lnTo>
                  <a:pt x="3529" y="52622"/>
                </a:lnTo>
                <a:lnTo>
                  <a:pt x="3914" y="53163"/>
                </a:lnTo>
                <a:lnTo>
                  <a:pt x="4312" y="53690"/>
                </a:lnTo>
                <a:lnTo>
                  <a:pt x="4710" y="54230"/>
                </a:lnTo>
                <a:lnTo>
                  <a:pt x="5137" y="54771"/>
                </a:lnTo>
                <a:lnTo>
                  <a:pt x="5564" y="55298"/>
                </a:lnTo>
                <a:lnTo>
                  <a:pt x="5991" y="55824"/>
                </a:lnTo>
                <a:lnTo>
                  <a:pt x="6446" y="56351"/>
                </a:lnTo>
                <a:lnTo>
                  <a:pt x="7357" y="57389"/>
                </a:lnTo>
                <a:lnTo>
                  <a:pt x="8311" y="58400"/>
                </a:lnTo>
                <a:lnTo>
                  <a:pt x="9264" y="59396"/>
                </a:lnTo>
                <a:lnTo>
                  <a:pt x="10246" y="60363"/>
                </a:lnTo>
                <a:lnTo>
                  <a:pt x="11213" y="61317"/>
                </a:lnTo>
                <a:lnTo>
                  <a:pt x="12195" y="62228"/>
                </a:lnTo>
                <a:lnTo>
                  <a:pt x="13149" y="63096"/>
                </a:lnTo>
                <a:lnTo>
                  <a:pt x="14102" y="63935"/>
                </a:lnTo>
                <a:lnTo>
                  <a:pt x="15013" y="64746"/>
                </a:lnTo>
                <a:lnTo>
                  <a:pt x="15909" y="65500"/>
                </a:lnTo>
                <a:lnTo>
                  <a:pt x="16763" y="66212"/>
                </a:lnTo>
                <a:lnTo>
                  <a:pt x="17560" y="66881"/>
                </a:lnTo>
                <a:lnTo>
                  <a:pt x="19011" y="68048"/>
                </a:lnTo>
                <a:lnTo>
                  <a:pt x="20178" y="68987"/>
                </a:lnTo>
                <a:lnTo>
                  <a:pt x="21032" y="69670"/>
                </a:lnTo>
                <a:lnTo>
                  <a:pt x="21317" y="69897"/>
                </a:lnTo>
                <a:lnTo>
                  <a:pt x="21487" y="70068"/>
                </a:lnTo>
                <a:lnTo>
                  <a:pt x="21487" y="70068"/>
                </a:lnTo>
                <a:lnTo>
                  <a:pt x="21672" y="70239"/>
                </a:lnTo>
                <a:lnTo>
                  <a:pt x="21872" y="70410"/>
                </a:lnTo>
                <a:lnTo>
                  <a:pt x="22071" y="70566"/>
                </a:lnTo>
                <a:lnTo>
                  <a:pt x="22270" y="70709"/>
                </a:lnTo>
                <a:lnTo>
                  <a:pt x="22484" y="70837"/>
                </a:lnTo>
                <a:lnTo>
                  <a:pt x="22697" y="70950"/>
                </a:lnTo>
                <a:lnTo>
                  <a:pt x="22910" y="71064"/>
                </a:lnTo>
                <a:lnTo>
                  <a:pt x="23138" y="71164"/>
                </a:lnTo>
                <a:lnTo>
                  <a:pt x="23366" y="71249"/>
                </a:lnTo>
                <a:lnTo>
                  <a:pt x="23593" y="71320"/>
                </a:lnTo>
                <a:lnTo>
                  <a:pt x="23821" y="71377"/>
                </a:lnTo>
                <a:lnTo>
                  <a:pt x="24049" y="71434"/>
                </a:lnTo>
                <a:lnTo>
                  <a:pt x="24291" y="71477"/>
                </a:lnTo>
                <a:lnTo>
                  <a:pt x="24533" y="71505"/>
                </a:lnTo>
                <a:lnTo>
                  <a:pt x="24760" y="71520"/>
                </a:lnTo>
                <a:lnTo>
                  <a:pt x="25002" y="71520"/>
                </a:lnTo>
                <a:lnTo>
                  <a:pt x="25002" y="71520"/>
                </a:lnTo>
                <a:lnTo>
                  <a:pt x="25244" y="71520"/>
                </a:lnTo>
                <a:lnTo>
                  <a:pt x="25472" y="71505"/>
                </a:lnTo>
                <a:lnTo>
                  <a:pt x="25714" y="71477"/>
                </a:lnTo>
                <a:lnTo>
                  <a:pt x="25956" y="71434"/>
                </a:lnTo>
                <a:lnTo>
                  <a:pt x="26183" y="71377"/>
                </a:lnTo>
                <a:lnTo>
                  <a:pt x="26411" y="71320"/>
                </a:lnTo>
                <a:lnTo>
                  <a:pt x="26639" y="71249"/>
                </a:lnTo>
                <a:lnTo>
                  <a:pt x="26866" y="71164"/>
                </a:lnTo>
                <a:lnTo>
                  <a:pt x="27094" y="71064"/>
                </a:lnTo>
                <a:lnTo>
                  <a:pt x="27307" y="70950"/>
                </a:lnTo>
                <a:lnTo>
                  <a:pt x="27521" y="70837"/>
                </a:lnTo>
                <a:lnTo>
                  <a:pt x="27734" y="70709"/>
                </a:lnTo>
                <a:lnTo>
                  <a:pt x="27934" y="70566"/>
                </a:lnTo>
                <a:lnTo>
                  <a:pt x="28133" y="70410"/>
                </a:lnTo>
                <a:lnTo>
                  <a:pt x="28318" y="70253"/>
                </a:lnTo>
                <a:lnTo>
                  <a:pt x="28503" y="70068"/>
                </a:lnTo>
                <a:lnTo>
                  <a:pt x="28503" y="70068"/>
                </a:lnTo>
                <a:lnTo>
                  <a:pt x="28645" y="69926"/>
                </a:lnTo>
                <a:lnTo>
                  <a:pt x="28645" y="69926"/>
                </a:lnTo>
                <a:lnTo>
                  <a:pt x="28787" y="69798"/>
                </a:lnTo>
                <a:lnTo>
                  <a:pt x="29001" y="69613"/>
                </a:lnTo>
                <a:lnTo>
                  <a:pt x="29627" y="69101"/>
                </a:lnTo>
                <a:lnTo>
                  <a:pt x="31548" y="67535"/>
                </a:lnTo>
                <a:lnTo>
                  <a:pt x="32786" y="66511"/>
                </a:lnTo>
                <a:lnTo>
                  <a:pt x="34166" y="65344"/>
                </a:lnTo>
                <a:lnTo>
                  <a:pt x="35646" y="64049"/>
                </a:lnTo>
                <a:lnTo>
                  <a:pt x="36415" y="63352"/>
                </a:lnTo>
                <a:lnTo>
                  <a:pt x="37197" y="62640"/>
                </a:lnTo>
                <a:lnTo>
                  <a:pt x="37994" y="61900"/>
                </a:lnTo>
                <a:lnTo>
                  <a:pt x="38791" y="61132"/>
                </a:lnTo>
                <a:lnTo>
                  <a:pt x="39602" y="60335"/>
                </a:lnTo>
                <a:lnTo>
                  <a:pt x="40399" y="59538"/>
                </a:lnTo>
                <a:lnTo>
                  <a:pt x="41196" y="58713"/>
                </a:lnTo>
                <a:lnTo>
                  <a:pt x="41978" y="57873"/>
                </a:lnTo>
                <a:lnTo>
                  <a:pt x="42747" y="57019"/>
                </a:lnTo>
                <a:lnTo>
                  <a:pt x="43487" y="56151"/>
                </a:lnTo>
                <a:lnTo>
                  <a:pt x="44213" y="55269"/>
                </a:lnTo>
                <a:lnTo>
                  <a:pt x="44910" y="54373"/>
                </a:lnTo>
                <a:lnTo>
                  <a:pt x="45579" y="53490"/>
                </a:lnTo>
                <a:lnTo>
                  <a:pt x="46219" y="52580"/>
                </a:lnTo>
                <a:lnTo>
                  <a:pt x="46518" y="52139"/>
                </a:lnTo>
                <a:lnTo>
                  <a:pt x="46817" y="51683"/>
                </a:lnTo>
                <a:lnTo>
                  <a:pt x="47087" y="51228"/>
                </a:lnTo>
                <a:lnTo>
                  <a:pt x="47357" y="50772"/>
                </a:lnTo>
                <a:lnTo>
                  <a:pt x="47614" y="50331"/>
                </a:lnTo>
                <a:lnTo>
                  <a:pt x="47870" y="49876"/>
                </a:lnTo>
                <a:lnTo>
                  <a:pt x="48097" y="49421"/>
                </a:lnTo>
                <a:lnTo>
                  <a:pt x="48311" y="48965"/>
                </a:lnTo>
                <a:lnTo>
                  <a:pt x="48311" y="48965"/>
                </a:lnTo>
                <a:lnTo>
                  <a:pt x="48624" y="48268"/>
                </a:lnTo>
                <a:lnTo>
                  <a:pt x="48894" y="47585"/>
                </a:lnTo>
                <a:lnTo>
                  <a:pt x="49022" y="47229"/>
                </a:lnTo>
                <a:lnTo>
                  <a:pt x="49136" y="46888"/>
                </a:lnTo>
                <a:lnTo>
                  <a:pt x="49250" y="46546"/>
                </a:lnTo>
                <a:lnTo>
                  <a:pt x="49335" y="46205"/>
                </a:lnTo>
                <a:lnTo>
                  <a:pt x="49421" y="45863"/>
                </a:lnTo>
                <a:lnTo>
                  <a:pt x="49492" y="45522"/>
                </a:lnTo>
                <a:lnTo>
                  <a:pt x="49563" y="45194"/>
                </a:lnTo>
                <a:lnTo>
                  <a:pt x="49606" y="44853"/>
                </a:lnTo>
                <a:lnTo>
                  <a:pt x="49648" y="44526"/>
                </a:lnTo>
                <a:lnTo>
                  <a:pt x="49677" y="44184"/>
                </a:lnTo>
                <a:lnTo>
                  <a:pt x="49705" y="43857"/>
                </a:lnTo>
                <a:lnTo>
                  <a:pt x="49705" y="43529"/>
                </a:lnTo>
                <a:lnTo>
                  <a:pt x="49705" y="3145"/>
                </a:lnTo>
                <a:lnTo>
                  <a:pt x="49705" y="3145"/>
                </a:lnTo>
                <a:lnTo>
                  <a:pt x="49691" y="2818"/>
                </a:lnTo>
                <a:lnTo>
                  <a:pt x="49648" y="2505"/>
                </a:lnTo>
                <a:lnTo>
                  <a:pt x="49563" y="2206"/>
                </a:lnTo>
                <a:lnTo>
                  <a:pt x="49463" y="1921"/>
                </a:lnTo>
                <a:lnTo>
                  <a:pt x="49321" y="1651"/>
                </a:lnTo>
                <a:lnTo>
                  <a:pt x="49165" y="1380"/>
                </a:lnTo>
                <a:lnTo>
                  <a:pt x="48994" y="1138"/>
                </a:lnTo>
                <a:lnTo>
                  <a:pt x="48780" y="925"/>
                </a:lnTo>
                <a:lnTo>
                  <a:pt x="48567" y="712"/>
                </a:lnTo>
                <a:lnTo>
                  <a:pt x="48325" y="541"/>
                </a:lnTo>
                <a:lnTo>
                  <a:pt x="48055" y="384"/>
                </a:lnTo>
                <a:lnTo>
                  <a:pt x="47784" y="242"/>
                </a:lnTo>
                <a:lnTo>
                  <a:pt x="47500" y="142"/>
                </a:lnTo>
                <a:lnTo>
                  <a:pt x="47201" y="57"/>
                </a:lnTo>
                <a:lnTo>
                  <a:pt x="46888" y="14"/>
                </a:lnTo>
                <a:lnTo>
                  <a:pt x="465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9" name="Google Shape;534;p20">
            <a:extLst>
              <a:ext uri="{FF2B5EF4-FFF2-40B4-BE49-F238E27FC236}">
                <a16:creationId xmlns:a16="http://schemas.microsoft.com/office/drawing/2014/main" id="{321485C2-A24D-D51C-CAEF-15520BC543C8}"/>
              </a:ext>
            </a:extLst>
          </p:cNvPr>
          <p:cNvSpPr/>
          <p:nvPr/>
        </p:nvSpPr>
        <p:spPr>
          <a:xfrm>
            <a:off x="3684247" y="1255200"/>
            <a:ext cx="2227537" cy="3160250"/>
          </a:xfrm>
          <a:custGeom>
            <a:avLst/>
            <a:gdLst/>
            <a:ahLst/>
            <a:cxnLst/>
            <a:rect l="l" t="t" r="r" b="b"/>
            <a:pathLst>
              <a:path w="52097" h="73911" extrusionOk="0">
                <a:moveTo>
                  <a:pt x="47757" y="1196"/>
                </a:moveTo>
                <a:lnTo>
                  <a:pt x="48084" y="1210"/>
                </a:lnTo>
                <a:lnTo>
                  <a:pt x="48397" y="1253"/>
                </a:lnTo>
                <a:lnTo>
                  <a:pt x="48696" y="1338"/>
                </a:lnTo>
                <a:lnTo>
                  <a:pt x="48980" y="1438"/>
                </a:lnTo>
                <a:lnTo>
                  <a:pt x="49251" y="1580"/>
                </a:lnTo>
                <a:lnTo>
                  <a:pt x="49521" y="1737"/>
                </a:lnTo>
                <a:lnTo>
                  <a:pt x="49763" y="1908"/>
                </a:lnTo>
                <a:lnTo>
                  <a:pt x="49976" y="2121"/>
                </a:lnTo>
                <a:lnTo>
                  <a:pt x="50190" y="2334"/>
                </a:lnTo>
                <a:lnTo>
                  <a:pt x="50361" y="2576"/>
                </a:lnTo>
                <a:lnTo>
                  <a:pt x="50517" y="2847"/>
                </a:lnTo>
                <a:lnTo>
                  <a:pt x="50659" y="3117"/>
                </a:lnTo>
                <a:lnTo>
                  <a:pt x="50759" y="3402"/>
                </a:lnTo>
                <a:lnTo>
                  <a:pt x="50844" y="3701"/>
                </a:lnTo>
                <a:lnTo>
                  <a:pt x="50887" y="4014"/>
                </a:lnTo>
                <a:lnTo>
                  <a:pt x="50901" y="4341"/>
                </a:lnTo>
                <a:lnTo>
                  <a:pt x="50901" y="44725"/>
                </a:lnTo>
                <a:lnTo>
                  <a:pt x="50901" y="45053"/>
                </a:lnTo>
                <a:lnTo>
                  <a:pt x="50873" y="45380"/>
                </a:lnTo>
                <a:lnTo>
                  <a:pt x="50844" y="45722"/>
                </a:lnTo>
                <a:lnTo>
                  <a:pt x="50802" y="46049"/>
                </a:lnTo>
                <a:lnTo>
                  <a:pt x="50759" y="46390"/>
                </a:lnTo>
                <a:lnTo>
                  <a:pt x="50688" y="46718"/>
                </a:lnTo>
                <a:lnTo>
                  <a:pt x="50617" y="47059"/>
                </a:lnTo>
                <a:lnTo>
                  <a:pt x="50531" y="47401"/>
                </a:lnTo>
                <a:lnTo>
                  <a:pt x="50446" y="47742"/>
                </a:lnTo>
                <a:lnTo>
                  <a:pt x="50332" y="48084"/>
                </a:lnTo>
                <a:lnTo>
                  <a:pt x="50218" y="48425"/>
                </a:lnTo>
                <a:lnTo>
                  <a:pt x="50090" y="48781"/>
                </a:lnTo>
                <a:lnTo>
                  <a:pt x="49820" y="49464"/>
                </a:lnTo>
                <a:lnTo>
                  <a:pt x="49507" y="50161"/>
                </a:lnTo>
                <a:lnTo>
                  <a:pt x="49293" y="50617"/>
                </a:lnTo>
                <a:lnTo>
                  <a:pt x="49066" y="51072"/>
                </a:lnTo>
                <a:lnTo>
                  <a:pt x="48810" y="51527"/>
                </a:lnTo>
                <a:lnTo>
                  <a:pt x="48553" y="51968"/>
                </a:lnTo>
                <a:lnTo>
                  <a:pt x="48283" y="52424"/>
                </a:lnTo>
                <a:lnTo>
                  <a:pt x="48013" y="52879"/>
                </a:lnTo>
                <a:lnTo>
                  <a:pt x="47714" y="53335"/>
                </a:lnTo>
                <a:lnTo>
                  <a:pt x="47415" y="53776"/>
                </a:lnTo>
                <a:lnTo>
                  <a:pt x="46775" y="54686"/>
                </a:lnTo>
                <a:lnTo>
                  <a:pt x="46106" y="55569"/>
                </a:lnTo>
                <a:lnTo>
                  <a:pt x="45409" y="56465"/>
                </a:lnTo>
                <a:lnTo>
                  <a:pt x="44683" y="57347"/>
                </a:lnTo>
                <a:lnTo>
                  <a:pt x="43943" y="58215"/>
                </a:lnTo>
                <a:lnTo>
                  <a:pt x="43174" y="59069"/>
                </a:lnTo>
                <a:lnTo>
                  <a:pt x="42392" y="59909"/>
                </a:lnTo>
                <a:lnTo>
                  <a:pt x="41595" y="60734"/>
                </a:lnTo>
                <a:lnTo>
                  <a:pt x="40798" y="61531"/>
                </a:lnTo>
                <a:lnTo>
                  <a:pt x="39987" y="62328"/>
                </a:lnTo>
                <a:lnTo>
                  <a:pt x="39190" y="63096"/>
                </a:lnTo>
                <a:lnTo>
                  <a:pt x="38393" y="63836"/>
                </a:lnTo>
                <a:lnTo>
                  <a:pt x="37611" y="64548"/>
                </a:lnTo>
                <a:lnTo>
                  <a:pt x="36842" y="65245"/>
                </a:lnTo>
                <a:lnTo>
                  <a:pt x="35362" y="66540"/>
                </a:lnTo>
                <a:lnTo>
                  <a:pt x="33982" y="67707"/>
                </a:lnTo>
                <a:lnTo>
                  <a:pt x="32744" y="68731"/>
                </a:lnTo>
                <a:lnTo>
                  <a:pt x="30823" y="70297"/>
                </a:lnTo>
                <a:lnTo>
                  <a:pt x="30197" y="70809"/>
                </a:lnTo>
                <a:lnTo>
                  <a:pt x="29983" y="70994"/>
                </a:lnTo>
                <a:lnTo>
                  <a:pt x="29841" y="71122"/>
                </a:lnTo>
                <a:lnTo>
                  <a:pt x="29699" y="71264"/>
                </a:lnTo>
                <a:lnTo>
                  <a:pt x="29514" y="71449"/>
                </a:lnTo>
                <a:lnTo>
                  <a:pt x="29329" y="71606"/>
                </a:lnTo>
                <a:lnTo>
                  <a:pt x="29130" y="71762"/>
                </a:lnTo>
                <a:lnTo>
                  <a:pt x="28930" y="71905"/>
                </a:lnTo>
                <a:lnTo>
                  <a:pt x="28717" y="72033"/>
                </a:lnTo>
                <a:lnTo>
                  <a:pt x="28503" y="72146"/>
                </a:lnTo>
                <a:lnTo>
                  <a:pt x="28290" y="72260"/>
                </a:lnTo>
                <a:lnTo>
                  <a:pt x="28062" y="72360"/>
                </a:lnTo>
                <a:lnTo>
                  <a:pt x="27835" y="72445"/>
                </a:lnTo>
                <a:lnTo>
                  <a:pt x="27607" y="72516"/>
                </a:lnTo>
                <a:lnTo>
                  <a:pt x="27379" y="72573"/>
                </a:lnTo>
                <a:lnTo>
                  <a:pt x="27152" y="72630"/>
                </a:lnTo>
                <a:lnTo>
                  <a:pt x="26910" y="72673"/>
                </a:lnTo>
                <a:lnTo>
                  <a:pt x="26668" y="72701"/>
                </a:lnTo>
                <a:lnTo>
                  <a:pt x="26440" y="72716"/>
                </a:lnTo>
                <a:lnTo>
                  <a:pt x="25956" y="72716"/>
                </a:lnTo>
                <a:lnTo>
                  <a:pt x="25729" y="72701"/>
                </a:lnTo>
                <a:lnTo>
                  <a:pt x="25487" y="72673"/>
                </a:lnTo>
                <a:lnTo>
                  <a:pt x="25245" y="72630"/>
                </a:lnTo>
                <a:lnTo>
                  <a:pt x="25017" y="72573"/>
                </a:lnTo>
                <a:lnTo>
                  <a:pt x="24789" y="72516"/>
                </a:lnTo>
                <a:lnTo>
                  <a:pt x="24562" y="72445"/>
                </a:lnTo>
                <a:lnTo>
                  <a:pt x="24334" y="72360"/>
                </a:lnTo>
                <a:lnTo>
                  <a:pt x="24106" y="72260"/>
                </a:lnTo>
                <a:lnTo>
                  <a:pt x="23893" y="72146"/>
                </a:lnTo>
                <a:lnTo>
                  <a:pt x="23680" y="72033"/>
                </a:lnTo>
                <a:lnTo>
                  <a:pt x="23466" y="71905"/>
                </a:lnTo>
                <a:lnTo>
                  <a:pt x="23267" y="71762"/>
                </a:lnTo>
                <a:lnTo>
                  <a:pt x="23068" y="71606"/>
                </a:lnTo>
                <a:lnTo>
                  <a:pt x="22868" y="71435"/>
                </a:lnTo>
                <a:lnTo>
                  <a:pt x="22683" y="71264"/>
                </a:lnTo>
                <a:lnTo>
                  <a:pt x="22513" y="71093"/>
                </a:lnTo>
                <a:lnTo>
                  <a:pt x="22228" y="70866"/>
                </a:lnTo>
                <a:lnTo>
                  <a:pt x="21374" y="70183"/>
                </a:lnTo>
                <a:lnTo>
                  <a:pt x="20207" y="69244"/>
                </a:lnTo>
                <a:lnTo>
                  <a:pt x="18756" y="68077"/>
                </a:lnTo>
                <a:lnTo>
                  <a:pt x="17959" y="67408"/>
                </a:lnTo>
                <a:lnTo>
                  <a:pt x="17105" y="66696"/>
                </a:lnTo>
                <a:lnTo>
                  <a:pt x="16209" y="65942"/>
                </a:lnTo>
                <a:lnTo>
                  <a:pt x="15298" y="65131"/>
                </a:lnTo>
                <a:lnTo>
                  <a:pt x="14345" y="64292"/>
                </a:lnTo>
                <a:lnTo>
                  <a:pt x="13391" y="63424"/>
                </a:lnTo>
                <a:lnTo>
                  <a:pt x="12409" y="62513"/>
                </a:lnTo>
                <a:lnTo>
                  <a:pt x="11442" y="61559"/>
                </a:lnTo>
                <a:lnTo>
                  <a:pt x="10460" y="60592"/>
                </a:lnTo>
                <a:lnTo>
                  <a:pt x="9507" y="59596"/>
                </a:lnTo>
                <a:lnTo>
                  <a:pt x="8553" y="58585"/>
                </a:lnTo>
                <a:lnTo>
                  <a:pt x="7642" y="57547"/>
                </a:lnTo>
                <a:lnTo>
                  <a:pt x="7187" y="57020"/>
                </a:lnTo>
                <a:lnTo>
                  <a:pt x="6760" y="56494"/>
                </a:lnTo>
                <a:lnTo>
                  <a:pt x="6333" y="55967"/>
                </a:lnTo>
                <a:lnTo>
                  <a:pt x="5906" y="55426"/>
                </a:lnTo>
                <a:lnTo>
                  <a:pt x="5508" y="54886"/>
                </a:lnTo>
                <a:lnTo>
                  <a:pt x="5110" y="54359"/>
                </a:lnTo>
                <a:lnTo>
                  <a:pt x="4725" y="53818"/>
                </a:lnTo>
                <a:lnTo>
                  <a:pt x="4370" y="53278"/>
                </a:lnTo>
                <a:lnTo>
                  <a:pt x="4014" y="52723"/>
                </a:lnTo>
                <a:lnTo>
                  <a:pt x="3687" y="52182"/>
                </a:lnTo>
                <a:lnTo>
                  <a:pt x="3359" y="51641"/>
                </a:lnTo>
                <a:lnTo>
                  <a:pt x="3060" y="51100"/>
                </a:lnTo>
                <a:lnTo>
                  <a:pt x="2790" y="50560"/>
                </a:lnTo>
                <a:lnTo>
                  <a:pt x="2520" y="50019"/>
                </a:lnTo>
                <a:lnTo>
                  <a:pt x="2278" y="49478"/>
                </a:lnTo>
                <a:lnTo>
                  <a:pt x="2064" y="48937"/>
                </a:lnTo>
                <a:lnTo>
                  <a:pt x="1865" y="48397"/>
                </a:lnTo>
                <a:lnTo>
                  <a:pt x="1694" y="47856"/>
                </a:lnTo>
                <a:lnTo>
                  <a:pt x="1552" y="47329"/>
                </a:lnTo>
                <a:lnTo>
                  <a:pt x="1424" y="46803"/>
                </a:lnTo>
                <a:lnTo>
                  <a:pt x="1324" y="46276"/>
                </a:lnTo>
                <a:lnTo>
                  <a:pt x="1253" y="45750"/>
                </a:lnTo>
                <a:lnTo>
                  <a:pt x="1211" y="45238"/>
                </a:lnTo>
                <a:lnTo>
                  <a:pt x="1196" y="44725"/>
                </a:lnTo>
                <a:lnTo>
                  <a:pt x="1196" y="4341"/>
                </a:lnTo>
                <a:lnTo>
                  <a:pt x="1211" y="4056"/>
                </a:lnTo>
                <a:lnTo>
                  <a:pt x="1239" y="3786"/>
                </a:lnTo>
                <a:lnTo>
                  <a:pt x="1310" y="3516"/>
                </a:lnTo>
                <a:lnTo>
                  <a:pt x="1381" y="3259"/>
                </a:lnTo>
                <a:lnTo>
                  <a:pt x="1495" y="3003"/>
                </a:lnTo>
                <a:lnTo>
                  <a:pt x="1609" y="2776"/>
                </a:lnTo>
                <a:lnTo>
                  <a:pt x="1751" y="2548"/>
                </a:lnTo>
                <a:lnTo>
                  <a:pt x="1922" y="2334"/>
                </a:lnTo>
                <a:lnTo>
                  <a:pt x="2036" y="2206"/>
                </a:lnTo>
                <a:lnTo>
                  <a:pt x="2150" y="2093"/>
                </a:lnTo>
                <a:lnTo>
                  <a:pt x="2278" y="1979"/>
                </a:lnTo>
                <a:lnTo>
                  <a:pt x="2406" y="1865"/>
                </a:lnTo>
                <a:lnTo>
                  <a:pt x="2534" y="1765"/>
                </a:lnTo>
                <a:lnTo>
                  <a:pt x="2676" y="1666"/>
                </a:lnTo>
                <a:lnTo>
                  <a:pt x="2833" y="1580"/>
                </a:lnTo>
                <a:lnTo>
                  <a:pt x="2975" y="1509"/>
                </a:lnTo>
                <a:lnTo>
                  <a:pt x="3132" y="1438"/>
                </a:lnTo>
                <a:lnTo>
                  <a:pt x="3302" y="1367"/>
                </a:lnTo>
                <a:lnTo>
                  <a:pt x="3459" y="1324"/>
                </a:lnTo>
                <a:lnTo>
                  <a:pt x="3630" y="1281"/>
                </a:lnTo>
                <a:lnTo>
                  <a:pt x="3800" y="1239"/>
                </a:lnTo>
                <a:lnTo>
                  <a:pt x="3985" y="1210"/>
                </a:lnTo>
                <a:lnTo>
                  <a:pt x="4156" y="1196"/>
                </a:lnTo>
                <a:close/>
                <a:moveTo>
                  <a:pt x="4341" y="1"/>
                </a:moveTo>
                <a:lnTo>
                  <a:pt x="4113" y="15"/>
                </a:lnTo>
                <a:lnTo>
                  <a:pt x="3900" y="29"/>
                </a:lnTo>
                <a:lnTo>
                  <a:pt x="3687" y="58"/>
                </a:lnTo>
                <a:lnTo>
                  <a:pt x="3473" y="86"/>
                </a:lnTo>
                <a:lnTo>
                  <a:pt x="3260" y="143"/>
                </a:lnTo>
                <a:lnTo>
                  <a:pt x="3046" y="200"/>
                </a:lnTo>
                <a:lnTo>
                  <a:pt x="2847" y="271"/>
                </a:lnTo>
                <a:lnTo>
                  <a:pt x="2662" y="342"/>
                </a:lnTo>
                <a:lnTo>
                  <a:pt x="2463" y="428"/>
                </a:lnTo>
                <a:lnTo>
                  <a:pt x="2278" y="527"/>
                </a:lnTo>
                <a:lnTo>
                  <a:pt x="2093" y="627"/>
                </a:lnTo>
                <a:lnTo>
                  <a:pt x="1922" y="741"/>
                </a:lnTo>
                <a:lnTo>
                  <a:pt x="1751" y="869"/>
                </a:lnTo>
                <a:lnTo>
                  <a:pt x="1581" y="997"/>
                </a:lnTo>
                <a:lnTo>
                  <a:pt x="1424" y="1125"/>
                </a:lnTo>
                <a:lnTo>
                  <a:pt x="1282" y="1281"/>
                </a:lnTo>
                <a:lnTo>
                  <a:pt x="1125" y="1424"/>
                </a:lnTo>
                <a:lnTo>
                  <a:pt x="997" y="1580"/>
                </a:lnTo>
                <a:lnTo>
                  <a:pt x="869" y="1751"/>
                </a:lnTo>
                <a:lnTo>
                  <a:pt x="741" y="1922"/>
                </a:lnTo>
                <a:lnTo>
                  <a:pt x="627" y="2093"/>
                </a:lnTo>
                <a:lnTo>
                  <a:pt x="527" y="2278"/>
                </a:lnTo>
                <a:lnTo>
                  <a:pt x="428" y="2463"/>
                </a:lnTo>
                <a:lnTo>
                  <a:pt x="343" y="2648"/>
                </a:lnTo>
                <a:lnTo>
                  <a:pt x="271" y="2847"/>
                </a:lnTo>
                <a:lnTo>
                  <a:pt x="200" y="3046"/>
                </a:lnTo>
                <a:lnTo>
                  <a:pt x="143" y="3259"/>
                </a:lnTo>
                <a:lnTo>
                  <a:pt x="86" y="3473"/>
                </a:lnTo>
                <a:lnTo>
                  <a:pt x="58" y="3686"/>
                </a:lnTo>
                <a:lnTo>
                  <a:pt x="29" y="3900"/>
                </a:lnTo>
                <a:lnTo>
                  <a:pt x="15" y="4113"/>
                </a:lnTo>
                <a:lnTo>
                  <a:pt x="1" y="4341"/>
                </a:lnTo>
                <a:lnTo>
                  <a:pt x="1" y="44725"/>
                </a:lnTo>
                <a:lnTo>
                  <a:pt x="15" y="45152"/>
                </a:lnTo>
                <a:lnTo>
                  <a:pt x="44" y="45565"/>
                </a:lnTo>
                <a:lnTo>
                  <a:pt x="72" y="45992"/>
                </a:lnTo>
                <a:lnTo>
                  <a:pt x="143" y="46419"/>
                </a:lnTo>
                <a:lnTo>
                  <a:pt x="214" y="46846"/>
                </a:lnTo>
                <a:lnTo>
                  <a:pt x="300" y="47273"/>
                </a:lnTo>
                <a:lnTo>
                  <a:pt x="399" y="47699"/>
                </a:lnTo>
                <a:lnTo>
                  <a:pt x="527" y="48126"/>
                </a:lnTo>
                <a:lnTo>
                  <a:pt x="656" y="48553"/>
                </a:lnTo>
                <a:lnTo>
                  <a:pt x="798" y="48994"/>
                </a:lnTo>
                <a:lnTo>
                  <a:pt x="969" y="49421"/>
                </a:lnTo>
                <a:lnTo>
                  <a:pt x="1139" y="49862"/>
                </a:lnTo>
                <a:lnTo>
                  <a:pt x="1324" y="50289"/>
                </a:lnTo>
                <a:lnTo>
                  <a:pt x="1524" y="50730"/>
                </a:lnTo>
                <a:lnTo>
                  <a:pt x="1737" y="51172"/>
                </a:lnTo>
                <a:lnTo>
                  <a:pt x="1965" y="51598"/>
                </a:lnTo>
                <a:lnTo>
                  <a:pt x="2192" y="52040"/>
                </a:lnTo>
                <a:lnTo>
                  <a:pt x="2449" y="52481"/>
                </a:lnTo>
                <a:lnTo>
                  <a:pt x="2705" y="52908"/>
                </a:lnTo>
                <a:lnTo>
                  <a:pt x="2975" y="53349"/>
                </a:lnTo>
                <a:lnTo>
                  <a:pt x="3245" y="53790"/>
                </a:lnTo>
                <a:lnTo>
                  <a:pt x="3544" y="54217"/>
                </a:lnTo>
                <a:lnTo>
                  <a:pt x="4156" y="55099"/>
                </a:lnTo>
                <a:lnTo>
                  <a:pt x="4796" y="55967"/>
                </a:lnTo>
                <a:lnTo>
                  <a:pt x="5480" y="56835"/>
                </a:lnTo>
                <a:lnTo>
                  <a:pt x="6177" y="57703"/>
                </a:lnTo>
                <a:lnTo>
                  <a:pt x="6917" y="58557"/>
                </a:lnTo>
                <a:lnTo>
                  <a:pt x="7685" y="59411"/>
                </a:lnTo>
                <a:lnTo>
                  <a:pt x="8468" y="60250"/>
                </a:lnTo>
                <a:lnTo>
                  <a:pt x="9279" y="61090"/>
                </a:lnTo>
                <a:lnTo>
                  <a:pt x="10104" y="61929"/>
                </a:lnTo>
                <a:lnTo>
                  <a:pt x="10944" y="62741"/>
                </a:lnTo>
                <a:lnTo>
                  <a:pt x="11798" y="63552"/>
                </a:lnTo>
                <a:lnTo>
                  <a:pt x="12651" y="64363"/>
                </a:lnTo>
                <a:lnTo>
                  <a:pt x="13519" y="65145"/>
                </a:lnTo>
                <a:lnTo>
                  <a:pt x="14402" y="65928"/>
                </a:lnTo>
                <a:lnTo>
                  <a:pt x="15270" y="66682"/>
                </a:lnTo>
                <a:lnTo>
                  <a:pt x="16152" y="67436"/>
                </a:lnTo>
                <a:lnTo>
                  <a:pt x="17020" y="68162"/>
                </a:lnTo>
                <a:lnTo>
                  <a:pt x="18742" y="69585"/>
                </a:lnTo>
                <a:lnTo>
                  <a:pt x="20407" y="70937"/>
                </a:lnTo>
                <a:lnTo>
                  <a:pt x="21317" y="71663"/>
                </a:lnTo>
                <a:lnTo>
                  <a:pt x="21659" y="71933"/>
                </a:lnTo>
                <a:lnTo>
                  <a:pt x="21844" y="72104"/>
                </a:lnTo>
                <a:lnTo>
                  <a:pt x="22072" y="72317"/>
                </a:lnTo>
                <a:lnTo>
                  <a:pt x="22299" y="72516"/>
                </a:lnTo>
                <a:lnTo>
                  <a:pt x="22541" y="72701"/>
                </a:lnTo>
                <a:lnTo>
                  <a:pt x="22783" y="72872"/>
                </a:lnTo>
                <a:lnTo>
                  <a:pt x="23039" y="73043"/>
                </a:lnTo>
                <a:lnTo>
                  <a:pt x="23295" y="73185"/>
                </a:lnTo>
                <a:lnTo>
                  <a:pt x="23566" y="73328"/>
                </a:lnTo>
                <a:lnTo>
                  <a:pt x="23836" y="73441"/>
                </a:lnTo>
                <a:lnTo>
                  <a:pt x="24121" y="73555"/>
                </a:lnTo>
                <a:lnTo>
                  <a:pt x="24405" y="73655"/>
                </a:lnTo>
                <a:lnTo>
                  <a:pt x="24690" y="73726"/>
                </a:lnTo>
                <a:lnTo>
                  <a:pt x="24989" y="73797"/>
                </a:lnTo>
                <a:lnTo>
                  <a:pt x="25288" y="73840"/>
                </a:lnTo>
                <a:lnTo>
                  <a:pt x="25586" y="73883"/>
                </a:lnTo>
                <a:lnTo>
                  <a:pt x="25885" y="73911"/>
                </a:lnTo>
                <a:lnTo>
                  <a:pt x="26511" y="73911"/>
                </a:lnTo>
                <a:lnTo>
                  <a:pt x="26810" y="73883"/>
                </a:lnTo>
                <a:lnTo>
                  <a:pt x="27109" y="73840"/>
                </a:lnTo>
                <a:lnTo>
                  <a:pt x="27408" y="73797"/>
                </a:lnTo>
                <a:lnTo>
                  <a:pt x="27707" y="73726"/>
                </a:lnTo>
                <a:lnTo>
                  <a:pt x="27991" y="73655"/>
                </a:lnTo>
                <a:lnTo>
                  <a:pt x="28276" y="73555"/>
                </a:lnTo>
                <a:lnTo>
                  <a:pt x="28560" y="73441"/>
                </a:lnTo>
                <a:lnTo>
                  <a:pt x="28831" y="73328"/>
                </a:lnTo>
                <a:lnTo>
                  <a:pt x="29101" y="73185"/>
                </a:lnTo>
                <a:lnTo>
                  <a:pt x="29357" y="73043"/>
                </a:lnTo>
                <a:lnTo>
                  <a:pt x="29613" y="72886"/>
                </a:lnTo>
                <a:lnTo>
                  <a:pt x="29855" y="72716"/>
                </a:lnTo>
                <a:lnTo>
                  <a:pt x="30097" y="72516"/>
                </a:lnTo>
                <a:lnTo>
                  <a:pt x="30325" y="72317"/>
                </a:lnTo>
                <a:lnTo>
                  <a:pt x="30553" y="72118"/>
                </a:lnTo>
                <a:lnTo>
                  <a:pt x="30681" y="71976"/>
                </a:lnTo>
                <a:lnTo>
                  <a:pt x="30866" y="71819"/>
                </a:lnTo>
                <a:lnTo>
                  <a:pt x="31164" y="71563"/>
                </a:lnTo>
                <a:lnTo>
                  <a:pt x="32018" y="70880"/>
                </a:lnTo>
                <a:lnTo>
                  <a:pt x="33029" y="70055"/>
                </a:lnTo>
                <a:lnTo>
                  <a:pt x="34252" y="69044"/>
                </a:lnTo>
                <a:lnTo>
                  <a:pt x="35633" y="67878"/>
                </a:lnTo>
                <a:lnTo>
                  <a:pt x="37155" y="66568"/>
                </a:lnTo>
                <a:lnTo>
                  <a:pt x="37938" y="65857"/>
                </a:lnTo>
                <a:lnTo>
                  <a:pt x="38763" y="65131"/>
                </a:lnTo>
                <a:lnTo>
                  <a:pt x="39589" y="64363"/>
                </a:lnTo>
                <a:lnTo>
                  <a:pt x="40428" y="63566"/>
                </a:lnTo>
                <a:lnTo>
                  <a:pt x="41268" y="62755"/>
                </a:lnTo>
                <a:lnTo>
                  <a:pt x="42107" y="61915"/>
                </a:lnTo>
                <a:lnTo>
                  <a:pt x="42933" y="61061"/>
                </a:lnTo>
                <a:lnTo>
                  <a:pt x="43758" y="60179"/>
                </a:lnTo>
                <a:lnTo>
                  <a:pt x="44270" y="59624"/>
                </a:lnTo>
                <a:lnTo>
                  <a:pt x="44768" y="59069"/>
                </a:lnTo>
                <a:lnTo>
                  <a:pt x="45252" y="58528"/>
                </a:lnTo>
                <a:lnTo>
                  <a:pt x="45707" y="57973"/>
                </a:lnTo>
                <a:lnTo>
                  <a:pt x="46149" y="57447"/>
                </a:lnTo>
                <a:lnTo>
                  <a:pt x="46590" y="56906"/>
                </a:lnTo>
                <a:lnTo>
                  <a:pt x="47002" y="56380"/>
                </a:lnTo>
                <a:lnTo>
                  <a:pt x="47401" y="55853"/>
                </a:lnTo>
                <a:lnTo>
                  <a:pt x="47785" y="55327"/>
                </a:lnTo>
                <a:lnTo>
                  <a:pt x="48141" y="54814"/>
                </a:lnTo>
                <a:lnTo>
                  <a:pt x="48496" y="54302"/>
                </a:lnTo>
                <a:lnTo>
                  <a:pt x="48824" y="53804"/>
                </a:lnTo>
                <a:lnTo>
                  <a:pt x="49151" y="53292"/>
                </a:lnTo>
                <a:lnTo>
                  <a:pt x="49450" y="52794"/>
                </a:lnTo>
                <a:lnTo>
                  <a:pt x="49734" y="52310"/>
                </a:lnTo>
                <a:lnTo>
                  <a:pt x="50005" y="51826"/>
                </a:lnTo>
                <a:lnTo>
                  <a:pt x="50261" y="51342"/>
                </a:lnTo>
                <a:lnTo>
                  <a:pt x="50489" y="50859"/>
                </a:lnTo>
                <a:lnTo>
                  <a:pt x="50716" y="50389"/>
                </a:lnTo>
                <a:lnTo>
                  <a:pt x="50916" y="49919"/>
                </a:lnTo>
                <a:lnTo>
                  <a:pt x="51101" y="49464"/>
                </a:lnTo>
                <a:lnTo>
                  <a:pt x="51271" y="49009"/>
                </a:lnTo>
                <a:lnTo>
                  <a:pt x="51428" y="48553"/>
                </a:lnTo>
                <a:lnTo>
                  <a:pt x="51570" y="48112"/>
                </a:lnTo>
                <a:lnTo>
                  <a:pt x="51698" y="47671"/>
                </a:lnTo>
                <a:lnTo>
                  <a:pt x="51798" y="47230"/>
                </a:lnTo>
                <a:lnTo>
                  <a:pt x="51897" y="46803"/>
                </a:lnTo>
                <a:lnTo>
                  <a:pt x="51969" y="46376"/>
                </a:lnTo>
                <a:lnTo>
                  <a:pt x="52025" y="45949"/>
                </a:lnTo>
                <a:lnTo>
                  <a:pt x="52068" y="45537"/>
                </a:lnTo>
                <a:lnTo>
                  <a:pt x="52082" y="45138"/>
                </a:lnTo>
                <a:lnTo>
                  <a:pt x="52097" y="44725"/>
                </a:lnTo>
                <a:lnTo>
                  <a:pt x="52097" y="4341"/>
                </a:lnTo>
                <a:lnTo>
                  <a:pt x="52097" y="4113"/>
                </a:lnTo>
                <a:lnTo>
                  <a:pt x="52068" y="3900"/>
                </a:lnTo>
                <a:lnTo>
                  <a:pt x="52040" y="3686"/>
                </a:lnTo>
                <a:lnTo>
                  <a:pt x="52011" y="3473"/>
                </a:lnTo>
                <a:lnTo>
                  <a:pt x="51954" y="3259"/>
                </a:lnTo>
                <a:lnTo>
                  <a:pt x="51897" y="3046"/>
                </a:lnTo>
                <a:lnTo>
                  <a:pt x="51826" y="2847"/>
                </a:lnTo>
                <a:lnTo>
                  <a:pt x="51755" y="2648"/>
                </a:lnTo>
                <a:lnTo>
                  <a:pt x="51670" y="2463"/>
                </a:lnTo>
                <a:lnTo>
                  <a:pt x="51570" y="2278"/>
                </a:lnTo>
                <a:lnTo>
                  <a:pt x="51471" y="2093"/>
                </a:lnTo>
                <a:lnTo>
                  <a:pt x="51357" y="1922"/>
                </a:lnTo>
                <a:lnTo>
                  <a:pt x="51229" y="1751"/>
                </a:lnTo>
                <a:lnTo>
                  <a:pt x="51101" y="1580"/>
                </a:lnTo>
                <a:lnTo>
                  <a:pt x="50972" y="1424"/>
                </a:lnTo>
                <a:lnTo>
                  <a:pt x="50830" y="1281"/>
                </a:lnTo>
                <a:lnTo>
                  <a:pt x="50674" y="1125"/>
                </a:lnTo>
                <a:lnTo>
                  <a:pt x="50517" y="997"/>
                </a:lnTo>
                <a:lnTo>
                  <a:pt x="50346" y="869"/>
                </a:lnTo>
                <a:lnTo>
                  <a:pt x="50176" y="741"/>
                </a:lnTo>
                <a:lnTo>
                  <a:pt x="50005" y="627"/>
                </a:lnTo>
                <a:lnTo>
                  <a:pt x="49820" y="527"/>
                </a:lnTo>
                <a:lnTo>
                  <a:pt x="49635" y="428"/>
                </a:lnTo>
                <a:lnTo>
                  <a:pt x="49450" y="342"/>
                </a:lnTo>
                <a:lnTo>
                  <a:pt x="49251" y="271"/>
                </a:lnTo>
                <a:lnTo>
                  <a:pt x="49051" y="200"/>
                </a:lnTo>
                <a:lnTo>
                  <a:pt x="48838" y="143"/>
                </a:lnTo>
                <a:lnTo>
                  <a:pt x="48625" y="86"/>
                </a:lnTo>
                <a:lnTo>
                  <a:pt x="48411" y="58"/>
                </a:lnTo>
                <a:lnTo>
                  <a:pt x="48198" y="29"/>
                </a:lnTo>
                <a:lnTo>
                  <a:pt x="47984" y="15"/>
                </a:lnTo>
                <a:lnTo>
                  <a:pt x="47757" y="1"/>
                </a:lnTo>
                <a:close/>
              </a:path>
            </a:pathLst>
          </a:custGeom>
          <a:solidFill>
            <a:srgbClr val="2776EA">
              <a:alpha val="3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0" name="Google Shape;535;p20">
            <a:extLst>
              <a:ext uri="{FF2B5EF4-FFF2-40B4-BE49-F238E27FC236}">
                <a16:creationId xmlns:a16="http://schemas.microsoft.com/office/drawing/2014/main" id="{63233CC2-A316-5AA0-663B-D766D63469D3}"/>
              </a:ext>
            </a:extLst>
          </p:cNvPr>
          <p:cNvSpPr/>
          <p:nvPr/>
        </p:nvSpPr>
        <p:spPr>
          <a:xfrm>
            <a:off x="3832107" y="1456594"/>
            <a:ext cx="1931827" cy="2757474"/>
          </a:xfrm>
          <a:custGeom>
            <a:avLst/>
            <a:gdLst/>
            <a:ahLst/>
            <a:cxnLst/>
            <a:rect l="l" t="t" r="r" b="b"/>
            <a:pathLst>
              <a:path w="45181" h="64491" extrusionOk="0">
                <a:moveTo>
                  <a:pt x="41808" y="1196"/>
                </a:moveTo>
                <a:lnTo>
                  <a:pt x="42022" y="1210"/>
                </a:lnTo>
                <a:lnTo>
                  <a:pt x="42249" y="1239"/>
                </a:lnTo>
                <a:lnTo>
                  <a:pt x="42449" y="1296"/>
                </a:lnTo>
                <a:lnTo>
                  <a:pt x="42648" y="1367"/>
                </a:lnTo>
                <a:lnTo>
                  <a:pt x="42847" y="1467"/>
                </a:lnTo>
                <a:lnTo>
                  <a:pt x="43018" y="1566"/>
                </a:lnTo>
                <a:lnTo>
                  <a:pt x="43189" y="1694"/>
                </a:lnTo>
                <a:lnTo>
                  <a:pt x="43345" y="1837"/>
                </a:lnTo>
                <a:lnTo>
                  <a:pt x="43487" y="1993"/>
                </a:lnTo>
                <a:lnTo>
                  <a:pt x="43615" y="2164"/>
                </a:lnTo>
                <a:lnTo>
                  <a:pt x="43729" y="2349"/>
                </a:lnTo>
                <a:lnTo>
                  <a:pt x="43815" y="2534"/>
                </a:lnTo>
                <a:lnTo>
                  <a:pt x="43886" y="2733"/>
                </a:lnTo>
                <a:lnTo>
                  <a:pt x="43943" y="2946"/>
                </a:lnTo>
                <a:lnTo>
                  <a:pt x="43985" y="3160"/>
                </a:lnTo>
                <a:lnTo>
                  <a:pt x="43985" y="3388"/>
                </a:lnTo>
                <a:lnTo>
                  <a:pt x="43985" y="39119"/>
                </a:lnTo>
                <a:lnTo>
                  <a:pt x="43985" y="39503"/>
                </a:lnTo>
                <a:lnTo>
                  <a:pt x="43957" y="39873"/>
                </a:lnTo>
                <a:lnTo>
                  <a:pt x="43900" y="40257"/>
                </a:lnTo>
                <a:lnTo>
                  <a:pt x="43843" y="40642"/>
                </a:lnTo>
                <a:lnTo>
                  <a:pt x="43758" y="41026"/>
                </a:lnTo>
                <a:lnTo>
                  <a:pt x="43672" y="41424"/>
                </a:lnTo>
                <a:lnTo>
                  <a:pt x="43559" y="41808"/>
                </a:lnTo>
                <a:lnTo>
                  <a:pt x="43430" y="42207"/>
                </a:lnTo>
                <a:lnTo>
                  <a:pt x="43288" y="42605"/>
                </a:lnTo>
                <a:lnTo>
                  <a:pt x="43132" y="43004"/>
                </a:lnTo>
                <a:lnTo>
                  <a:pt x="42961" y="43402"/>
                </a:lnTo>
                <a:lnTo>
                  <a:pt x="42776" y="43801"/>
                </a:lnTo>
                <a:lnTo>
                  <a:pt x="42577" y="44199"/>
                </a:lnTo>
                <a:lnTo>
                  <a:pt x="42363" y="44612"/>
                </a:lnTo>
                <a:lnTo>
                  <a:pt x="42136" y="45010"/>
                </a:lnTo>
                <a:lnTo>
                  <a:pt x="41908" y="45409"/>
                </a:lnTo>
                <a:lnTo>
                  <a:pt x="41666" y="45821"/>
                </a:lnTo>
                <a:lnTo>
                  <a:pt x="41410" y="46220"/>
                </a:lnTo>
                <a:lnTo>
                  <a:pt x="40869" y="47031"/>
                </a:lnTo>
                <a:lnTo>
                  <a:pt x="40286" y="47828"/>
                </a:lnTo>
                <a:lnTo>
                  <a:pt x="39674" y="48639"/>
                </a:lnTo>
                <a:lnTo>
                  <a:pt x="39048" y="49421"/>
                </a:lnTo>
                <a:lnTo>
                  <a:pt x="38379" y="50204"/>
                </a:lnTo>
                <a:lnTo>
                  <a:pt x="37696" y="50987"/>
                </a:lnTo>
                <a:lnTo>
                  <a:pt x="36999" y="51755"/>
                </a:lnTo>
                <a:lnTo>
                  <a:pt x="36287" y="52495"/>
                </a:lnTo>
                <a:lnTo>
                  <a:pt x="35576" y="53235"/>
                </a:lnTo>
                <a:lnTo>
                  <a:pt x="34850" y="53947"/>
                </a:lnTo>
                <a:lnTo>
                  <a:pt x="34124" y="54658"/>
                </a:lnTo>
                <a:lnTo>
                  <a:pt x="33398" y="55327"/>
                </a:lnTo>
                <a:lnTo>
                  <a:pt x="32687" y="55996"/>
                </a:lnTo>
                <a:lnTo>
                  <a:pt x="31990" y="56622"/>
                </a:lnTo>
                <a:lnTo>
                  <a:pt x="31307" y="57234"/>
                </a:lnTo>
                <a:lnTo>
                  <a:pt x="29983" y="58372"/>
                </a:lnTo>
                <a:lnTo>
                  <a:pt x="28788" y="59382"/>
                </a:lnTo>
                <a:lnTo>
                  <a:pt x="27721" y="60250"/>
                </a:lnTo>
                <a:lnTo>
                  <a:pt x="26824" y="60976"/>
                </a:lnTo>
                <a:lnTo>
                  <a:pt x="25985" y="61673"/>
                </a:lnTo>
                <a:lnTo>
                  <a:pt x="25714" y="61901"/>
                </a:lnTo>
                <a:lnTo>
                  <a:pt x="25529" y="62072"/>
                </a:lnTo>
                <a:lnTo>
                  <a:pt x="25401" y="62186"/>
                </a:lnTo>
                <a:lnTo>
                  <a:pt x="25273" y="62314"/>
                </a:lnTo>
                <a:lnTo>
                  <a:pt x="25131" y="62442"/>
                </a:lnTo>
                <a:lnTo>
                  <a:pt x="24974" y="62556"/>
                </a:lnTo>
                <a:lnTo>
                  <a:pt x="24832" y="62669"/>
                </a:lnTo>
                <a:lnTo>
                  <a:pt x="24675" y="62769"/>
                </a:lnTo>
                <a:lnTo>
                  <a:pt x="24505" y="62854"/>
                </a:lnTo>
                <a:lnTo>
                  <a:pt x="24348" y="62940"/>
                </a:lnTo>
                <a:lnTo>
                  <a:pt x="24177" y="63011"/>
                </a:lnTo>
                <a:lnTo>
                  <a:pt x="24007" y="63082"/>
                </a:lnTo>
                <a:lnTo>
                  <a:pt x="23822" y="63139"/>
                </a:lnTo>
                <a:lnTo>
                  <a:pt x="23651" y="63182"/>
                </a:lnTo>
                <a:lnTo>
                  <a:pt x="23466" y="63224"/>
                </a:lnTo>
                <a:lnTo>
                  <a:pt x="23281" y="63253"/>
                </a:lnTo>
                <a:lnTo>
                  <a:pt x="23096" y="63281"/>
                </a:lnTo>
                <a:lnTo>
                  <a:pt x="22911" y="63296"/>
                </a:lnTo>
                <a:lnTo>
                  <a:pt x="22527" y="63296"/>
                </a:lnTo>
                <a:lnTo>
                  <a:pt x="22342" y="63281"/>
                </a:lnTo>
                <a:lnTo>
                  <a:pt x="22157" y="63253"/>
                </a:lnTo>
                <a:lnTo>
                  <a:pt x="21972" y="63224"/>
                </a:lnTo>
                <a:lnTo>
                  <a:pt x="21787" y="63182"/>
                </a:lnTo>
                <a:lnTo>
                  <a:pt x="21616" y="63139"/>
                </a:lnTo>
                <a:lnTo>
                  <a:pt x="21445" y="63082"/>
                </a:lnTo>
                <a:lnTo>
                  <a:pt x="21275" y="63011"/>
                </a:lnTo>
                <a:lnTo>
                  <a:pt x="21104" y="62940"/>
                </a:lnTo>
                <a:lnTo>
                  <a:pt x="20933" y="62854"/>
                </a:lnTo>
                <a:lnTo>
                  <a:pt x="20777" y="62755"/>
                </a:lnTo>
                <a:lnTo>
                  <a:pt x="20620" y="62655"/>
                </a:lnTo>
                <a:lnTo>
                  <a:pt x="20463" y="62556"/>
                </a:lnTo>
                <a:lnTo>
                  <a:pt x="20321" y="62442"/>
                </a:lnTo>
                <a:lnTo>
                  <a:pt x="20179" y="62314"/>
                </a:lnTo>
                <a:lnTo>
                  <a:pt x="20037" y="62186"/>
                </a:lnTo>
                <a:lnTo>
                  <a:pt x="19852" y="62015"/>
                </a:lnTo>
                <a:lnTo>
                  <a:pt x="19581" y="61787"/>
                </a:lnTo>
                <a:lnTo>
                  <a:pt x="18628" y="61019"/>
                </a:lnTo>
                <a:lnTo>
                  <a:pt x="17717" y="60293"/>
                </a:lnTo>
                <a:lnTo>
                  <a:pt x="16636" y="59425"/>
                </a:lnTo>
                <a:lnTo>
                  <a:pt x="15426" y="58415"/>
                </a:lnTo>
                <a:lnTo>
                  <a:pt x="14088" y="57276"/>
                </a:lnTo>
                <a:lnTo>
                  <a:pt x="13391" y="56664"/>
                </a:lnTo>
                <a:lnTo>
                  <a:pt x="12680" y="56038"/>
                </a:lnTo>
                <a:lnTo>
                  <a:pt x="11954" y="55370"/>
                </a:lnTo>
                <a:lnTo>
                  <a:pt x="11214" y="54701"/>
                </a:lnTo>
                <a:lnTo>
                  <a:pt x="10488" y="53989"/>
                </a:lnTo>
                <a:lnTo>
                  <a:pt x="9748" y="53278"/>
                </a:lnTo>
                <a:lnTo>
                  <a:pt x="9023" y="52538"/>
                </a:lnTo>
                <a:lnTo>
                  <a:pt x="8297" y="51784"/>
                </a:lnTo>
                <a:lnTo>
                  <a:pt x="7585" y="51015"/>
                </a:lnTo>
                <a:lnTo>
                  <a:pt x="6888" y="50247"/>
                </a:lnTo>
                <a:lnTo>
                  <a:pt x="6219" y="49464"/>
                </a:lnTo>
                <a:lnTo>
                  <a:pt x="5579" y="48667"/>
                </a:lnTo>
                <a:lnTo>
                  <a:pt x="4953" y="47870"/>
                </a:lnTo>
                <a:lnTo>
                  <a:pt x="4369" y="47059"/>
                </a:lnTo>
                <a:lnTo>
                  <a:pt x="3814" y="46248"/>
                </a:lnTo>
                <a:lnTo>
                  <a:pt x="3558" y="45850"/>
                </a:lnTo>
                <a:lnTo>
                  <a:pt x="3316" y="45437"/>
                </a:lnTo>
                <a:lnTo>
                  <a:pt x="3075" y="45039"/>
                </a:lnTo>
                <a:lnTo>
                  <a:pt x="2847" y="44626"/>
                </a:lnTo>
                <a:lnTo>
                  <a:pt x="2633" y="44227"/>
                </a:lnTo>
                <a:lnTo>
                  <a:pt x="2434" y="43829"/>
                </a:lnTo>
                <a:lnTo>
                  <a:pt x="2249" y="43416"/>
                </a:lnTo>
                <a:lnTo>
                  <a:pt x="2078" y="43018"/>
                </a:lnTo>
                <a:lnTo>
                  <a:pt x="1908" y="42619"/>
                </a:lnTo>
                <a:lnTo>
                  <a:pt x="1765" y="42221"/>
                </a:lnTo>
                <a:lnTo>
                  <a:pt x="1637" y="41823"/>
                </a:lnTo>
                <a:lnTo>
                  <a:pt x="1523" y="41438"/>
                </a:lnTo>
                <a:lnTo>
                  <a:pt x="1424" y="41040"/>
                </a:lnTo>
                <a:lnTo>
                  <a:pt x="1338" y="40656"/>
                </a:lnTo>
                <a:lnTo>
                  <a:pt x="1282" y="40272"/>
                </a:lnTo>
                <a:lnTo>
                  <a:pt x="1225" y="39887"/>
                </a:lnTo>
                <a:lnTo>
                  <a:pt x="1210" y="39503"/>
                </a:lnTo>
                <a:lnTo>
                  <a:pt x="1196" y="39119"/>
                </a:lnTo>
                <a:lnTo>
                  <a:pt x="1196" y="3388"/>
                </a:lnTo>
                <a:lnTo>
                  <a:pt x="1210" y="3160"/>
                </a:lnTo>
                <a:lnTo>
                  <a:pt x="1239" y="2946"/>
                </a:lnTo>
                <a:lnTo>
                  <a:pt x="1296" y="2733"/>
                </a:lnTo>
                <a:lnTo>
                  <a:pt x="1367" y="2534"/>
                </a:lnTo>
                <a:lnTo>
                  <a:pt x="1452" y="2349"/>
                </a:lnTo>
                <a:lnTo>
                  <a:pt x="1566" y="2164"/>
                </a:lnTo>
                <a:lnTo>
                  <a:pt x="1694" y="1993"/>
                </a:lnTo>
                <a:lnTo>
                  <a:pt x="1837" y="1837"/>
                </a:lnTo>
                <a:lnTo>
                  <a:pt x="1993" y="1694"/>
                </a:lnTo>
                <a:lnTo>
                  <a:pt x="2164" y="1566"/>
                </a:lnTo>
                <a:lnTo>
                  <a:pt x="2335" y="1467"/>
                </a:lnTo>
                <a:lnTo>
                  <a:pt x="2534" y="1367"/>
                </a:lnTo>
                <a:lnTo>
                  <a:pt x="2733" y="1296"/>
                </a:lnTo>
                <a:lnTo>
                  <a:pt x="2946" y="1239"/>
                </a:lnTo>
                <a:lnTo>
                  <a:pt x="3160" y="1210"/>
                </a:lnTo>
                <a:lnTo>
                  <a:pt x="3388" y="1196"/>
                </a:lnTo>
                <a:close/>
                <a:moveTo>
                  <a:pt x="3203" y="1"/>
                </a:moveTo>
                <a:lnTo>
                  <a:pt x="3032" y="15"/>
                </a:lnTo>
                <a:lnTo>
                  <a:pt x="2861" y="44"/>
                </a:lnTo>
                <a:lnTo>
                  <a:pt x="2705" y="72"/>
                </a:lnTo>
                <a:lnTo>
                  <a:pt x="2377" y="157"/>
                </a:lnTo>
                <a:lnTo>
                  <a:pt x="2064" y="271"/>
                </a:lnTo>
                <a:lnTo>
                  <a:pt x="1765" y="414"/>
                </a:lnTo>
                <a:lnTo>
                  <a:pt x="1495" y="584"/>
                </a:lnTo>
                <a:lnTo>
                  <a:pt x="1239" y="769"/>
                </a:lnTo>
                <a:lnTo>
                  <a:pt x="997" y="997"/>
                </a:lnTo>
                <a:lnTo>
                  <a:pt x="769" y="1239"/>
                </a:lnTo>
                <a:lnTo>
                  <a:pt x="584" y="1495"/>
                </a:lnTo>
                <a:lnTo>
                  <a:pt x="414" y="1780"/>
                </a:lnTo>
                <a:lnTo>
                  <a:pt x="271" y="2064"/>
                </a:lnTo>
                <a:lnTo>
                  <a:pt x="157" y="2377"/>
                </a:lnTo>
                <a:lnTo>
                  <a:pt x="72" y="2705"/>
                </a:lnTo>
                <a:lnTo>
                  <a:pt x="44" y="2875"/>
                </a:lnTo>
                <a:lnTo>
                  <a:pt x="15" y="3032"/>
                </a:lnTo>
                <a:lnTo>
                  <a:pt x="1" y="3217"/>
                </a:lnTo>
                <a:lnTo>
                  <a:pt x="1" y="3388"/>
                </a:lnTo>
                <a:lnTo>
                  <a:pt x="1" y="39119"/>
                </a:lnTo>
                <a:lnTo>
                  <a:pt x="15" y="39532"/>
                </a:lnTo>
                <a:lnTo>
                  <a:pt x="44" y="39930"/>
                </a:lnTo>
                <a:lnTo>
                  <a:pt x="86" y="40343"/>
                </a:lnTo>
                <a:lnTo>
                  <a:pt x="157" y="40755"/>
                </a:lnTo>
                <a:lnTo>
                  <a:pt x="243" y="41168"/>
                </a:lnTo>
                <a:lnTo>
                  <a:pt x="342" y="41581"/>
                </a:lnTo>
                <a:lnTo>
                  <a:pt x="456" y="42008"/>
                </a:lnTo>
                <a:lnTo>
                  <a:pt x="584" y="42420"/>
                </a:lnTo>
                <a:lnTo>
                  <a:pt x="741" y="42847"/>
                </a:lnTo>
                <a:lnTo>
                  <a:pt x="897" y="43274"/>
                </a:lnTo>
                <a:lnTo>
                  <a:pt x="1082" y="43687"/>
                </a:lnTo>
                <a:lnTo>
                  <a:pt x="1267" y="44114"/>
                </a:lnTo>
                <a:lnTo>
                  <a:pt x="1481" y="44541"/>
                </a:lnTo>
                <a:lnTo>
                  <a:pt x="1694" y="44967"/>
                </a:lnTo>
                <a:lnTo>
                  <a:pt x="1936" y="45394"/>
                </a:lnTo>
                <a:lnTo>
                  <a:pt x="2178" y="45821"/>
                </a:lnTo>
                <a:lnTo>
                  <a:pt x="2434" y="46234"/>
                </a:lnTo>
                <a:lnTo>
                  <a:pt x="2690" y="46661"/>
                </a:lnTo>
                <a:lnTo>
                  <a:pt x="2975" y="47088"/>
                </a:lnTo>
                <a:lnTo>
                  <a:pt x="3260" y="47515"/>
                </a:lnTo>
                <a:lnTo>
                  <a:pt x="3857" y="48354"/>
                </a:lnTo>
                <a:lnTo>
                  <a:pt x="4498" y="49194"/>
                </a:lnTo>
                <a:lnTo>
                  <a:pt x="5152" y="50019"/>
                </a:lnTo>
                <a:lnTo>
                  <a:pt x="5849" y="50830"/>
                </a:lnTo>
                <a:lnTo>
                  <a:pt x="6561" y="51641"/>
                </a:lnTo>
                <a:lnTo>
                  <a:pt x="7287" y="52438"/>
                </a:lnTo>
                <a:lnTo>
                  <a:pt x="8027" y="53221"/>
                </a:lnTo>
                <a:lnTo>
                  <a:pt x="8781" y="53975"/>
                </a:lnTo>
                <a:lnTo>
                  <a:pt x="9535" y="54715"/>
                </a:lnTo>
                <a:lnTo>
                  <a:pt x="10289" y="55441"/>
                </a:lnTo>
                <a:lnTo>
                  <a:pt x="11029" y="56152"/>
                </a:lnTo>
                <a:lnTo>
                  <a:pt x="11783" y="56821"/>
                </a:lnTo>
                <a:lnTo>
                  <a:pt x="12509" y="57476"/>
                </a:lnTo>
                <a:lnTo>
                  <a:pt x="13220" y="58102"/>
                </a:lnTo>
                <a:lnTo>
                  <a:pt x="14586" y="59269"/>
                </a:lnTo>
                <a:lnTo>
                  <a:pt x="15853" y="60307"/>
                </a:lnTo>
                <a:lnTo>
                  <a:pt x="16963" y="61218"/>
                </a:lnTo>
                <a:lnTo>
                  <a:pt x="17888" y="61958"/>
                </a:lnTo>
                <a:lnTo>
                  <a:pt x="18727" y="62627"/>
                </a:lnTo>
                <a:lnTo>
                  <a:pt x="19026" y="62869"/>
                </a:lnTo>
                <a:lnTo>
                  <a:pt x="19197" y="63025"/>
                </a:lnTo>
                <a:lnTo>
                  <a:pt x="19368" y="63196"/>
                </a:lnTo>
                <a:lnTo>
                  <a:pt x="19567" y="63367"/>
                </a:lnTo>
                <a:lnTo>
                  <a:pt x="19752" y="63509"/>
                </a:lnTo>
                <a:lnTo>
                  <a:pt x="19951" y="63651"/>
                </a:lnTo>
                <a:lnTo>
                  <a:pt x="20165" y="63779"/>
                </a:lnTo>
                <a:lnTo>
                  <a:pt x="20378" y="63907"/>
                </a:lnTo>
                <a:lnTo>
                  <a:pt x="20592" y="64007"/>
                </a:lnTo>
                <a:lnTo>
                  <a:pt x="20805" y="64107"/>
                </a:lnTo>
                <a:lnTo>
                  <a:pt x="21033" y="64206"/>
                </a:lnTo>
                <a:lnTo>
                  <a:pt x="21260" y="64277"/>
                </a:lnTo>
                <a:lnTo>
                  <a:pt x="21502" y="64349"/>
                </a:lnTo>
                <a:lnTo>
                  <a:pt x="21744" y="64391"/>
                </a:lnTo>
                <a:lnTo>
                  <a:pt x="21986" y="64434"/>
                </a:lnTo>
                <a:lnTo>
                  <a:pt x="22228" y="64462"/>
                </a:lnTo>
                <a:lnTo>
                  <a:pt x="22470" y="64491"/>
                </a:lnTo>
                <a:lnTo>
                  <a:pt x="22968" y="64491"/>
                </a:lnTo>
                <a:lnTo>
                  <a:pt x="23224" y="64462"/>
                </a:lnTo>
                <a:lnTo>
                  <a:pt x="23466" y="64434"/>
                </a:lnTo>
                <a:lnTo>
                  <a:pt x="23708" y="64391"/>
                </a:lnTo>
                <a:lnTo>
                  <a:pt x="23936" y="64349"/>
                </a:lnTo>
                <a:lnTo>
                  <a:pt x="24177" y="64277"/>
                </a:lnTo>
                <a:lnTo>
                  <a:pt x="24405" y="64206"/>
                </a:lnTo>
                <a:lnTo>
                  <a:pt x="24633" y="64121"/>
                </a:lnTo>
                <a:lnTo>
                  <a:pt x="24860" y="64021"/>
                </a:lnTo>
                <a:lnTo>
                  <a:pt x="25074" y="63907"/>
                </a:lnTo>
                <a:lnTo>
                  <a:pt x="25287" y="63794"/>
                </a:lnTo>
                <a:lnTo>
                  <a:pt x="25487" y="63651"/>
                </a:lnTo>
                <a:lnTo>
                  <a:pt x="25686" y="63523"/>
                </a:lnTo>
                <a:lnTo>
                  <a:pt x="25885" y="63367"/>
                </a:lnTo>
                <a:lnTo>
                  <a:pt x="26070" y="63210"/>
                </a:lnTo>
                <a:lnTo>
                  <a:pt x="26241" y="63039"/>
                </a:lnTo>
                <a:lnTo>
                  <a:pt x="26369" y="62911"/>
                </a:lnTo>
                <a:lnTo>
                  <a:pt x="26525" y="62769"/>
                </a:lnTo>
                <a:lnTo>
                  <a:pt x="26796" y="62541"/>
                </a:lnTo>
                <a:lnTo>
                  <a:pt x="27578" y="61901"/>
                </a:lnTo>
                <a:lnTo>
                  <a:pt x="28489" y="61161"/>
                </a:lnTo>
                <a:lnTo>
                  <a:pt x="29585" y="60265"/>
                </a:lnTo>
                <a:lnTo>
                  <a:pt x="30823" y="59226"/>
                </a:lnTo>
                <a:lnTo>
                  <a:pt x="32160" y="58059"/>
                </a:lnTo>
                <a:lnTo>
                  <a:pt x="32872" y="57433"/>
                </a:lnTo>
                <a:lnTo>
                  <a:pt x="33598" y="56778"/>
                </a:lnTo>
                <a:lnTo>
                  <a:pt x="34323" y="56095"/>
                </a:lnTo>
                <a:lnTo>
                  <a:pt x="35063" y="55398"/>
                </a:lnTo>
                <a:lnTo>
                  <a:pt x="35803" y="54672"/>
                </a:lnTo>
                <a:lnTo>
                  <a:pt x="36543" y="53932"/>
                </a:lnTo>
                <a:lnTo>
                  <a:pt x="37283" y="53164"/>
                </a:lnTo>
                <a:lnTo>
                  <a:pt x="38009" y="52395"/>
                </a:lnTo>
                <a:lnTo>
                  <a:pt x="38735" y="51599"/>
                </a:lnTo>
                <a:lnTo>
                  <a:pt x="39432" y="50802"/>
                </a:lnTo>
                <a:lnTo>
                  <a:pt x="40101" y="49976"/>
                </a:lnTo>
                <a:lnTo>
                  <a:pt x="40755" y="49151"/>
                </a:lnTo>
                <a:lnTo>
                  <a:pt x="41381" y="48311"/>
                </a:lnTo>
                <a:lnTo>
                  <a:pt x="41979" y="47472"/>
                </a:lnTo>
                <a:lnTo>
                  <a:pt x="42264" y="47059"/>
                </a:lnTo>
                <a:lnTo>
                  <a:pt x="42534" y="46632"/>
                </a:lnTo>
                <a:lnTo>
                  <a:pt x="42790" y="46205"/>
                </a:lnTo>
                <a:lnTo>
                  <a:pt x="43046" y="45793"/>
                </a:lnTo>
                <a:lnTo>
                  <a:pt x="43288" y="45366"/>
                </a:lnTo>
                <a:lnTo>
                  <a:pt x="43516" y="44939"/>
                </a:lnTo>
                <a:lnTo>
                  <a:pt x="43729" y="44512"/>
                </a:lnTo>
                <a:lnTo>
                  <a:pt x="43929" y="44099"/>
                </a:lnTo>
                <a:lnTo>
                  <a:pt x="44114" y="43673"/>
                </a:lnTo>
                <a:lnTo>
                  <a:pt x="44299" y="43246"/>
                </a:lnTo>
                <a:lnTo>
                  <a:pt x="44455" y="42833"/>
                </a:lnTo>
                <a:lnTo>
                  <a:pt x="44612" y="42406"/>
                </a:lnTo>
                <a:lnTo>
                  <a:pt x="44740" y="41993"/>
                </a:lnTo>
                <a:lnTo>
                  <a:pt x="44853" y="41566"/>
                </a:lnTo>
                <a:lnTo>
                  <a:pt x="44953" y="41154"/>
                </a:lnTo>
                <a:lnTo>
                  <a:pt x="45038" y="40741"/>
                </a:lnTo>
                <a:lnTo>
                  <a:pt x="45095" y="40343"/>
                </a:lnTo>
                <a:lnTo>
                  <a:pt x="45138" y="39930"/>
                </a:lnTo>
                <a:lnTo>
                  <a:pt x="45167" y="39532"/>
                </a:lnTo>
                <a:lnTo>
                  <a:pt x="45181" y="39119"/>
                </a:lnTo>
                <a:lnTo>
                  <a:pt x="45181" y="3388"/>
                </a:lnTo>
                <a:lnTo>
                  <a:pt x="45181" y="3217"/>
                </a:lnTo>
                <a:lnTo>
                  <a:pt x="45167" y="3032"/>
                </a:lnTo>
                <a:lnTo>
                  <a:pt x="45138" y="2875"/>
                </a:lnTo>
                <a:lnTo>
                  <a:pt x="45110" y="2705"/>
                </a:lnTo>
                <a:lnTo>
                  <a:pt x="45024" y="2377"/>
                </a:lnTo>
                <a:lnTo>
                  <a:pt x="44910" y="2064"/>
                </a:lnTo>
                <a:lnTo>
                  <a:pt x="44768" y="1780"/>
                </a:lnTo>
                <a:lnTo>
                  <a:pt x="44597" y="1495"/>
                </a:lnTo>
                <a:lnTo>
                  <a:pt x="44412" y="1239"/>
                </a:lnTo>
                <a:lnTo>
                  <a:pt x="44185" y="997"/>
                </a:lnTo>
                <a:lnTo>
                  <a:pt x="43957" y="769"/>
                </a:lnTo>
                <a:lnTo>
                  <a:pt x="43687" y="584"/>
                </a:lnTo>
                <a:lnTo>
                  <a:pt x="43416" y="414"/>
                </a:lnTo>
                <a:lnTo>
                  <a:pt x="43117" y="271"/>
                </a:lnTo>
                <a:lnTo>
                  <a:pt x="42804" y="157"/>
                </a:lnTo>
                <a:lnTo>
                  <a:pt x="42477" y="72"/>
                </a:lnTo>
                <a:lnTo>
                  <a:pt x="42321" y="44"/>
                </a:lnTo>
                <a:lnTo>
                  <a:pt x="42150" y="15"/>
                </a:lnTo>
                <a:lnTo>
                  <a:pt x="41979" y="1"/>
                </a:lnTo>
                <a:close/>
              </a:path>
            </a:pathLst>
          </a:custGeom>
          <a:solidFill>
            <a:srgbClr val="2776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1" name="Google Shape;536;p20">
            <a:extLst>
              <a:ext uri="{FF2B5EF4-FFF2-40B4-BE49-F238E27FC236}">
                <a16:creationId xmlns:a16="http://schemas.microsoft.com/office/drawing/2014/main" id="{1C31DDDD-67C5-F964-7C8F-1AE6A4EA42EA}"/>
              </a:ext>
            </a:extLst>
          </p:cNvPr>
          <p:cNvSpPr/>
          <p:nvPr/>
        </p:nvSpPr>
        <p:spPr>
          <a:xfrm>
            <a:off x="4326785" y="867034"/>
            <a:ext cx="278095" cy="620625"/>
          </a:xfrm>
          <a:custGeom>
            <a:avLst/>
            <a:gdLst/>
            <a:ahLst/>
            <a:cxnLst/>
            <a:rect l="l" t="t" r="r" b="b"/>
            <a:pathLst>
              <a:path w="6504" h="14515" extrusionOk="0">
                <a:moveTo>
                  <a:pt x="840" y="0"/>
                </a:moveTo>
                <a:lnTo>
                  <a:pt x="1" y="854"/>
                </a:lnTo>
                <a:lnTo>
                  <a:pt x="5309" y="6162"/>
                </a:lnTo>
                <a:lnTo>
                  <a:pt x="5309" y="14515"/>
                </a:lnTo>
                <a:lnTo>
                  <a:pt x="6504" y="14515"/>
                </a:lnTo>
                <a:lnTo>
                  <a:pt x="6504" y="5664"/>
                </a:lnTo>
                <a:lnTo>
                  <a:pt x="8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2" name="Google Shape;537;p20">
            <a:extLst>
              <a:ext uri="{FF2B5EF4-FFF2-40B4-BE49-F238E27FC236}">
                <a16:creationId xmlns:a16="http://schemas.microsoft.com/office/drawing/2014/main" id="{B42B97BC-09FA-F7D2-C3F7-897132E65343}"/>
              </a:ext>
            </a:extLst>
          </p:cNvPr>
          <p:cNvSpPr/>
          <p:nvPr/>
        </p:nvSpPr>
        <p:spPr>
          <a:xfrm>
            <a:off x="4362702" y="1186443"/>
            <a:ext cx="51138" cy="301227"/>
          </a:xfrm>
          <a:custGeom>
            <a:avLst/>
            <a:gdLst/>
            <a:ahLst/>
            <a:cxnLst/>
            <a:rect l="l" t="t" r="r" b="b"/>
            <a:pathLst>
              <a:path w="1196" h="7045" extrusionOk="0">
                <a:moveTo>
                  <a:pt x="0" y="1"/>
                </a:moveTo>
                <a:lnTo>
                  <a:pt x="0" y="7045"/>
                </a:lnTo>
                <a:lnTo>
                  <a:pt x="1196" y="7045"/>
                </a:lnTo>
                <a:lnTo>
                  <a:pt x="1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3" name="Google Shape;538;p20">
            <a:extLst>
              <a:ext uri="{FF2B5EF4-FFF2-40B4-BE49-F238E27FC236}">
                <a16:creationId xmlns:a16="http://schemas.microsoft.com/office/drawing/2014/main" id="{C8CE5804-0553-11CA-9FB3-4A7229FC5CFA}"/>
              </a:ext>
            </a:extLst>
          </p:cNvPr>
          <p:cNvSpPr/>
          <p:nvPr/>
        </p:nvSpPr>
        <p:spPr>
          <a:xfrm>
            <a:off x="4847032" y="736191"/>
            <a:ext cx="254364" cy="751463"/>
          </a:xfrm>
          <a:custGeom>
            <a:avLst/>
            <a:gdLst/>
            <a:ahLst/>
            <a:cxnLst/>
            <a:rect l="l" t="t" r="r" b="b"/>
            <a:pathLst>
              <a:path w="5949" h="17575" extrusionOk="0">
                <a:moveTo>
                  <a:pt x="5109" y="1"/>
                </a:moveTo>
                <a:lnTo>
                  <a:pt x="0" y="5123"/>
                </a:lnTo>
                <a:lnTo>
                  <a:pt x="0" y="17575"/>
                </a:lnTo>
                <a:lnTo>
                  <a:pt x="1181" y="17575"/>
                </a:lnTo>
                <a:lnTo>
                  <a:pt x="1181" y="5607"/>
                </a:lnTo>
                <a:lnTo>
                  <a:pt x="5948" y="854"/>
                </a:lnTo>
                <a:lnTo>
                  <a:pt x="51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4" name="Google Shape;539;p20">
            <a:extLst>
              <a:ext uri="{FF2B5EF4-FFF2-40B4-BE49-F238E27FC236}">
                <a16:creationId xmlns:a16="http://schemas.microsoft.com/office/drawing/2014/main" id="{400B7816-AF1E-2C44-4485-0D2F1133AF20}"/>
              </a:ext>
            </a:extLst>
          </p:cNvPr>
          <p:cNvSpPr/>
          <p:nvPr/>
        </p:nvSpPr>
        <p:spPr>
          <a:xfrm>
            <a:off x="5013150" y="898633"/>
            <a:ext cx="247651" cy="589027"/>
          </a:xfrm>
          <a:custGeom>
            <a:avLst/>
            <a:gdLst/>
            <a:ahLst/>
            <a:cxnLst/>
            <a:rect l="l" t="t" r="r" b="b"/>
            <a:pathLst>
              <a:path w="5792" h="13776" extrusionOk="0">
                <a:moveTo>
                  <a:pt x="4952" y="1"/>
                </a:moveTo>
                <a:lnTo>
                  <a:pt x="0" y="4953"/>
                </a:lnTo>
                <a:lnTo>
                  <a:pt x="0" y="13776"/>
                </a:lnTo>
                <a:lnTo>
                  <a:pt x="1195" y="13776"/>
                </a:lnTo>
                <a:lnTo>
                  <a:pt x="1195" y="5451"/>
                </a:lnTo>
                <a:lnTo>
                  <a:pt x="5792" y="855"/>
                </a:lnTo>
                <a:lnTo>
                  <a:pt x="49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5" name="Google Shape;540;p20">
            <a:extLst>
              <a:ext uri="{FF2B5EF4-FFF2-40B4-BE49-F238E27FC236}">
                <a16:creationId xmlns:a16="http://schemas.microsoft.com/office/drawing/2014/main" id="{25E9304D-821B-7BA6-2FEC-D754F45137B4}"/>
              </a:ext>
            </a:extLst>
          </p:cNvPr>
          <p:cNvSpPr/>
          <p:nvPr/>
        </p:nvSpPr>
        <p:spPr>
          <a:xfrm>
            <a:off x="5180466" y="1186443"/>
            <a:ext cx="51138" cy="301227"/>
          </a:xfrm>
          <a:custGeom>
            <a:avLst/>
            <a:gdLst/>
            <a:ahLst/>
            <a:cxnLst/>
            <a:rect l="l" t="t" r="r" b="b"/>
            <a:pathLst>
              <a:path w="1196" h="7045" extrusionOk="0">
                <a:moveTo>
                  <a:pt x="0" y="1"/>
                </a:moveTo>
                <a:lnTo>
                  <a:pt x="0" y="7045"/>
                </a:lnTo>
                <a:lnTo>
                  <a:pt x="1196" y="7045"/>
                </a:lnTo>
                <a:lnTo>
                  <a:pt x="1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6" name="Google Shape;541;p20">
            <a:extLst>
              <a:ext uri="{FF2B5EF4-FFF2-40B4-BE49-F238E27FC236}">
                <a16:creationId xmlns:a16="http://schemas.microsoft.com/office/drawing/2014/main" id="{D9B14123-6395-B0DF-0460-03EA2F4441CB}"/>
              </a:ext>
            </a:extLst>
          </p:cNvPr>
          <p:cNvSpPr/>
          <p:nvPr/>
        </p:nvSpPr>
        <p:spPr>
          <a:xfrm>
            <a:off x="5161609" y="856686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23" y="0"/>
                </a:moveTo>
                <a:lnTo>
                  <a:pt x="1352" y="29"/>
                </a:lnTo>
                <a:lnTo>
                  <a:pt x="1195" y="71"/>
                </a:lnTo>
                <a:lnTo>
                  <a:pt x="1039" y="128"/>
                </a:lnTo>
                <a:lnTo>
                  <a:pt x="882" y="199"/>
                </a:lnTo>
                <a:lnTo>
                  <a:pt x="740" y="285"/>
                </a:lnTo>
                <a:lnTo>
                  <a:pt x="612" y="384"/>
                </a:lnTo>
                <a:lnTo>
                  <a:pt x="498" y="498"/>
                </a:lnTo>
                <a:lnTo>
                  <a:pt x="384" y="612"/>
                </a:lnTo>
                <a:lnTo>
                  <a:pt x="285" y="740"/>
                </a:lnTo>
                <a:lnTo>
                  <a:pt x="199" y="882"/>
                </a:lnTo>
                <a:lnTo>
                  <a:pt x="128" y="1039"/>
                </a:lnTo>
                <a:lnTo>
                  <a:pt x="71" y="1195"/>
                </a:lnTo>
                <a:lnTo>
                  <a:pt x="29" y="1352"/>
                </a:lnTo>
                <a:lnTo>
                  <a:pt x="0" y="1523"/>
                </a:lnTo>
                <a:lnTo>
                  <a:pt x="0" y="1693"/>
                </a:lnTo>
                <a:lnTo>
                  <a:pt x="0" y="1878"/>
                </a:lnTo>
                <a:lnTo>
                  <a:pt x="29" y="2035"/>
                </a:lnTo>
                <a:lnTo>
                  <a:pt x="71" y="2206"/>
                </a:lnTo>
                <a:lnTo>
                  <a:pt x="128" y="2362"/>
                </a:lnTo>
                <a:lnTo>
                  <a:pt x="199" y="2505"/>
                </a:lnTo>
                <a:lnTo>
                  <a:pt x="285" y="2647"/>
                </a:lnTo>
                <a:lnTo>
                  <a:pt x="384" y="2775"/>
                </a:lnTo>
                <a:lnTo>
                  <a:pt x="498" y="2903"/>
                </a:lnTo>
                <a:lnTo>
                  <a:pt x="612" y="3017"/>
                </a:lnTo>
                <a:lnTo>
                  <a:pt x="740" y="3102"/>
                </a:lnTo>
                <a:lnTo>
                  <a:pt x="882" y="3188"/>
                </a:lnTo>
                <a:lnTo>
                  <a:pt x="1039" y="3259"/>
                </a:lnTo>
                <a:lnTo>
                  <a:pt x="1195" y="3330"/>
                </a:lnTo>
                <a:lnTo>
                  <a:pt x="1352" y="3358"/>
                </a:lnTo>
                <a:lnTo>
                  <a:pt x="1523" y="3387"/>
                </a:lnTo>
                <a:lnTo>
                  <a:pt x="1694" y="3401"/>
                </a:lnTo>
                <a:lnTo>
                  <a:pt x="1879" y="3387"/>
                </a:lnTo>
                <a:lnTo>
                  <a:pt x="2035" y="3358"/>
                </a:lnTo>
                <a:lnTo>
                  <a:pt x="2206" y="3330"/>
                </a:lnTo>
                <a:lnTo>
                  <a:pt x="2362" y="3259"/>
                </a:lnTo>
                <a:lnTo>
                  <a:pt x="2505" y="3188"/>
                </a:lnTo>
                <a:lnTo>
                  <a:pt x="2647" y="3102"/>
                </a:lnTo>
                <a:lnTo>
                  <a:pt x="2775" y="3017"/>
                </a:lnTo>
                <a:lnTo>
                  <a:pt x="2903" y="2903"/>
                </a:lnTo>
                <a:lnTo>
                  <a:pt x="3017" y="2775"/>
                </a:lnTo>
                <a:lnTo>
                  <a:pt x="3102" y="2647"/>
                </a:lnTo>
                <a:lnTo>
                  <a:pt x="3188" y="2505"/>
                </a:lnTo>
                <a:lnTo>
                  <a:pt x="3259" y="2362"/>
                </a:lnTo>
                <a:lnTo>
                  <a:pt x="3330" y="2206"/>
                </a:lnTo>
                <a:lnTo>
                  <a:pt x="3358" y="2035"/>
                </a:lnTo>
                <a:lnTo>
                  <a:pt x="3387" y="1878"/>
                </a:lnTo>
                <a:lnTo>
                  <a:pt x="3401" y="1693"/>
                </a:lnTo>
                <a:lnTo>
                  <a:pt x="3387" y="1523"/>
                </a:lnTo>
                <a:lnTo>
                  <a:pt x="3358" y="1352"/>
                </a:lnTo>
                <a:lnTo>
                  <a:pt x="3330" y="1195"/>
                </a:lnTo>
                <a:lnTo>
                  <a:pt x="3259" y="1039"/>
                </a:lnTo>
                <a:lnTo>
                  <a:pt x="3188" y="882"/>
                </a:lnTo>
                <a:lnTo>
                  <a:pt x="3102" y="740"/>
                </a:lnTo>
                <a:lnTo>
                  <a:pt x="3017" y="612"/>
                </a:lnTo>
                <a:lnTo>
                  <a:pt x="2903" y="498"/>
                </a:lnTo>
                <a:lnTo>
                  <a:pt x="2775" y="384"/>
                </a:lnTo>
                <a:lnTo>
                  <a:pt x="2647" y="285"/>
                </a:lnTo>
                <a:lnTo>
                  <a:pt x="2505" y="199"/>
                </a:lnTo>
                <a:lnTo>
                  <a:pt x="2362" y="128"/>
                </a:lnTo>
                <a:lnTo>
                  <a:pt x="2206" y="71"/>
                </a:lnTo>
                <a:lnTo>
                  <a:pt x="2035" y="29"/>
                </a:lnTo>
                <a:lnTo>
                  <a:pt x="18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7" name="Google Shape;542;p20">
            <a:extLst>
              <a:ext uri="{FF2B5EF4-FFF2-40B4-BE49-F238E27FC236}">
                <a16:creationId xmlns:a16="http://schemas.microsoft.com/office/drawing/2014/main" id="{8CB5E36A-F083-1383-00AA-5033C49FD6E2}"/>
              </a:ext>
            </a:extLst>
          </p:cNvPr>
          <p:cNvSpPr/>
          <p:nvPr/>
        </p:nvSpPr>
        <p:spPr>
          <a:xfrm>
            <a:off x="5000964" y="696041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708" y="0"/>
                </a:moveTo>
                <a:lnTo>
                  <a:pt x="1523" y="15"/>
                </a:lnTo>
                <a:lnTo>
                  <a:pt x="1352" y="29"/>
                </a:lnTo>
                <a:lnTo>
                  <a:pt x="1196" y="72"/>
                </a:lnTo>
                <a:lnTo>
                  <a:pt x="1039" y="128"/>
                </a:lnTo>
                <a:lnTo>
                  <a:pt x="897" y="200"/>
                </a:lnTo>
                <a:lnTo>
                  <a:pt x="755" y="285"/>
                </a:lnTo>
                <a:lnTo>
                  <a:pt x="612" y="385"/>
                </a:lnTo>
                <a:lnTo>
                  <a:pt x="499" y="498"/>
                </a:lnTo>
                <a:lnTo>
                  <a:pt x="385" y="612"/>
                </a:lnTo>
                <a:lnTo>
                  <a:pt x="285" y="755"/>
                </a:lnTo>
                <a:lnTo>
                  <a:pt x="200" y="897"/>
                </a:lnTo>
                <a:lnTo>
                  <a:pt x="129" y="1039"/>
                </a:lnTo>
                <a:lnTo>
                  <a:pt x="72" y="1196"/>
                </a:lnTo>
                <a:lnTo>
                  <a:pt x="29" y="1352"/>
                </a:lnTo>
                <a:lnTo>
                  <a:pt x="15" y="1523"/>
                </a:lnTo>
                <a:lnTo>
                  <a:pt x="0" y="1708"/>
                </a:lnTo>
                <a:lnTo>
                  <a:pt x="15" y="1879"/>
                </a:lnTo>
                <a:lnTo>
                  <a:pt x="29" y="2050"/>
                </a:lnTo>
                <a:lnTo>
                  <a:pt x="72" y="2206"/>
                </a:lnTo>
                <a:lnTo>
                  <a:pt x="129" y="2363"/>
                </a:lnTo>
                <a:lnTo>
                  <a:pt x="200" y="2519"/>
                </a:lnTo>
                <a:lnTo>
                  <a:pt x="285" y="2647"/>
                </a:lnTo>
                <a:lnTo>
                  <a:pt x="385" y="2789"/>
                </a:lnTo>
                <a:lnTo>
                  <a:pt x="499" y="2903"/>
                </a:lnTo>
                <a:lnTo>
                  <a:pt x="612" y="3017"/>
                </a:lnTo>
                <a:lnTo>
                  <a:pt x="755" y="3117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387"/>
                </a:lnTo>
                <a:lnTo>
                  <a:pt x="1708" y="3401"/>
                </a:lnTo>
                <a:lnTo>
                  <a:pt x="1879" y="3387"/>
                </a:lnTo>
                <a:lnTo>
                  <a:pt x="2050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19" y="3202"/>
                </a:lnTo>
                <a:lnTo>
                  <a:pt x="2647" y="3117"/>
                </a:lnTo>
                <a:lnTo>
                  <a:pt x="2790" y="3017"/>
                </a:lnTo>
                <a:lnTo>
                  <a:pt x="2903" y="2903"/>
                </a:lnTo>
                <a:lnTo>
                  <a:pt x="3017" y="2789"/>
                </a:lnTo>
                <a:lnTo>
                  <a:pt x="3117" y="2647"/>
                </a:lnTo>
                <a:lnTo>
                  <a:pt x="3202" y="2519"/>
                </a:lnTo>
                <a:lnTo>
                  <a:pt x="3273" y="2363"/>
                </a:lnTo>
                <a:lnTo>
                  <a:pt x="3330" y="2206"/>
                </a:lnTo>
                <a:lnTo>
                  <a:pt x="3373" y="2050"/>
                </a:lnTo>
                <a:lnTo>
                  <a:pt x="3387" y="1879"/>
                </a:lnTo>
                <a:lnTo>
                  <a:pt x="3401" y="1708"/>
                </a:lnTo>
                <a:lnTo>
                  <a:pt x="3387" y="1523"/>
                </a:lnTo>
                <a:lnTo>
                  <a:pt x="3373" y="1352"/>
                </a:lnTo>
                <a:lnTo>
                  <a:pt x="3330" y="1196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5"/>
                </a:lnTo>
                <a:lnTo>
                  <a:pt x="3017" y="612"/>
                </a:lnTo>
                <a:lnTo>
                  <a:pt x="2903" y="498"/>
                </a:lnTo>
                <a:lnTo>
                  <a:pt x="2790" y="385"/>
                </a:lnTo>
                <a:lnTo>
                  <a:pt x="2647" y="285"/>
                </a:lnTo>
                <a:lnTo>
                  <a:pt x="2519" y="200"/>
                </a:lnTo>
                <a:lnTo>
                  <a:pt x="2363" y="128"/>
                </a:lnTo>
                <a:lnTo>
                  <a:pt x="2206" y="72"/>
                </a:lnTo>
                <a:lnTo>
                  <a:pt x="2050" y="29"/>
                </a:lnTo>
                <a:lnTo>
                  <a:pt x="1879" y="15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8" name="Google Shape;543;p20">
            <a:extLst>
              <a:ext uri="{FF2B5EF4-FFF2-40B4-BE49-F238E27FC236}">
                <a16:creationId xmlns:a16="http://schemas.microsoft.com/office/drawing/2014/main" id="{66659A8D-BEDA-8128-31EF-CB8C6FFB0571}"/>
              </a:ext>
            </a:extLst>
          </p:cNvPr>
          <p:cNvSpPr/>
          <p:nvPr/>
        </p:nvSpPr>
        <p:spPr>
          <a:xfrm>
            <a:off x="4289071" y="844500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37" y="1"/>
                </a:moveTo>
                <a:lnTo>
                  <a:pt x="1367" y="29"/>
                </a:lnTo>
                <a:lnTo>
                  <a:pt x="1196" y="72"/>
                </a:lnTo>
                <a:lnTo>
                  <a:pt x="1039" y="129"/>
                </a:lnTo>
                <a:lnTo>
                  <a:pt x="897" y="200"/>
                </a:lnTo>
                <a:lnTo>
                  <a:pt x="755" y="285"/>
                </a:lnTo>
                <a:lnTo>
                  <a:pt x="627" y="385"/>
                </a:lnTo>
                <a:lnTo>
                  <a:pt x="499" y="499"/>
                </a:lnTo>
                <a:lnTo>
                  <a:pt x="399" y="612"/>
                </a:lnTo>
                <a:lnTo>
                  <a:pt x="299" y="740"/>
                </a:lnTo>
                <a:lnTo>
                  <a:pt x="214" y="883"/>
                </a:lnTo>
                <a:lnTo>
                  <a:pt x="143" y="1039"/>
                </a:lnTo>
                <a:lnTo>
                  <a:pt x="86" y="1196"/>
                </a:lnTo>
                <a:lnTo>
                  <a:pt x="43" y="1352"/>
                </a:lnTo>
                <a:lnTo>
                  <a:pt x="15" y="1523"/>
                </a:lnTo>
                <a:lnTo>
                  <a:pt x="1" y="1694"/>
                </a:lnTo>
                <a:lnTo>
                  <a:pt x="15" y="1865"/>
                </a:lnTo>
                <a:lnTo>
                  <a:pt x="43" y="2035"/>
                </a:lnTo>
                <a:lnTo>
                  <a:pt x="86" y="2206"/>
                </a:lnTo>
                <a:lnTo>
                  <a:pt x="143" y="2363"/>
                </a:lnTo>
                <a:lnTo>
                  <a:pt x="214" y="2505"/>
                </a:lnTo>
                <a:lnTo>
                  <a:pt x="299" y="2647"/>
                </a:lnTo>
                <a:lnTo>
                  <a:pt x="399" y="2775"/>
                </a:lnTo>
                <a:lnTo>
                  <a:pt x="499" y="2903"/>
                </a:lnTo>
                <a:lnTo>
                  <a:pt x="627" y="3003"/>
                </a:lnTo>
                <a:lnTo>
                  <a:pt x="755" y="3103"/>
                </a:lnTo>
                <a:lnTo>
                  <a:pt x="897" y="3188"/>
                </a:lnTo>
                <a:lnTo>
                  <a:pt x="1039" y="3259"/>
                </a:lnTo>
                <a:lnTo>
                  <a:pt x="1196" y="3316"/>
                </a:lnTo>
                <a:lnTo>
                  <a:pt x="1367" y="3359"/>
                </a:lnTo>
                <a:lnTo>
                  <a:pt x="1537" y="3387"/>
                </a:lnTo>
                <a:lnTo>
                  <a:pt x="1708" y="3401"/>
                </a:lnTo>
                <a:lnTo>
                  <a:pt x="1879" y="3387"/>
                </a:lnTo>
                <a:lnTo>
                  <a:pt x="2050" y="3359"/>
                </a:lnTo>
                <a:lnTo>
                  <a:pt x="2206" y="3316"/>
                </a:lnTo>
                <a:lnTo>
                  <a:pt x="2363" y="3259"/>
                </a:lnTo>
                <a:lnTo>
                  <a:pt x="2519" y="3188"/>
                </a:lnTo>
                <a:lnTo>
                  <a:pt x="2661" y="3103"/>
                </a:lnTo>
                <a:lnTo>
                  <a:pt x="2790" y="3003"/>
                </a:lnTo>
                <a:lnTo>
                  <a:pt x="2903" y="2903"/>
                </a:lnTo>
                <a:lnTo>
                  <a:pt x="3017" y="2775"/>
                </a:lnTo>
                <a:lnTo>
                  <a:pt x="3117" y="2647"/>
                </a:lnTo>
                <a:lnTo>
                  <a:pt x="3202" y="2505"/>
                </a:lnTo>
                <a:lnTo>
                  <a:pt x="3273" y="2363"/>
                </a:lnTo>
                <a:lnTo>
                  <a:pt x="3330" y="2206"/>
                </a:lnTo>
                <a:lnTo>
                  <a:pt x="3373" y="2035"/>
                </a:lnTo>
                <a:lnTo>
                  <a:pt x="3401" y="1865"/>
                </a:lnTo>
                <a:lnTo>
                  <a:pt x="3401" y="1694"/>
                </a:lnTo>
                <a:lnTo>
                  <a:pt x="3401" y="1523"/>
                </a:lnTo>
                <a:lnTo>
                  <a:pt x="3373" y="1352"/>
                </a:lnTo>
                <a:lnTo>
                  <a:pt x="3330" y="1196"/>
                </a:lnTo>
                <a:lnTo>
                  <a:pt x="3273" y="1039"/>
                </a:lnTo>
                <a:lnTo>
                  <a:pt x="3202" y="883"/>
                </a:lnTo>
                <a:lnTo>
                  <a:pt x="3117" y="740"/>
                </a:lnTo>
                <a:lnTo>
                  <a:pt x="3017" y="612"/>
                </a:lnTo>
                <a:lnTo>
                  <a:pt x="2903" y="499"/>
                </a:lnTo>
                <a:lnTo>
                  <a:pt x="2790" y="385"/>
                </a:lnTo>
                <a:lnTo>
                  <a:pt x="2661" y="285"/>
                </a:lnTo>
                <a:lnTo>
                  <a:pt x="2519" y="200"/>
                </a:lnTo>
                <a:lnTo>
                  <a:pt x="2363" y="129"/>
                </a:lnTo>
                <a:lnTo>
                  <a:pt x="2206" y="72"/>
                </a:lnTo>
                <a:lnTo>
                  <a:pt x="2050" y="29"/>
                </a:lnTo>
                <a:lnTo>
                  <a:pt x="18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9" name="Google Shape;544;p20">
            <a:extLst>
              <a:ext uri="{FF2B5EF4-FFF2-40B4-BE49-F238E27FC236}">
                <a16:creationId xmlns:a16="http://schemas.microsoft.com/office/drawing/2014/main" id="{0AA51EEF-C924-FFF3-3F18-58175BE0924F}"/>
              </a:ext>
            </a:extLst>
          </p:cNvPr>
          <p:cNvSpPr/>
          <p:nvPr/>
        </p:nvSpPr>
        <p:spPr>
          <a:xfrm>
            <a:off x="5738427" y="1685699"/>
            <a:ext cx="620625" cy="278095"/>
          </a:xfrm>
          <a:custGeom>
            <a:avLst/>
            <a:gdLst/>
            <a:ahLst/>
            <a:cxnLst/>
            <a:rect l="l" t="t" r="r" b="b"/>
            <a:pathLst>
              <a:path w="14515" h="6504" extrusionOk="0">
                <a:moveTo>
                  <a:pt x="13675" y="0"/>
                </a:moveTo>
                <a:lnTo>
                  <a:pt x="8367" y="5308"/>
                </a:lnTo>
                <a:lnTo>
                  <a:pt x="0" y="5308"/>
                </a:lnTo>
                <a:lnTo>
                  <a:pt x="0" y="6503"/>
                </a:lnTo>
                <a:lnTo>
                  <a:pt x="8865" y="6503"/>
                </a:lnTo>
                <a:lnTo>
                  <a:pt x="14515" y="840"/>
                </a:lnTo>
                <a:lnTo>
                  <a:pt x="136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0" name="Google Shape;545;p20">
            <a:extLst>
              <a:ext uri="{FF2B5EF4-FFF2-40B4-BE49-F238E27FC236}">
                <a16:creationId xmlns:a16="http://schemas.microsoft.com/office/drawing/2014/main" id="{81F5EFD9-ED49-F78F-E402-FE7AF6A0B90A}"/>
              </a:ext>
            </a:extLst>
          </p:cNvPr>
          <p:cNvSpPr/>
          <p:nvPr/>
        </p:nvSpPr>
        <p:spPr>
          <a:xfrm>
            <a:off x="5738427" y="1721574"/>
            <a:ext cx="301184" cy="51181"/>
          </a:xfrm>
          <a:custGeom>
            <a:avLst/>
            <a:gdLst/>
            <a:ahLst/>
            <a:cxnLst/>
            <a:rect l="l" t="t" r="r" b="b"/>
            <a:pathLst>
              <a:path w="7044" h="1197" extrusionOk="0">
                <a:moveTo>
                  <a:pt x="0" y="1"/>
                </a:moveTo>
                <a:lnTo>
                  <a:pt x="0" y="1196"/>
                </a:lnTo>
                <a:lnTo>
                  <a:pt x="7044" y="1196"/>
                </a:lnTo>
                <a:lnTo>
                  <a:pt x="704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1" name="Google Shape;546;p20">
            <a:extLst>
              <a:ext uri="{FF2B5EF4-FFF2-40B4-BE49-F238E27FC236}">
                <a16:creationId xmlns:a16="http://schemas.microsoft.com/office/drawing/2014/main" id="{F66524A8-81A3-B934-72A3-7E6F7747D52F}"/>
              </a:ext>
            </a:extLst>
          </p:cNvPr>
          <p:cNvSpPr/>
          <p:nvPr/>
        </p:nvSpPr>
        <p:spPr>
          <a:xfrm>
            <a:off x="5738427" y="2205904"/>
            <a:ext cx="751463" cy="254364"/>
          </a:xfrm>
          <a:custGeom>
            <a:avLst/>
            <a:gdLst/>
            <a:ahLst/>
            <a:cxnLst/>
            <a:rect l="l" t="t" r="r" b="b"/>
            <a:pathLst>
              <a:path w="17575" h="5949" extrusionOk="0">
                <a:moveTo>
                  <a:pt x="0" y="1"/>
                </a:moveTo>
                <a:lnTo>
                  <a:pt x="0" y="1182"/>
                </a:lnTo>
                <a:lnTo>
                  <a:pt x="11967" y="1182"/>
                </a:lnTo>
                <a:lnTo>
                  <a:pt x="16734" y="5949"/>
                </a:lnTo>
                <a:lnTo>
                  <a:pt x="17574" y="5109"/>
                </a:lnTo>
                <a:lnTo>
                  <a:pt x="1246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2" name="Google Shape;547;p20">
            <a:extLst>
              <a:ext uri="{FF2B5EF4-FFF2-40B4-BE49-F238E27FC236}">
                <a16:creationId xmlns:a16="http://schemas.microsoft.com/office/drawing/2014/main" id="{777AAE87-7151-E37F-77A1-0F2E063C66DC}"/>
              </a:ext>
            </a:extLst>
          </p:cNvPr>
          <p:cNvSpPr/>
          <p:nvPr/>
        </p:nvSpPr>
        <p:spPr>
          <a:xfrm>
            <a:off x="5738427" y="2372023"/>
            <a:ext cx="588985" cy="248293"/>
          </a:xfrm>
          <a:custGeom>
            <a:avLst/>
            <a:gdLst/>
            <a:ahLst/>
            <a:cxnLst/>
            <a:rect l="l" t="t" r="r" b="b"/>
            <a:pathLst>
              <a:path w="13775" h="5807" extrusionOk="0">
                <a:moveTo>
                  <a:pt x="0" y="1"/>
                </a:moveTo>
                <a:lnTo>
                  <a:pt x="0" y="1196"/>
                </a:lnTo>
                <a:lnTo>
                  <a:pt x="8325" y="1196"/>
                </a:lnTo>
                <a:lnTo>
                  <a:pt x="12935" y="5806"/>
                </a:lnTo>
                <a:lnTo>
                  <a:pt x="13775" y="4953"/>
                </a:lnTo>
                <a:lnTo>
                  <a:pt x="88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3" name="Google Shape;548;p20">
            <a:extLst>
              <a:ext uri="{FF2B5EF4-FFF2-40B4-BE49-F238E27FC236}">
                <a16:creationId xmlns:a16="http://schemas.microsoft.com/office/drawing/2014/main" id="{808B1E24-537D-1B9A-3166-28F29956216A}"/>
              </a:ext>
            </a:extLst>
          </p:cNvPr>
          <p:cNvSpPr/>
          <p:nvPr/>
        </p:nvSpPr>
        <p:spPr>
          <a:xfrm>
            <a:off x="5738427" y="2539339"/>
            <a:ext cx="301184" cy="51181"/>
          </a:xfrm>
          <a:custGeom>
            <a:avLst/>
            <a:gdLst/>
            <a:ahLst/>
            <a:cxnLst/>
            <a:rect l="l" t="t" r="r" b="b"/>
            <a:pathLst>
              <a:path w="7044" h="1197" extrusionOk="0">
                <a:moveTo>
                  <a:pt x="0" y="1"/>
                </a:moveTo>
                <a:lnTo>
                  <a:pt x="0" y="1196"/>
                </a:lnTo>
                <a:lnTo>
                  <a:pt x="7044" y="1196"/>
                </a:lnTo>
                <a:lnTo>
                  <a:pt x="704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4" name="Google Shape;549;p20">
            <a:extLst>
              <a:ext uri="{FF2B5EF4-FFF2-40B4-BE49-F238E27FC236}">
                <a16:creationId xmlns:a16="http://schemas.microsoft.com/office/drawing/2014/main" id="{46A63794-2867-0673-D53F-6F9F9D848E78}"/>
              </a:ext>
            </a:extLst>
          </p:cNvPr>
          <p:cNvSpPr/>
          <p:nvPr/>
        </p:nvSpPr>
        <p:spPr>
          <a:xfrm>
            <a:off x="6224553" y="2520482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23" y="1"/>
                </a:moveTo>
                <a:lnTo>
                  <a:pt x="1353" y="29"/>
                </a:lnTo>
                <a:lnTo>
                  <a:pt x="1196" y="72"/>
                </a:lnTo>
                <a:lnTo>
                  <a:pt x="1040" y="129"/>
                </a:lnTo>
                <a:lnTo>
                  <a:pt x="883" y="200"/>
                </a:lnTo>
                <a:lnTo>
                  <a:pt x="741" y="285"/>
                </a:lnTo>
                <a:lnTo>
                  <a:pt x="613" y="385"/>
                </a:lnTo>
                <a:lnTo>
                  <a:pt x="499" y="499"/>
                </a:lnTo>
                <a:lnTo>
                  <a:pt x="385" y="613"/>
                </a:lnTo>
                <a:lnTo>
                  <a:pt x="285" y="755"/>
                </a:lnTo>
                <a:lnTo>
                  <a:pt x="200" y="883"/>
                </a:lnTo>
                <a:lnTo>
                  <a:pt x="129" y="1040"/>
                </a:lnTo>
                <a:lnTo>
                  <a:pt x="72" y="1196"/>
                </a:lnTo>
                <a:lnTo>
                  <a:pt x="29" y="1353"/>
                </a:lnTo>
                <a:lnTo>
                  <a:pt x="1" y="1523"/>
                </a:lnTo>
                <a:lnTo>
                  <a:pt x="1" y="1694"/>
                </a:lnTo>
                <a:lnTo>
                  <a:pt x="1" y="1879"/>
                </a:lnTo>
                <a:lnTo>
                  <a:pt x="29" y="2050"/>
                </a:lnTo>
                <a:lnTo>
                  <a:pt x="72" y="2206"/>
                </a:lnTo>
                <a:lnTo>
                  <a:pt x="129" y="2363"/>
                </a:lnTo>
                <a:lnTo>
                  <a:pt x="200" y="2505"/>
                </a:lnTo>
                <a:lnTo>
                  <a:pt x="285" y="2648"/>
                </a:lnTo>
                <a:lnTo>
                  <a:pt x="385" y="2776"/>
                </a:lnTo>
                <a:lnTo>
                  <a:pt x="499" y="2904"/>
                </a:lnTo>
                <a:lnTo>
                  <a:pt x="613" y="3017"/>
                </a:lnTo>
                <a:lnTo>
                  <a:pt x="741" y="3117"/>
                </a:lnTo>
                <a:lnTo>
                  <a:pt x="883" y="3202"/>
                </a:lnTo>
                <a:lnTo>
                  <a:pt x="1040" y="3274"/>
                </a:lnTo>
                <a:lnTo>
                  <a:pt x="1196" y="3331"/>
                </a:lnTo>
                <a:lnTo>
                  <a:pt x="1353" y="3373"/>
                </a:lnTo>
                <a:lnTo>
                  <a:pt x="1523" y="3387"/>
                </a:lnTo>
                <a:lnTo>
                  <a:pt x="1694" y="3402"/>
                </a:lnTo>
                <a:lnTo>
                  <a:pt x="1865" y="3387"/>
                </a:lnTo>
                <a:lnTo>
                  <a:pt x="2036" y="3373"/>
                </a:lnTo>
                <a:lnTo>
                  <a:pt x="2206" y="3331"/>
                </a:lnTo>
                <a:lnTo>
                  <a:pt x="2363" y="3274"/>
                </a:lnTo>
                <a:lnTo>
                  <a:pt x="2505" y="3202"/>
                </a:lnTo>
                <a:lnTo>
                  <a:pt x="2648" y="3117"/>
                </a:lnTo>
                <a:lnTo>
                  <a:pt x="2776" y="3017"/>
                </a:lnTo>
                <a:lnTo>
                  <a:pt x="2904" y="2904"/>
                </a:lnTo>
                <a:lnTo>
                  <a:pt x="3003" y="2776"/>
                </a:lnTo>
                <a:lnTo>
                  <a:pt x="3103" y="2648"/>
                </a:lnTo>
                <a:lnTo>
                  <a:pt x="3188" y="2505"/>
                </a:lnTo>
                <a:lnTo>
                  <a:pt x="3259" y="2363"/>
                </a:lnTo>
                <a:lnTo>
                  <a:pt x="3316" y="2206"/>
                </a:lnTo>
                <a:lnTo>
                  <a:pt x="3359" y="2050"/>
                </a:lnTo>
                <a:lnTo>
                  <a:pt x="3388" y="1879"/>
                </a:lnTo>
                <a:lnTo>
                  <a:pt x="3402" y="1694"/>
                </a:lnTo>
                <a:lnTo>
                  <a:pt x="3388" y="1523"/>
                </a:lnTo>
                <a:lnTo>
                  <a:pt x="3359" y="1353"/>
                </a:lnTo>
                <a:lnTo>
                  <a:pt x="3316" y="1196"/>
                </a:lnTo>
                <a:lnTo>
                  <a:pt x="3259" y="1040"/>
                </a:lnTo>
                <a:lnTo>
                  <a:pt x="3188" y="883"/>
                </a:lnTo>
                <a:lnTo>
                  <a:pt x="3103" y="755"/>
                </a:lnTo>
                <a:lnTo>
                  <a:pt x="3003" y="613"/>
                </a:lnTo>
                <a:lnTo>
                  <a:pt x="2904" y="499"/>
                </a:lnTo>
                <a:lnTo>
                  <a:pt x="2776" y="385"/>
                </a:lnTo>
                <a:lnTo>
                  <a:pt x="2648" y="285"/>
                </a:lnTo>
                <a:lnTo>
                  <a:pt x="2505" y="200"/>
                </a:lnTo>
                <a:lnTo>
                  <a:pt x="2363" y="129"/>
                </a:lnTo>
                <a:lnTo>
                  <a:pt x="2206" y="72"/>
                </a:lnTo>
                <a:lnTo>
                  <a:pt x="2036" y="29"/>
                </a:lnTo>
                <a:lnTo>
                  <a:pt x="1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5" name="Google Shape;550;p20">
            <a:extLst>
              <a:ext uri="{FF2B5EF4-FFF2-40B4-BE49-F238E27FC236}">
                <a16:creationId xmlns:a16="http://schemas.microsoft.com/office/drawing/2014/main" id="{1A2FC879-DBA4-F4CB-6199-D01C256CC28B}"/>
              </a:ext>
            </a:extLst>
          </p:cNvPr>
          <p:cNvSpPr/>
          <p:nvPr/>
        </p:nvSpPr>
        <p:spPr>
          <a:xfrm>
            <a:off x="6384599" y="2359879"/>
            <a:ext cx="146060" cy="145418"/>
          </a:xfrm>
          <a:custGeom>
            <a:avLst/>
            <a:gdLst/>
            <a:ahLst/>
            <a:cxnLst/>
            <a:rect l="l" t="t" r="r" b="b"/>
            <a:pathLst>
              <a:path w="3416" h="3401" extrusionOk="0">
                <a:moveTo>
                  <a:pt x="1708" y="0"/>
                </a:moveTo>
                <a:lnTo>
                  <a:pt x="1537" y="14"/>
                </a:lnTo>
                <a:lnTo>
                  <a:pt x="1366" y="43"/>
                </a:lnTo>
                <a:lnTo>
                  <a:pt x="1196" y="71"/>
                </a:lnTo>
                <a:lnTo>
                  <a:pt x="1039" y="128"/>
                </a:lnTo>
                <a:lnTo>
                  <a:pt x="897" y="213"/>
                </a:lnTo>
                <a:lnTo>
                  <a:pt x="754" y="285"/>
                </a:lnTo>
                <a:lnTo>
                  <a:pt x="626" y="384"/>
                </a:lnTo>
                <a:lnTo>
                  <a:pt x="498" y="498"/>
                </a:lnTo>
                <a:lnTo>
                  <a:pt x="399" y="626"/>
                </a:lnTo>
                <a:lnTo>
                  <a:pt x="299" y="754"/>
                </a:lnTo>
                <a:lnTo>
                  <a:pt x="214" y="897"/>
                </a:lnTo>
                <a:lnTo>
                  <a:pt x="143" y="1039"/>
                </a:lnTo>
                <a:lnTo>
                  <a:pt x="86" y="1195"/>
                </a:lnTo>
                <a:lnTo>
                  <a:pt x="43" y="1366"/>
                </a:lnTo>
                <a:lnTo>
                  <a:pt x="14" y="1523"/>
                </a:lnTo>
                <a:lnTo>
                  <a:pt x="0" y="1708"/>
                </a:lnTo>
                <a:lnTo>
                  <a:pt x="14" y="1878"/>
                </a:lnTo>
                <a:lnTo>
                  <a:pt x="43" y="2049"/>
                </a:lnTo>
                <a:lnTo>
                  <a:pt x="86" y="2206"/>
                </a:lnTo>
                <a:lnTo>
                  <a:pt x="143" y="2362"/>
                </a:lnTo>
                <a:lnTo>
                  <a:pt x="214" y="2519"/>
                </a:lnTo>
                <a:lnTo>
                  <a:pt x="299" y="2661"/>
                </a:lnTo>
                <a:lnTo>
                  <a:pt x="399" y="2789"/>
                </a:lnTo>
                <a:lnTo>
                  <a:pt x="498" y="2903"/>
                </a:lnTo>
                <a:lnTo>
                  <a:pt x="626" y="3017"/>
                </a:lnTo>
                <a:lnTo>
                  <a:pt x="754" y="3116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66" y="3373"/>
                </a:lnTo>
                <a:lnTo>
                  <a:pt x="1537" y="3401"/>
                </a:lnTo>
                <a:lnTo>
                  <a:pt x="1879" y="3401"/>
                </a:lnTo>
                <a:lnTo>
                  <a:pt x="2049" y="3373"/>
                </a:lnTo>
                <a:lnTo>
                  <a:pt x="2220" y="3330"/>
                </a:lnTo>
                <a:lnTo>
                  <a:pt x="2377" y="3273"/>
                </a:lnTo>
                <a:lnTo>
                  <a:pt x="2519" y="3202"/>
                </a:lnTo>
                <a:lnTo>
                  <a:pt x="2661" y="3116"/>
                </a:lnTo>
                <a:lnTo>
                  <a:pt x="2789" y="3017"/>
                </a:lnTo>
                <a:lnTo>
                  <a:pt x="2917" y="2903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62"/>
                </a:lnTo>
                <a:lnTo>
                  <a:pt x="3330" y="2206"/>
                </a:lnTo>
                <a:lnTo>
                  <a:pt x="3373" y="2049"/>
                </a:lnTo>
                <a:lnTo>
                  <a:pt x="3401" y="1878"/>
                </a:lnTo>
                <a:lnTo>
                  <a:pt x="3415" y="1708"/>
                </a:lnTo>
                <a:lnTo>
                  <a:pt x="3401" y="1523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17" y="498"/>
                </a:lnTo>
                <a:lnTo>
                  <a:pt x="2789" y="384"/>
                </a:lnTo>
                <a:lnTo>
                  <a:pt x="2661" y="285"/>
                </a:lnTo>
                <a:lnTo>
                  <a:pt x="2519" y="213"/>
                </a:lnTo>
                <a:lnTo>
                  <a:pt x="2377" y="128"/>
                </a:lnTo>
                <a:lnTo>
                  <a:pt x="2220" y="71"/>
                </a:lnTo>
                <a:lnTo>
                  <a:pt x="2049" y="43"/>
                </a:lnTo>
                <a:lnTo>
                  <a:pt x="1879" y="14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6" name="Google Shape;551;p20">
            <a:extLst>
              <a:ext uri="{FF2B5EF4-FFF2-40B4-BE49-F238E27FC236}">
                <a16:creationId xmlns:a16="http://schemas.microsoft.com/office/drawing/2014/main" id="{A7F7BAC7-1026-A1FB-7E99-22561504B498}"/>
              </a:ext>
            </a:extLst>
          </p:cNvPr>
          <p:cNvSpPr/>
          <p:nvPr/>
        </p:nvSpPr>
        <p:spPr>
          <a:xfrm>
            <a:off x="6236739" y="1647985"/>
            <a:ext cx="145461" cy="146060"/>
          </a:xfrm>
          <a:custGeom>
            <a:avLst/>
            <a:gdLst/>
            <a:ahLst/>
            <a:cxnLst/>
            <a:rect l="l" t="t" r="r" b="b"/>
            <a:pathLst>
              <a:path w="3402" h="3416" extrusionOk="0">
                <a:moveTo>
                  <a:pt x="1694" y="0"/>
                </a:moveTo>
                <a:lnTo>
                  <a:pt x="1523" y="14"/>
                </a:lnTo>
                <a:lnTo>
                  <a:pt x="1352" y="43"/>
                </a:lnTo>
                <a:lnTo>
                  <a:pt x="1196" y="85"/>
                </a:lnTo>
                <a:lnTo>
                  <a:pt x="1039" y="142"/>
                </a:lnTo>
                <a:lnTo>
                  <a:pt x="883" y="213"/>
                </a:lnTo>
                <a:lnTo>
                  <a:pt x="755" y="299"/>
                </a:lnTo>
                <a:lnTo>
                  <a:pt x="612" y="398"/>
                </a:lnTo>
                <a:lnTo>
                  <a:pt x="498" y="498"/>
                </a:lnTo>
                <a:lnTo>
                  <a:pt x="385" y="626"/>
                </a:lnTo>
                <a:lnTo>
                  <a:pt x="285" y="754"/>
                </a:lnTo>
                <a:lnTo>
                  <a:pt x="200" y="897"/>
                </a:lnTo>
                <a:lnTo>
                  <a:pt x="128" y="1039"/>
                </a:lnTo>
                <a:lnTo>
                  <a:pt x="72" y="1195"/>
                </a:lnTo>
                <a:lnTo>
                  <a:pt x="29" y="1366"/>
                </a:lnTo>
                <a:lnTo>
                  <a:pt x="0" y="1537"/>
                </a:lnTo>
                <a:lnTo>
                  <a:pt x="0" y="1708"/>
                </a:lnTo>
                <a:lnTo>
                  <a:pt x="0" y="1878"/>
                </a:lnTo>
                <a:lnTo>
                  <a:pt x="29" y="2049"/>
                </a:lnTo>
                <a:lnTo>
                  <a:pt x="72" y="2220"/>
                </a:lnTo>
                <a:lnTo>
                  <a:pt x="128" y="2376"/>
                </a:lnTo>
                <a:lnTo>
                  <a:pt x="200" y="2519"/>
                </a:lnTo>
                <a:lnTo>
                  <a:pt x="285" y="2661"/>
                </a:lnTo>
                <a:lnTo>
                  <a:pt x="385" y="2789"/>
                </a:lnTo>
                <a:lnTo>
                  <a:pt x="498" y="2917"/>
                </a:lnTo>
                <a:lnTo>
                  <a:pt x="612" y="3017"/>
                </a:lnTo>
                <a:lnTo>
                  <a:pt x="755" y="3116"/>
                </a:lnTo>
                <a:lnTo>
                  <a:pt x="883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401"/>
                </a:lnTo>
                <a:lnTo>
                  <a:pt x="1694" y="3415"/>
                </a:lnTo>
                <a:lnTo>
                  <a:pt x="1879" y="3401"/>
                </a:lnTo>
                <a:lnTo>
                  <a:pt x="2035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05" y="3202"/>
                </a:lnTo>
                <a:lnTo>
                  <a:pt x="2647" y="3116"/>
                </a:lnTo>
                <a:lnTo>
                  <a:pt x="2775" y="3017"/>
                </a:lnTo>
                <a:lnTo>
                  <a:pt x="2903" y="2917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76"/>
                </a:lnTo>
                <a:lnTo>
                  <a:pt x="3330" y="2220"/>
                </a:lnTo>
                <a:lnTo>
                  <a:pt x="3373" y="2049"/>
                </a:lnTo>
                <a:lnTo>
                  <a:pt x="3387" y="1878"/>
                </a:lnTo>
                <a:lnTo>
                  <a:pt x="3401" y="1708"/>
                </a:lnTo>
                <a:lnTo>
                  <a:pt x="3387" y="1537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03" y="498"/>
                </a:lnTo>
                <a:lnTo>
                  <a:pt x="2775" y="398"/>
                </a:lnTo>
                <a:lnTo>
                  <a:pt x="2647" y="299"/>
                </a:lnTo>
                <a:lnTo>
                  <a:pt x="2505" y="213"/>
                </a:lnTo>
                <a:lnTo>
                  <a:pt x="2363" y="142"/>
                </a:lnTo>
                <a:lnTo>
                  <a:pt x="2206" y="85"/>
                </a:lnTo>
                <a:lnTo>
                  <a:pt x="2035" y="43"/>
                </a:lnTo>
                <a:lnTo>
                  <a:pt x="1879" y="14"/>
                </a:lnTo>
                <a:lnTo>
                  <a:pt x="169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7" name="Google Shape;552;p20">
            <a:extLst>
              <a:ext uri="{FF2B5EF4-FFF2-40B4-BE49-F238E27FC236}">
                <a16:creationId xmlns:a16="http://schemas.microsoft.com/office/drawing/2014/main" id="{E8DF5696-9459-08B6-6FCB-2361BE43ED46}"/>
              </a:ext>
            </a:extLst>
          </p:cNvPr>
          <p:cNvSpPr/>
          <p:nvPr/>
        </p:nvSpPr>
        <p:spPr>
          <a:xfrm>
            <a:off x="3237074" y="2095499"/>
            <a:ext cx="620625" cy="278095"/>
          </a:xfrm>
          <a:custGeom>
            <a:avLst/>
            <a:gdLst/>
            <a:ahLst/>
            <a:cxnLst/>
            <a:rect l="l" t="t" r="r" b="b"/>
            <a:pathLst>
              <a:path w="14515" h="6504" extrusionOk="0">
                <a:moveTo>
                  <a:pt x="840" y="0"/>
                </a:moveTo>
                <a:lnTo>
                  <a:pt x="0" y="840"/>
                </a:lnTo>
                <a:lnTo>
                  <a:pt x="5664" y="6503"/>
                </a:lnTo>
                <a:lnTo>
                  <a:pt x="14515" y="6503"/>
                </a:lnTo>
                <a:lnTo>
                  <a:pt x="14515" y="5308"/>
                </a:lnTo>
                <a:lnTo>
                  <a:pt x="6147" y="5308"/>
                </a:lnTo>
                <a:lnTo>
                  <a:pt x="8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8" name="Google Shape;553;p20">
            <a:extLst>
              <a:ext uri="{FF2B5EF4-FFF2-40B4-BE49-F238E27FC236}">
                <a16:creationId xmlns:a16="http://schemas.microsoft.com/office/drawing/2014/main" id="{8E6617A3-366F-FA78-A43D-9F09D39624DE}"/>
              </a:ext>
            </a:extLst>
          </p:cNvPr>
          <p:cNvSpPr/>
          <p:nvPr/>
        </p:nvSpPr>
        <p:spPr>
          <a:xfrm>
            <a:off x="3556483" y="2131374"/>
            <a:ext cx="301227" cy="51181"/>
          </a:xfrm>
          <a:custGeom>
            <a:avLst/>
            <a:gdLst/>
            <a:ahLst/>
            <a:cxnLst/>
            <a:rect l="l" t="t" r="r" b="b"/>
            <a:pathLst>
              <a:path w="7045" h="1197" extrusionOk="0">
                <a:moveTo>
                  <a:pt x="1" y="1"/>
                </a:moveTo>
                <a:lnTo>
                  <a:pt x="1" y="1196"/>
                </a:lnTo>
                <a:lnTo>
                  <a:pt x="7045" y="1196"/>
                </a:lnTo>
                <a:lnTo>
                  <a:pt x="70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9" name="Google Shape;554;p20">
            <a:extLst>
              <a:ext uri="{FF2B5EF4-FFF2-40B4-BE49-F238E27FC236}">
                <a16:creationId xmlns:a16="http://schemas.microsoft.com/office/drawing/2014/main" id="{D04F883D-4015-B0BC-90E9-AC8506C71368}"/>
              </a:ext>
            </a:extLst>
          </p:cNvPr>
          <p:cNvSpPr/>
          <p:nvPr/>
        </p:nvSpPr>
        <p:spPr>
          <a:xfrm>
            <a:off x="3106232" y="2615704"/>
            <a:ext cx="751463" cy="254364"/>
          </a:xfrm>
          <a:custGeom>
            <a:avLst/>
            <a:gdLst/>
            <a:ahLst/>
            <a:cxnLst/>
            <a:rect l="l" t="t" r="r" b="b"/>
            <a:pathLst>
              <a:path w="17575" h="5949" extrusionOk="0">
                <a:moveTo>
                  <a:pt x="5109" y="1"/>
                </a:moveTo>
                <a:lnTo>
                  <a:pt x="1" y="5109"/>
                </a:lnTo>
                <a:lnTo>
                  <a:pt x="840" y="5949"/>
                </a:lnTo>
                <a:lnTo>
                  <a:pt x="5607" y="1182"/>
                </a:lnTo>
                <a:lnTo>
                  <a:pt x="17575" y="1182"/>
                </a:lnTo>
                <a:lnTo>
                  <a:pt x="175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0" name="Google Shape;555;p20">
            <a:extLst>
              <a:ext uri="{FF2B5EF4-FFF2-40B4-BE49-F238E27FC236}">
                <a16:creationId xmlns:a16="http://schemas.microsoft.com/office/drawing/2014/main" id="{590FFECA-4C82-1081-D013-3F1DBA17A2FB}"/>
              </a:ext>
            </a:extLst>
          </p:cNvPr>
          <p:cNvSpPr/>
          <p:nvPr/>
        </p:nvSpPr>
        <p:spPr>
          <a:xfrm>
            <a:off x="3268673" y="2781823"/>
            <a:ext cx="589027" cy="248293"/>
          </a:xfrm>
          <a:custGeom>
            <a:avLst/>
            <a:gdLst/>
            <a:ahLst/>
            <a:cxnLst/>
            <a:rect l="l" t="t" r="r" b="b"/>
            <a:pathLst>
              <a:path w="13776" h="5807" extrusionOk="0">
                <a:moveTo>
                  <a:pt x="4953" y="1"/>
                </a:moveTo>
                <a:lnTo>
                  <a:pt x="1" y="4953"/>
                </a:lnTo>
                <a:lnTo>
                  <a:pt x="841" y="5806"/>
                </a:lnTo>
                <a:lnTo>
                  <a:pt x="5451" y="1196"/>
                </a:lnTo>
                <a:lnTo>
                  <a:pt x="13776" y="1196"/>
                </a:lnTo>
                <a:lnTo>
                  <a:pt x="137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1" name="Google Shape;556;p20">
            <a:extLst>
              <a:ext uri="{FF2B5EF4-FFF2-40B4-BE49-F238E27FC236}">
                <a16:creationId xmlns:a16="http://schemas.microsoft.com/office/drawing/2014/main" id="{C9B9721B-1992-6152-FC69-2709B87E369C}"/>
              </a:ext>
            </a:extLst>
          </p:cNvPr>
          <p:cNvSpPr/>
          <p:nvPr/>
        </p:nvSpPr>
        <p:spPr>
          <a:xfrm>
            <a:off x="3556483" y="2949139"/>
            <a:ext cx="301227" cy="51181"/>
          </a:xfrm>
          <a:custGeom>
            <a:avLst/>
            <a:gdLst/>
            <a:ahLst/>
            <a:cxnLst/>
            <a:rect l="l" t="t" r="r" b="b"/>
            <a:pathLst>
              <a:path w="7045" h="1197" extrusionOk="0">
                <a:moveTo>
                  <a:pt x="1" y="1"/>
                </a:moveTo>
                <a:lnTo>
                  <a:pt x="1" y="1196"/>
                </a:lnTo>
                <a:lnTo>
                  <a:pt x="7045" y="1196"/>
                </a:lnTo>
                <a:lnTo>
                  <a:pt x="70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2" name="Google Shape;557;p20">
            <a:extLst>
              <a:ext uri="{FF2B5EF4-FFF2-40B4-BE49-F238E27FC236}">
                <a16:creationId xmlns:a16="http://schemas.microsoft.com/office/drawing/2014/main" id="{2D201EFE-B89D-2A1F-6437-68D6356BFE40}"/>
              </a:ext>
            </a:extLst>
          </p:cNvPr>
          <p:cNvSpPr/>
          <p:nvPr/>
        </p:nvSpPr>
        <p:spPr>
          <a:xfrm>
            <a:off x="3226085" y="2930282"/>
            <a:ext cx="146102" cy="145461"/>
          </a:xfrm>
          <a:custGeom>
            <a:avLst/>
            <a:gdLst/>
            <a:ahLst/>
            <a:cxnLst/>
            <a:rect l="l" t="t" r="r" b="b"/>
            <a:pathLst>
              <a:path w="3417" h="3402" extrusionOk="0">
                <a:moveTo>
                  <a:pt x="1538" y="1"/>
                </a:moveTo>
                <a:lnTo>
                  <a:pt x="1367" y="29"/>
                </a:lnTo>
                <a:lnTo>
                  <a:pt x="1196" y="72"/>
                </a:lnTo>
                <a:lnTo>
                  <a:pt x="1040" y="129"/>
                </a:lnTo>
                <a:lnTo>
                  <a:pt x="897" y="200"/>
                </a:lnTo>
                <a:lnTo>
                  <a:pt x="755" y="285"/>
                </a:lnTo>
                <a:lnTo>
                  <a:pt x="627" y="385"/>
                </a:lnTo>
                <a:lnTo>
                  <a:pt x="499" y="499"/>
                </a:lnTo>
                <a:lnTo>
                  <a:pt x="399" y="613"/>
                </a:lnTo>
                <a:lnTo>
                  <a:pt x="300" y="755"/>
                </a:lnTo>
                <a:lnTo>
                  <a:pt x="214" y="883"/>
                </a:lnTo>
                <a:lnTo>
                  <a:pt x="143" y="1040"/>
                </a:lnTo>
                <a:lnTo>
                  <a:pt x="86" y="1196"/>
                </a:lnTo>
                <a:lnTo>
                  <a:pt x="44" y="1353"/>
                </a:lnTo>
                <a:lnTo>
                  <a:pt x="15" y="1523"/>
                </a:lnTo>
                <a:lnTo>
                  <a:pt x="1" y="1694"/>
                </a:lnTo>
                <a:lnTo>
                  <a:pt x="15" y="1879"/>
                </a:lnTo>
                <a:lnTo>
                  <a:pt x="44" y="2050"/>
                </a:lnTo>
                <a:lnTo>
                  <a:pt x="86" y="2206"/>
                </a:lnTo>
                <a:lnTo>
                  <a:pt x="143" y="2363"/>
                </a:lnTo>
                <a:lnTo>
                  <a:pt x="214" y="2505"/>
                </a:lnTo>
                <a:lnTo>
                  <a:pt x="300" y="2648"/>
                </a:lnTo>
                <a:lnTo>
                  <a:pt x="399" y="2776"/>
                </a:lnTo>
                <a:lnTo>
                  <a:pt x="499" y="2904"/>
                </a:lnTo>
                <a:lnTo>
                  <a:pt x="627" y="3017"/>
                </a:lnTo>
                <a:lnTo>
                  <a:pt x="755" y="3117"/>
                </a:lnTo>
                <a:lnTo>
                  <a:pt x="897" y="3202"/>
                </a:lnTo>
                <a:lnTo>
                  <a:pt x="1040" y="3274"/>
                </a:lnTo>
                <a:lnTo>
                  <a:pt x="1196" y="3331"/>
                </a:lnTo>
                <a:lnTo>
                  <a:pt x="1367" y="3373"/>
                </a:lnTo>
                <a:lnTo>
                  <a:pt x="1538" y="3387"/>
                </a:lnTo>
                <a:lnTo>
                  <a:pt x="1708" y="3402"/>
                </a:lnTo>
                <a:lnTo>
                  <a:pt x="1879" y="3387"/>
                </a:lnTo>
                <a:lnTo>
                  <a:pt x="2050" y="3373"/>
                </a:lnTo>
                <a:lnTo>
                  <a:pt x="2221" y="3331"/>
                </a:lnTo>
                <a:lnTo>
                  <a:pt x="2377" y="3274"/>
                </a:lnTo>
                <a:lnTo>
                  <a:pt x="2520" y="3202"/>
                </a:lnTo>
                <a:lnTo>
                  <a:pt x="2662" y="3117"/>
                </a:lnTo>
                <a:lnTo>
                  <a:pt x="2790" y="3017"/>
                </a:lnTo>
                <a:lnTo>
                  <a:pt x="2918" y="2904"/>
                </a:lnTo>
                <a:lnTo>
                  <a:pt x="3018" y="2776"/>
                </a:lnTo>
                <a:lnTo>
                  <a:pt x="3117" y="2648"/>
                </a:lnTo>
                <a:lnTo>
                  <a:pt x="3203" y="2505"/>
                </a:lnTo>
                <a:lnTo>
                  <a:pt x="3274" y="2363"/>
                </a:lnTo>
                <a:lnTo>
                  <a:pt x="3331" y="2206"/>
                </a:lnTo>
                <a:lnTo>
                  <a:pt x="3373" y="2050"/>
                </a:lnTo>
                <a:lnTo>
                  <a:pt x="3402" y="1879"/>
                </a:lnTo>
                <a:lnTo>
                  <a:pt x="3416" y="1694"/>
                </a:lnTo>
                <a:lnTo>
                  <a:pt x="3402" y="1523"/>
                </a:lnTo>
                <a:lnTo>
                  <a:pt x="3373" y="1353"/>
                </a:lnTo>
                <a:lnTo>
                  <a:pt x="3331" y="1196"/>
                </a:lnTo>
                <a:lnTo>
                  <a:pt x="3274" y="1040"/>
                </a:lnTo>
                <a:lnTo>
                  <a:pt x="3203" y="883"/>
                </a:lnTo>
                <a:lnTo>
                  <a:pt x="3117" y="755"/>
                </a:lnTo>
                <a:lnTo>
                  <a:pt x="3018" y="613"/>
                </a:lnTo>
                <a:lnTo>
                  <a:pt x="2918" y="499"/>
                </a:lnTo>
                <a:lnTo>
                  <a:pt x="2790" y="385"/>
                </a:lnTo>
                <a:lnTo>
                  <a:pt x="2662" y="285"/>
                </a:lnTo>
                <a:lnTo>
                  <a:pt x="2520" y="200"/>
                </a:lnTo>
                <a:lnTo>
                  <a:pt x="2377" y="129"/>
                </a:lnTo>
                <a:lnTo>
                  <a:pt x="2221" y="72"/>
                </a:lnTo>
                <a:lnTo>
                  <a:pt x="2050" y="29"/>
                </a:lnTo>
                <a:lnTo>
                  <a:pt x="187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3" name="Google Shape;558;p20">
            <a:extLst>
              <a:ext uri="{FF2B5EF4-FFF2-40B4-BE49-F238E27FC236}">
                <a16:creationId xmlns:a16="http://schemas.microsoft.com/office/drawing/2014/main" id="{0C8DB9FE-4518-F1F5-984F-A7990C1E5EF5}"/>
              </a:ext>
            </a:extLst>
          </p:cNvPr>
          <p:cNvSpPr/>
          <p:nvPr/>
        </p:nvSpPr>
        <p:spPr>
          <a:xfrm>
            <a:off x="3066081" y="2769679"/>
            <a:ext cx="145461" cy="145418"/>
          </a:xfrm>
          <a:custGeom>
            <a:avLst/>
            <a:gdLst/>
            <a:ahLst/>
            <a:cxnLst/>
            <a:rect l="l" t="t" r="r" b="b"/>
            <a:pathLst>
              <a:path w="3402" h="3401" extrusionOk="0">
                <a:moveTo>
                  <a:pt x="1694" y="0"/>
                </a:moveTo>
                <a:lnTo>
                  <a:pt x="1523" y="14"/>
                </a:lnTo>
                <a:lnTo>
                  <a:pt x="1352" y="43"/>
                </a:lnTo>
                <a:lnTo>
                  <a:pt x="1196" y="71"/>
                </a:lnTo>
                <a:lnTo>
                  <a:pt x="1039" y="128"/>
                </a:lnTo>
                <a:lnTo>
                  <a:pt x="883" y="213"/>
                </a:lnTo>
                <a:lnTo>
                  <a:pt x="740" y="285"/>
                </a:lnTo>
                <a:lnTo>
                  <a:pt x="612" y="384"/>
                </a:lnTo>
                <a:lnTo>
                  <a:pt x="498" y="498"/>
                </a:lnTo>
                <a:lnTo>
                  <a:pt x="385" y="626"/>
                </a:lnTo>
                <a:lnTo>
                  <a:pt x="285" y="754"/>
                </a:lnTo>
                <a:lnTo>
                  <a:pt x="200" y="897"/>
                </a:lnTo>
                <a:lnTo>
                  <a:pt x="128" y="1039"/>
                </a:lnTo>
                <a:lnTo>
                  <a:pt x="72" y="1195"/>
                </a:lnTo>
                <a:lnTo>
                  <a:pt x="29" y="1366"/>
                </a:lnTo>
                <a:lnTo>
                  <a:pt x="0" y="1523"/>
                </a:lnTo>
                <a:lnTo>
                  <a:pt x="0" y="1708"/>
                </a:lnTo>
                <a:lnTo>
                  <a:pt x="0" y="1878"/>
                </a:lnTo>
                <a:lnTo>
                  <a:pt x="29" y="2049"/>
                </a:lnTo>
                <a:lnTo>
                  <a:pt x="72" y="2206"/>
                </a:lnTo>
                <a:lnTo>
                  <a:pt x="128" y="2362"/>
                </a:lnTo>
                <a:lnTo>
                  <a:pt x="200" y="2519"/>
                </a:lnTo>
                <a:lnTo>
                  <a:pt x="285" y="2661"/>
                </a:lnTo>
                <a:lnTo>
                  <a:pt x="385" y="2789"/>
                </a:lnTo>
                <a:lnTo>
                  <a:pt x="498" y="2903"/>
                </a:lnTo>
                <a:lnTo>
                  <a:pt x="612" y="3017"/>
                </a:lnTo>
                <a:lnTo>
                  <a:pt x="740" y="3116"/>
                </a:lnTo>
                <a:lnTo>
                  <a:pt x="883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401"/>
                </a:lnTo>
                <a:lnTo>
                  <a:pt x="1865" y="3401"/>
                </a:lnTo>
                <a:lnTo>
                  <a:pt x="2035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05" y="3202"/>
                </a:lnTo>
                <a:lnTo>
                  <a:pt x="2647" y="3116"/>
                </a:lnTo>
                <a:lnTo>
                  <a:pt x="2775" y="3017"/>
                </a:lnTo>
                <a:lnTo>
                  <a:pt x="2903" y="2903"/>
                </a:lnTo>
                <a:lnTo>
                  <a:pt x="3003" y="2789"/>
                </a:lnTo>
                <a:lnTo>
                  <a:pt x="3103" y="2661"/>
                </a:lnTo>
                <a:lnTo>
                  <a:pt x="3188" y="2519"/>
                </a:lnTo>
                <a:lnTo>
                  <a:pt x="3259" y="2362"/>
                </a:lnTo>
                <a:lnTo>
                  <a:pt x="3316" y="2206"/>
                </a:lnTo>
                <a:lnTo>
                  <a:pt x="3359" y="2049"/>
                </a:lnTo>
                <a:lnTo>
                  <a:pt x="3387" y="1878"/>
                </a:lnTo>
                <a:lnTo>
                  <a:pt x="3401" y="1708"/>
                </a:lnTo>
                <a:lnTo>
                  <a:pt x="3387" y="1523"/>
                </a:lnTo>
                <a:lnTo>
                  <a:pt x="3359" y="1366"/>
                </a:lnTo>
                <a:lnTo>
                  <a:pt x="3316" y="1195"/>
                </a:lnTo>
                <a:lnTo>
                  <a:pt x="3259" y="1039"/>
                </a:lnTo>
                <a:lnTo>
                  <a:pt x="3188" y="897"/>
                </a:lnTo>
                <a:lnTo>
                  <a:pt x="3103" y="754"/>
                </a:lnTo>
                <a:lnTo>
                  <a:pt x="3003" y="626"/>
                </a:lnTo>
                <a:lnTo>
                  <a:pt x="2903" y="498"/>
                </a:lnTo>
                <a:lnTo>
                  <a:pt x="2775" y="384"/>
                </a:lnTo>
                <a:lnTo>
                  <a:pt x="2647" y="285"/>
                </a:lnTo>
                <a:lnTo>
                  <a:pt x="2505" y="213"/>
                </a:lnTo>
                <a:lnTo>
                  <a:pt x="2363" y="128"/>
                </a:lnTo>
                <a:lnTo>
                  <a:pt x="2206" y="71"/>
                </a:lnTo>
                <a:lnTo>
                  <a:pt x="2035" y="43"/>
                </a:lnTo>
                <a:lnTo>
                  <a:pt x="1865" y="14"/>
                </a:lnTo>
                <a:lnTo>
                  <a:pt x="16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4" name="Google Shape;559;p20">
            <a:extLst>
              <a:ext uri="{FF2B5EF4-FFF2-40B4-BE49-F238E27FC236}">
                <a16:creationId xmlns:a16="http://schemas.microsoft.com/office/drawing/2014/main" id="{39685ED3-553C-F6ED-0B77-C235B5D08AC2}"/>
              </a:ext>
            </a:extLst>
          </p:cNvPr>
          <p:cNvSpPr/>
          <p:nvPr/>
        </p:nvSpPr>
        <p:spPr>
          <a:xfrm>
            <a:off x="3213942" y="2057785"/>
            <a:ext cx="145461" cy="146060"/>
          </a:xfrm>
          <a:custGeom>
            <a:avLst/>
            <a:gdLst/>
            <a:ahLst/>
            <a:cxnLst/>
            <a:rect l="l" t="t" r="r" b="b"/>
            <a:pathLst>
              <a:path w="3402" h="3416" extrusionOk="0">
                <a:moveTo>
                  <a:pt x="1708" y="0"/>
                </a:moveTo>
                <a:lnTo>
                  <a:pt x="1537" y="14"/>
                </a:lnTo>
                <a:lnTo>
                  <a:pt x="1366" y="43"/>
                </a:lnTo>
                <a:lnTo>
                  <a:pt x="1196" y="85"/>
                </a:lnTo>
                <a:lnTo>
                  <a:pt x="1039" y="142"/>
                </a:lnTo>
                <a:lnTo>
                  <a:pt x="897" y="213"/>
                </a:lnTo>
                <a:lnTo>
                  <a:pt x="754" y="299"/>
                </a:lnTo>
                <a:lnTo>
                  <a:pt x="626" y="398"/>
                </a:lnTo>
                <a:lnTo>
                  <a:pt x="498" y="498"/>
                </a:lnTo>
                <a:lnTo>
                  <a:pt x="384" y="626"/>
                </a:lnTo>
                <a:lnTo>
                  <a:pt x="299" y="754"/>
                </a:lnTo>
                <a:lnTo>
                  <a:pt x="214" y="897"/>
                </a:lnTo>
                <a:lnTo>
                  <a:pt x="143" y="1039"/>
                </a:lnTo>
                <a:lnTo>
                  <a:pt x="86" y="1195"/>
                </a:lnTo>
                <a:lnTo>
                  <a:pt x="43" y="1366"/>
                </a:lnTo>
                <a:lnTo>
                  <a:pt x="15" y="1537"/>
                </a:lnTo>
                <a:lnTo>
                  <a:pt x="0" y="1708"/>
                </a:lnTo>
                <a:lnTo>
                  <a:pt x="15" y="1878"/>
                </a:lnTo>
                <a:lnTo>
                  <a:pt x="43" y="2049"/>
                </a:lnTo>
                <a:lnTo>
                  <a:pt x="86" y="2220"/>
                </a:lnTo>
                <a:lnTo>
                  <a:pt x="143" y="2376"/>
                </a:lnTo>
                <a:lnTo>
                  <a:pt x="214" y="2519"/>
                </a:lnTo>
                <a:lnTo>
                  <a:pt x="299" y="2661"/>
                </a:lnTo>
                <a:lnTo>
                  <a:pt x="384" y="2789"/>
                </a:lnTo>
                <a:lnTo>
                  <a:pt x="498" y="2917"/>
                </a:lnTo>
                <a:lnTo>
                  <a:pt x="626" y="3017"/>
                </a:lnTo>
                <a:lnTo>
                  <a:pt x="754" y="3116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66" y="3373"/>
                </a:lnTo>
                <a:lnTo>
                  <a:pt x="1537" y="3401"/>
                </a:lnTo>
                <a:lnTo>
                  <a:pt x="1708" y="3415"/>
                </a:lnTo>
                <a:lnTo>
                  <a:pt x="1879" y="3401"/>
                </a:lnTo>
                <a:lnTo>
                  <a:pt x="2049" y="3373"/>
                </a:lnTo>
                <a:lnTo>
                  <a:pt x="2206" y="3330"/>
                </a:lnTo>
                <a:lnTo>
                  <a:pt x="2362" y="3273"/>
                </a:lnTo>
                <a:lnTo>
                  <a:pt x="2519" y="3202"/>
                </a:lnTo>
                <a:lnTo>
                  <a:pt x="2661" y="3116"/>
                </a:lnTo>
                <a:lnTo>
                  <a:pt x="2789" y="3017"/>
                </a:lnTo>
                <a:lnTo>
                  <a:pt x="2903" y="2917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76"/>
                </a:lnTo>
                <a:lnTo>
                  <a:pt x="3330" y="2220"/>
                </a:lnTo>
                <a:lnTo>
                  <a:pt x="3373" y="2049"/>
                </a:lnTo>
                <a:lnTo>
                  <a:pt x="3401" y="1878"/>
                </a:lnTo>
                <a:lnTo>
                  <a:pt x="3401" y="1708"/>
                </a:lnTo>
                <a:lnTo>
                  <a:pt x="3401" y="1537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03" y="498"/>
                </a:lnTo>
                <a:lnTo>
                  <a:pt x="2789" y="398"/>
                </a:lnTo>
                <a:lnTo>
                  <a:pt x="2661" y="299"/>
                </a:lnTo>
                <a:lnTo>
                  <a:pt x="2519" y="213"/>
                </a:lnTo>
                <a:lnTo>
                  <a:pt x="2362" y="142"/>
                </a:lnTo>
                <a:lnTo>
                  <a:pt x="2206" y="85"/>
                </a:lnTo>
                <a:lnTo>
                  <a:pt x="2049" y="43"/>
                </a:lnTo>
                <a:lnTo>
                  <a:pt x="1879" y="14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35" name="Google Shape;560;p20">
            <a:extLst>
              <a:ext uri="{FF2B5EF4-FFF2-40B4-BE49-F238E27FC236}">
                <a16:creationId xmlns:a16="http://schemas.microsoft.com/office/drawing/2014/main" id="{230641A8-CBBB-332C-1581-A04F2BB91182}"/>
              </a:ext>
            </a:extLst>
          </p:cNvPr>
          <p:cNvSpPr/>
          <p:nvPr/>
        </p:nvSpPr>
        <p:spPr>
          <a:xfrm>
            <a:off x="4237896" y="863613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Google Shape;561;p20">
            <a:extLst>
              <a:ext uri="{FF2B5EF4-FFF2-40B4-BE49-F238E27FC236}">
                <a16:creationId xmlns:a16="http://schemas.microsoft.com/office/drawing/2014/main" id="{AE72E0CF-40AC-9F42-DE14-C85197F6A16B}"/>
              </a:ext>
            </a:extLst>
          </p:cNvPr>
          <p:cNvSpPr/>
          <p:nvPr/>
        </p:nvSpPr>
        <p:spPr>
          <a:xfrm>
            <a:off x="4405679" y="3135966"/>
            <a:ext cx="784800" cy="78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grpSp>
        <p:nvGrpSpPr>
          <p:cNvPr id="37" name="Google Shape;562;p20">
            <a:extLst>
              <a:ext uri="{FF2B5EF4-FFF2-40B4-BE49-F238E27FC236}">
                <a16:creationId xmlns:a16="http://schemas.microsoft.com/office/drawing/2014/main" id="{6591923D-3503-1F60-8727-3CD50E942543}"/>
              </a:ext>
            </a:extLst>
          </p:cNvPr>
          <p:cNvGrpSpPr/>
          <p:nvPr/>
        </p:nvGrpSpPr>
        <p:grpSpPr>
          <a:xfrm>
            <a:off x="4560066" y="3292123"/>
            <a:ext cx="472142" cy="472112"/>
            <a:chOff x="-44512325" y="3176075"/>
            <a:chExt cx="300900" cy="300900"/>
          </a:xfrm>
        </p:grpSpPr>
        <p:sp>
          <p:nvSpPr>
            <p:cNvPr id="38" name="Google Shape;563;p20">
              <a:extLst>
                <a:ext uri="{FF2B5EF4-FFF2-40B4-BE49-F238E27FC236}">
                  <a16:creationId xmlns:a16="http://schemas.microsoft.com/office/drawing/2014/main" id="{53B277C9-86A8-7C00-1ED4-75A74C7FD195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39" name="Google Shape;564;p20">
              <a:extLst>
                <a:ext uri="{FF2B5EF4-FFF2-40B4-BE49-F238E27FC236}">
                  <a16:creationId xmlns:a16="http://schemas.microsoft.com/office/drawing/2014/main" id="{331E7838-88CA-D976-01C2-21AC93C8BC50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40" name="Google Shape;565;p20">
              <a:extLst>
                <a:ext uri="{FF2B5EF4-FFF2-40B4-BE49-F238E27FC236}">
                  <a16:creationId xmlns:a16="http://schemas.microsoft.com/office/drawing/2014/main" id="{F7DEBF4E-76C0-9A15-A9CF-6FCE57965EC8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oogle Shape;566;p20">
            <a:extLst>
              <a:ext uri="{FF2B5EF4-FFF2-40B4-BE49-F238E27FC236}">
                <a16:creationId xmlns:a16="http://schemas.microsoft.com/office/drawing/2014/main" id="{88997AF1-9182-2601-3D0B-9CA8ADFF37A2}"/>
              </a:ext>
            </a:extLst>
          </p:cNvPr>
          <p:cNvGrpSpPr/>
          <p:nvPr/>
        </p:nvGrpSpPr>
        <p:grpSpPr>
          <a:xfrm>
            <a:off x="7175949" y="2726166"/>
            <a:ext cx="1734600" cy="1716519"/>
            <a:chOff x="6949580" y="3042675"/>
            <a:chExt cx="1734600" cy="1716519"/>
          </a:xfrm>
        </p:grpSpPr>
        <p:sp>
          <p:nvSpPr>
            <p:cNvPr id="42" name="Google Shape;567;p20">
              <a:extLst>
                <a:ext uri="{FF2B5EF4-FFF2-40B4-BE49-F238E27FC236}">
                  <a16:creationId xmlns:a16="http://schemas.microsoft.com/office/drawing/2014/main" id="{F935A451-9A4E-D459-B615-FB82DE5A6B54}"/>
                </a:ext>
              </a:extLst>
            </p:cNvPr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tx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tx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568;p20">
              <a:extLst>
                <a:ext uri="{FF2B5EF4-FFF2-40B4-BE49-F238E27FC236}">
                  <a16:creationId xmlns:a16="http://schemas.microsoft.com/office/drawing/2014/main" id="{2684267F-E1E8-81F3-E412-081653F5A89B}"/>
                </a:ext>
              </a:extLst>
            </p:cNvPr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 </a:t>
              </a:r>
              <a:r>
                <a:rPr lang="en-US" sz="1800" b="1" dirty="0">
                  <a:solidFill>
                    <a:schemeClr val="tx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Libraries and Frameworks</a:t>
              </a:r>
              <a:endParaRPr sz="1800" b="1" dirty="0">
                <a:solidFill>
                  <a:schemeClr val="tx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569;p20">
              <a:extLst>
                <a:ext uri="{FF2B5EF4-FFF2-40B4-BE49-F238E27FC236}">
                  <a16:creationId xmlns:a16="http://schemas.microsoft.com/office/drawing/2014/main" id="{91DB36B0-DF02-9CE6-FA05-CD503B342F58}"/>
                </a:ext>
              </a:extLst>
            </p:cNvPr>
            <p:cNvSpPr txBox="1"/>
            <p:nvPr/>
          </p:nvSpPr>
          <p:spPr>
            <a:xfrm>
              <a:off x="7054580" y="4170294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2"/>
                  </a:solidFill>
                  <a:latin typeface="Roboto"/>
                  <a:ea typeface="Roboto"/>
                  <a:cs typeface="Roboto"/>
                  <a:sym typeface="Roboto"/>
                </a:rPr>
                <a:t>https://www.geeksforgeeks.org/libraries-in-python/</a:t>
              </a:r>
            </a:p>
          </p:txBody>
        </p:sp>
      </p:grpSp>
      <p:grpSp>
        <p:nvGrpSpPr>
          <p:cNvPr id="45" name="Google Shape;570;p20">
            <a:extLst>
              <a:ext uri="{FF2B5EF4-FFF2-40B4-BE49-F238E27FC236}">
                <a16:creationId xmlns:a16="http://schemas.microsoft.com/office/drawing/2014/main" id="{8B322A61-DDD1-31D2-4359-BCF22FB4DECA}"/>
              </a:ext>
            </a:extLst>
          </p:cNvPr>
          <p:cNvGrpSpPr/>
          <p:nvPr/>
        </p:nvGrpSpPr>
        <p:grpSpPr>
          <a:xfrm>
            <a:off x="7175949" y="685274"/>
            <a:ext cx="1734600" cy="1729392"/>
            <a:chOff x="6949580" y="1001783"/>
            <a:chExt cx="1734600" cy="1729392"/>
          </a:xfrm>
        </p:grpSpPr>
        <p:sp>
          <p:nvSpPr>
            <p:cNvPr id="46" name="Google Shape;571;p20">
              <a:extLst>
                <a:ext uri="{FF2B5EF4-FFF2-40B4-BE49-F238E27FC236}">
                  <a16:creationId xmlns:a16="http://schemas.microsoft.com/office/drawing/2014/main" id="{DF8FB86D-E0EE-0D87-30E2-2BE8F80D4D8B}"/>
                </a:ext>
              </a:extLst>
            </p:cNvPr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572;p20">
              <a:extLst>
                <a:ext uri="{FF2B5EF4-FFF2-40B4-BE49-F238E27FC236}">
                  <a16:creationId xmlns:a16="http://schemas.microsoft.com/office/drawing/2014/main" id="{18F41872-16F4-6536-3C5F-05B23E2CB9DD}"/>
                </a:ext>
              </a:extLst>
            </p:cNvPr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TensorFlow</a:t>
              </a:r>
              <a:endParaRPr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573;p20">
              <a:extLst>
                <a:ext uri="{FF2B5EF4-FFF2-40B4-BE49-F238E27FC236}">
                  <a16:creationId xmlns:a16="http://schemas.microsoft.com/office/drawing/2014/main" id="{FDB7C038-2770-0A5B-BFA1-A4C30FCF4421}"/>
                </a:ext>
              </a:extLst>
            </p:cNvPr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Roboto"/>
                  <a:ea typeface="Roboto"/>
                  <a:cs typeface="Roboto"/>
                  <a:sym typeface="Roboto"/>
                </a:rPr>
                <a:t>https://www.tensorflow.org/api_docs/python/tf/all_symbols</a:t>
              </a:r>
            </a:p>
          </p:txBody>
        </p:sp>
      </p:grpSp>
      <p:grpSp>
        <p:nvGrpSpPr>
          <p:cNvPr id="49" name="Google Shape;574;p20">
            <a:extLst>
              <a:ext uri="{FF2B5EF4-FFF2-40B4-BE49-F238E27FC236}">
                <a16:creationId xmlns:a16="http://schemas.microsoft.com/office/drawing/2014/main" id="{6B6C7FDF-EA10-18FB-BDC6-3C64C0F91D56}"/>
              </a:ext>
            </a:extLst>
          </p:cNvPr>
          <p:cNvGrpSpPr/>
          <p:nvPr/>
        </p:nvGrpSpPr>
        <p:grpSpPr>
          <a:xfrm>
            <a:off x="683122" y="685274"/>
            <a:ext cx="1734600" cy="1729392"/>
            <a:chOff x="456753" y="1001783"/>
            <a:chExt cx="1734600" cy="1729392"/>
          </a:xfrm>
        </p:grpSpPr>
        <p:sp>
          <p:nvSpPr>
            <p:cNvPr id="50" name="Google Shape;575;p20">
              <a:extLst>
                <a:ext uri="{FF2B5EF4-FFF2-40B4-BE49-F238E27FC236}">
                  <a16:creationId xmlns:a16="http://schemas.microsoft.com/office/drawing/2014/main" id="{6E506649-42FF-FD87-C145-58E1A27FB720}"/>
                </a:ext>
              </a:extLst>
            </p:cNvPr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tx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tx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576;p20">
              <a:extLst>
                <a:ext uri="{FF2B5EF4-FFF2-40B4-BE49-F238E27FC236}">
                  <a16:creationId xmlns:a16="http://schemas.microsoft.com/office/drawing/2014/main" id="{4F2C013A-F2A9-FE11-4373-9FFEE973D734}"/>
                </a:ext>
              </a:extLst>
            </p:cNvPr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Matoshri College Website</a:t>
              </a:r>
              <a:endParaRPr sz="1800" b="1" dirty="0">
                <a:solidFill>
                  <a:schemeClr val="tx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577;p20">
              <a:extLst>
                <a:ext uri="{FF2B5EF4-FFF2-40B4-BE49-F238E27FC236}">
                  <a16:creationId xmlns:a16="http://schemas.microsoft.com/office/drawing/2014/main" id="{569C355C-DCF1-FA0E-AFF4-039CC541B85B}"/>
                </a:ext>
              </a:extLst>
            </p:cNvPr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solidFill>
                    <a:schemeClr val="tx2"/>
                  </a:solidFill>
                </a:rPr>
                <a:t>https://engg.matoshri.edu.in/</a:t>
              </a:r>
              <a:endParaRPr sz="1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" name="Google Shape;578;p20">
            <a:extLst>
              <a:ext uri="{FF2B5EF4-FFF2-40B4-BE49-F238E27FC236}">
                <a16:creationId xmlns:a16="http://schemas.microsoft.com/office/drawing/2014/main" id="{14A34B9A-6F3F-EBC6-4A15-FD939B6AF0EA}"/>
              </a:ext>
            </a:extLst>
          </p:cNvPr>
          <p:cNvGrpSpPr/>
          <p:nvPr/>
        </p:nvGrpSpPr>
        <p:grpSpPr>
          <a:xfrm>
            <a:off x="683122" y="2726166"/>
            <a:ext cx="1734600" cy="1621150"/>
            <a:chOff x="456753" y="3042675"/>
            <a:chExt cx="1734600" cy="1621150"/>
          </a:xfrm>
        </p:grpSpPr>
        <p:sp>
          <p:nvSpPr>
            <p:cNvPr id="54" name="Google Shape;579;p20">
              <a:extLst>
                <a:ext uri="{FF2B5EF4-FFF2-40B4-BE49-F238E27FC236}">
                  <a16:creationId xmlns:a16="http://schemas.microsoft.com/office/drawing/2014/main" id="{CF48616D-905E-5860-792C-0FFE8DA40E51}"/>
                </a:ext>
              </a:extLst>
            </p:cNvPr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n>
                    <a:solidFill>
                      <a:schemeClr val="accent6"/>
                    </a:solidFill>
                  </a:ln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580;p20">
              <a:extLst>
                <a:ext uri="{FF2B5EF4-FFF2-40B4-BE49-F238E27FC236}">
                  <a16:creationId xmlns:a16="http://schemas.microsoft.com/office/drawing/2014/main" id="{50A1438E-0128-3693-1607-8950AF57D7DC}"/>
                </a:ext>
              </a:extLst>
            </p:cNvPr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n>
                    <a:solidFill>
                      <a:schemeClr val="accent6"/>
                    </a:solidFill>
                  </a:ln>
                  <a:solidFill>
                    <a:schemeClr val="bg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Google Colab</a:t>
              </a:r>
              <a:endParaRPr sz="1800" b="1" dirty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581;p20">
              <a:extLst>
                <a:ext uri="{FF2B5EF4-FFF2-40B4-BE49-F238E27FC236}">
                  <a16:creationId xmlns:a16="http://schemas.microsoft.com/office/drawing/2014/main" id="{0A630282-42D6-2693-8351-9818E2D1AFD3}"/>
                </a:ext>
              </a:extLst>
            </p:cNvPr>
            <p:cNvSpPr txBox="1"/>
            <p:nvPr/>
          </p:nvSpPr>
          <p:spPr>
            <a:xfrm>
              <a:off x="575777" y="407492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dirty="0">
                  <a:ln>
                    <a:solidFill>
                      <a:schemeClr val="accent6"/>
                    </a:solidFill>
                  </a:ln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https://colab.research.google.com/</a:t>
              </a:r>
              <a:endParaRPr sz="1000" dirty="0">
                <a:ln>
                  <a:solidFill>
                    <a:schemeClr val="accent6"/>
                  </a:solidFill>
                </a:ln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7" name="Google Shape;582;p20">
            <a:extLst>
              <a:ext uri="{FF2B5EF4-FFF2-40B4-BE49-F238E27FC236}">
                <a16:creationId xmlns:a16="http://schemas.microsoft.com/office/drawing/2014/main" id="{503B7A33-4F5A-473B-5C79-D1EF1B1C1D0F}"/>
              </a:ext>
            </a:extLst>
          </p:cNvPr>
          <p:cNvCxnSpPr>
            <a:stCxn id="35" idx="2"/>
            <a:endCxn id="50" idx="6"/>
          </p:cNvCxnSpPr>
          <p:nvPr/>
        </p:nvCxnSpPr>
        <p:spPr>
          <a:xfrm flipH="1">
            <a:off x="1852596" y="987513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" name="Google Shape;583;p20">
            <a:extLst>
              <a:ext uri="{FF2B5EF4-FFF2-40B4-BE49-F238E27FC236}">
                <a16:creationId xmlns:a16="http://schemas.microsoft.com/office/drawing/2014/main" id="{090ABF26-98B4-AC65-393A-20EEB1427A19}"/>
              </a:ext>
            </a:extLst>
          </p:cNvPr>
          <p:cNvCxnSpPr>
            <a:stCxn id="54" idx="6"/>
            <a:endCxn id="6" idx="2"/>
          </p:cNvCxnSpPr>
          <p:nvPr/>
        </p:nvCxnSpPr>
        <p:spPr>
          <a:xfrm rot="10800000" flipH="1">
            <a:off x="1852672" y="2842416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" name="Google Shape;584;p20">
            <a:extLst>
              <a:ext uri="{FF2B5EF4-FFF2-40B4-BE49-F238E27FC236}">
                <a16:creationId xmlns:a16="http://schemas.microsoft.com/office/drawing/2014/main" id="{E9A0C4E8-E3CE-B1F9-A892-BCCB4318A669}"/>
              </a:ext>
            </a:extLst>
          </p:cNvPr>
          <p:cNvCxnSpPr>
            <a:stCxn id="46" idx="2"/>
            <a:endCxn id="7" idx="6"/>
          </p:cNvCxnSpPr>
          <p:nvPr/>
        </p:nvCxnSpPr>
        <p:spPr>
          <a:xfrm flipH="1">
            <a:off x="6421299" y="987524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" name="Google Shape;585;p20">
            <a:extLst>
              <a:ext uri="{FF2B5EF4-FFF2-40B4-BE49-F238E27FC236}">
                <a16:creationId xmlns:a16="http://schemas.microsoft.com/office/drawing/2014/main" id="{095D68B1-DAF0-C36F-C5F9-7EF2C77D63DD}"/>
              </a:ext>
            </a:extLst>
          </p:cNvPr>
          <p:cNvCxnSpPr>
            <a:stCxn id="42" idx="2"/>
            <a:endCxn id="36" idx="6"/>
          </p:cNvCxnSpPr>
          <p:nvPr/>
        </p:nvCxnSpPr>
        <p:spPr>
          <a:xfrm flipH="1">
            <a:off x="5190399" y="3028416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7306D5-2473-BC75-C200-8920B53AD5B8}"/>
              </a:ext>
            </a:extLst>
          </p:cNvPr>
          <p:cNvSpPr txBox="1"/>
          <p:nvPr/>
        </p:nvSpPr>
        <p:spPr>
          <a:xfrm>
            <a:off x="3469678" y="755868"/>
            <a:ext cx="618934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0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594" name="Google Shape;594;p30"/>
          <p:cNvSpPr txBox="1">
            <a:spLocks noGrp="1"/>
          </p:cNvSpPr>
          <p:nvPr>
            <p:ph type="title" idx="2"/>
          </p:nvPr>
        </p:nvSpPr>
        <p:spPr>
          <a:xfrm>
            <a:off x="1159936" y="1579573"/>
            <a:ext cx="897799" cy="34692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defTabSz="457200">
              <a:buClr>
                <a:schemeClr val="dk1"/>
              </a:buClr>
              <a:buFont typeface="Michroma"/>
            </a:pPr>
            <a:r>
              <a:rPr lang="en" sz="2800" b="1" dirty="0">
                <a:latin typeface="Michroma"/>
              </a:rPr>
              <a:t>01</a:t>
            </a:r>
            <a:endParaRPr sz="2800" b="1" dirty="0">
              <a:latin typeface="Michroma"/>
            </a:endParaRPr>
          </a:p>
        </p:txBody>
      </p:sp>
      <p:sp>
        <p:nvSpPr>
          <p:cNvPr id="595" name="Google Shape;595;p30"/>
          <p:cNvSpPr txBox="1">
            <a:spLocks noGrp="1"/>
          </p:cNvSpPr>
          <p:nvPr>
            <p:ph type="title" idx="3"/>
          </p:nvPr>
        </p:nvSpPr>
        <p:spPr>
          <a:xfrm>
            <a:off x="7503502" y="1470568"/>
            <a:ext cx="897531" cy="346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Michroma"/>
              </a:rPr>
              <a:t>04</a:t>
            </a:r>
            <a:endParaRPr sz="2800" b="1" dirty="0">
              <a:latin typeface="Michroma"/>
            </a:endParaRPr>
          </a:p>
        </p:txBody>
      </p:sp>
      <p:sp>
        <p:nvSpPr>
          <p:cNvPr id="596" name="Google Shape;596;p30"/>
          <p:cNvSpPr txBox="1">
            <a:spLocks noGrp="1"/>
          </p:cNvSpPr>
          <p:nvPr>
            <p:ph type="title" idx="4"/>
          </p:nvPr>
        </p:nvSpPr>
        <p:spPr>
          <a:xfrm>
            <a:off x="3057010" y="1462921"/>
            <a:ext cx="897799" cy="34692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defTabSz="457200">
              <a:buClr>
                <a:schemeClr val="dk1"/>
              </a:buClr>
              <a:buFont typeface="Michroma"/>
            </a:pPr>
            <a:r>
              <a:rPr lang="en" sz="2800" b="1" dirty="0">
                <a:latin typeface="Michroma"/>
              </a:rPr>
              <a:t>02</a:t>
            </a:r>
            <a:endParaRPr sz="2800" b="1" dirty="0">
              <a:latin typeface="Michroma"/>
            </a:endParaRPr>
          </a:p>
        </p:txBody>
      </p:sp>
      <p:sp>
        <p:nvSpPr>
          <p:cNvPr id="597" name="Google Shape;597;p30"/>
          <p:cNvSpPr txBox="1">
            <a:spLocks noGrp="1"/>
          </p:cNvSpPr>
          <p:nvPr>
            <p:ph type="title" idx="5"/>
          </p:nvPr>
        </p:nvSpPr>
        <p:spPr>
          <a:xfrm>
            <a:off x="1159936" y="2835369"/>
            <a:ext cx="897799" cy="34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457200">
              <a:buClr>
                <a:schemeClr val="dk1"/>
              </a:buClr>
              <a:buFont typeface="Michroma"/>
            </a:pPr>
            <a:r>
              <a:rPr lang="en" sz="2800" b="1" dirty="0">
                <a:latin typeface="Michroma"/>
              </a:rPr>
              <a:t>05</a:t>
            </a:r>
            <a:endParaRPr sz="2800" b="1" dirty="0">
              <a:latin typeface="Michroma"/>
            </a:endParaRPr>
          </a:p>
        </p:txBody>
      </p:sp>
      <p:sp>
        <p:nvSpPr>
          <p:cNvPr id="598" name="Google Shape;598;p30"/>
          <p:cNvSpPr txBox="1">
            <a:spLocks noGrp="1"/>
          </p:cNvSpPr>
          <p:nvPr>
            <p:ph type="title" idx="6"/>
          </p:nvPr>
        </p:nvSpPr>
        <p:spPr>
          <a:xfrm>
            <a:off x="5280256" y="1462913"/>
            <a:ext cx="897799" cy="34692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defTabSz="457200">
              <a:buClr>
                <a:schemeClr val="dk1"/>
              </a:buClr>
              <a:buFont typeface="Michroma"/>
            </a:pPr>
            <a:r>
              <a:rPr lang="en" sz="2800" b="1" dirty="0">
                <a:latin typeface="Michroma"/>
              </a:rPr>
              <a:t>03</a:t>
            </a:r>
            <a:endParaRPr sz="2800" b="1" dirty="0">
              <a:latin typeface="Michroma"/>
            </a:endParaRPr>
          </a:p>
        </p:txBody>
      </p:sp>
      <p:sp>
        <p:nvSpPr>
          <p:cNvPr id="599" name="Google Shape;599;p30"/>
          <p:cNvSpPr txBox="1">
            <a:spLocks noGrp="1"/>
          </p:cNvSpPr>
          <p:nvPr>
            <p:ph type="title" idx="7"/>
          </p:nvPr>
        </p:nvSpPr>
        <p:spPr>
          <a:xfrm>
            <a:off x="3057011" y="2835369"/>
            <a:ext cx="897799" cy="34692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defTabSz="457200">
              <a:buClr>
                <a:schemeClr val="dk1"/>
              </a:buClr>
              <a:buFont typeface="Michroma"/>
            </a:pPr>
            <a:r>
              <a:rPr lang="en" sz="2800" b="1" dirty="0">
                <a:latin typeface="Michroma"/>
              </a:rPr>
              <a:t>06</a:t>
            </a:r>
            <a:endParaRPr sz="2800" b="1" dirty="0">
              <a:latin typeface="Michroma"/>
            </a:endParaRPr>
          </a:p>
        </p:txBody>
      </p:sp>
      <p:sp>
        <p:nvSpPr>
          <p:cNvPr id="600" name="Google Shape;600;p30"/>
          <p:cNvSpPr txBox="1">
            <a:spLocks noGrp="1"/>
          </p:cNvSpPr>
          <p:nvPr>
            <p:ph type="subTitle" idx="1"/>
          </p:nvPr>
        </p:nvSpPr>
        <p:spPr>
          <a:xfrm>
            <a:off x="649800" y="2027173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Introduction</a:t>
            </a:r>
            <a:endParaRPr sz="16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subTitle" idx="8"/>
          </p:nvPr>
        </p:nvSpPr>
        <p:spPr>
          <a:xfrm>
            <a:off x="2546874" y="1910513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Problem Statement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9"/>
          </p:nvPr>
        </p:nvSpPr>
        <p:spPr>
          <a:xfrm>
            <a:off x="4770120" y="1910505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Methodology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13"/>
          </p:nvPr>
        </p:nvSpPr>
        <p:spPr>
          <a:xfrm>
            <a:off x="6993366" y="1918177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Architecture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14"/>
          </p:nvPr>
        </p:nvSpPr>
        <p:spPr>
          <a:xfrm>
            <a:off x="649800" y="3282978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Results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5"/>
          </p:nvPr>
        </p:nvSpPr>
        <p:spPr>
          <a:xfrm>
            <a:off x="2546875" y="3282978"/>
            <a:ext cx="20577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Applications</a:t>
            </a:r>
          </a:p>
        </p:txBody>
      </p:sp>
      <p:sp>
        <p:nvSpPr>
          <p:cNvPr id="2" name="Google Shape;597;p30">
            <a:extLst>
              <a:ext uri="{FF2B5EF4-FFF2-40B4-BE49-F238E27FC236}">
                <a16:creationId xmlns:a16="http://schemas.microsoft.com/office/drawing/2014/main" id="{F3D719E5-0778-F710-F83E-7FA5DFE47380}"/>
              </a:ext>
            </a:extLst>
          </p:cNvPr>
          <p:cNvSpPr txBox="1">
            <a:spLocks/>
          </p:cNvSpPr>
          <p:nvPr/>
        </p:nvSpPr>
        <p:spPr>
          <a:xfrm>
            <a:off x="5280256" y="2835369"/>
            <a:ext cx="897799" cy="34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2800" b="1" i="0" u="none" strike="noStrike" cap="none">
                <a:solidFill>
                  <a:schemeClr val="dk2"/>
                </a:solidFill>
                <a:latin typeface="Michroma"/>
                <a:ea typeface="Michroma"/>
                <a:cs typeface="Michrom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599;p30">
            <a:extLst>
              <a:ext uri="{FF2B5EF4-FFF2-40B4-BE49-F238E27FC236}">
                <a16:creationId xmlns:a16="http://schemas.microsoft.com/office/drawing/2014/main" id="{86B6CC04-ABB0-6032-A9F9-5CE086131FEC}"/>
              </a:ext>
            </a:extLst>
          </p:cNvPr>
          <p:cNvSpPr txBox="1">
            <a:spLocks/>
          </p:cNvSpPr>
          <p:nvPr/>
        </p:nvSpPr>
        <p:spPr>
          <a:xfrm>
            <a:off x="7503234" y="2835369"/>
            <a:ext cx="897799" cy="34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" sz="2800"/>
              <a:t>08</a:t>
            </a:r>
            <a:endParaRPr lang="en" sz="2800" dirty="0"/>
          </a:p>
        </p:txBody>
      </p:sp>
      <p:sp>
        <p:nvSpPr>
          <p:cNvPr id="4" name="Google Shape;604;p30">
            <a:extLst>
              <a:ext uri="{FF2B5EF4-FFF2-40B4-BE49-F238E27FC236}">
                <a16:creationId xmlns:a16="http://schemas.microsoft.com/office/drawing/2014/main" id="{C1BA96ED-CAC2-1F3D-7406-DEC1B675C56E}"/>
              </a:ext>
            </a:extLst>
          </p:cNvPr>
          <p:cNvSpPr txBox="1">
            <a:spLocks/>
          </p:cNvSpPr>
          <p:nvPr/>
        </p:nvSpPr>
        <p:spPr>
          <a:xfrm>
            <a:off x="4770120" y="3282978"/>
            <a:ext cx="20577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indent="0"/>
            <a:r>
              <a:rPr lang="en-US" sz="1600" dirty="0"/>
              <a:t>Conclusion</a:t>
            </a:r>
          </a:p>
        </p:txBody>
      </p:sp>
      <p:sp>
        <p:nvSpPr>
          <p:cNvPr id="5" name="Google Shape;605;p30">
            <a:extLst>
              <a:ext uri="{FF2B5EF4-FFF2-40B4-BE49-F238E27FC236}">
                <a16:creationId xmlns:a16="http://schemas.microsoft.com/office/drawing/2014/main" id="{D7778EE4-9523-FEDA-1530-08CB4D6DA02E}"/>
              </a:ext>
            </a:extLst>
          </p:cNvPr>
          <p:cNvSpPr txBox="1">
            <a:spLocks/>
          </p:cNvSpPr>
          <p:nvPr/>
        </p:nvSpPr>
        <p:spPr>
          <a:xfrm>
            <a:off x="6952225" y="3282978"/>
            <a:ext cx="20577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indent="0"/>
            <a:r>
              <a:rPr lang="en-US" sz="1600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Introduction</a:t>
            </a:r>
            <a:endParaRPr sz="3600" b="1"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1"/>
          </p:nvPr>
        </p:nvSpPr>
        <p:spPr>
          <a:xfrm>
            <a:off x="1135380" y="2028602"/>
            <a:ext cx="7117080" cy="148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chatbot named MatoshriGPT is created that utilises AI to support both students and faculty to provide quick, accurate responses to issues related to their campus.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is created using Flask, RapidFuzz, and Sentence Transformers and is focused more on processing the questions and giving the appropriate information.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pulled in from the college's website and other materials to ascertain accuracy and relevance.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>
            <a:spLocks noGrp="1"/>
          </p:cNvSpPr>
          <p:nvPr>
            <p:ph type="title"/>
          </p:nvPr>
        </p:nvSpPr>
        <p:spPr>
          <a:xfrm>
            <a:off x="1440337" y="112907"/>
            <a:ext cx="7514035" cy="1314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6B45D-46F0-21E4-F21D-7858D970B5FD}"/>
              </a:ext>
            </a:extLst>
          </p:cNvPr>
          <p:cNvSpPr txBox="1"/>
          <p:nvPr/>
        </p:nvSpPr>
        <p:spPr>
          <a:xfrm>
            <a:off x="972865" y="1121096"/>
            <a:ext cx="4104657" cy="145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problems that either students or lecturers face is having information on the campus.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traditional methods (emails, queries) are time-consuming and inefficient. </a:t>
            </a:r>
          </a:p>
          <a:p>
            <a:r>
              <a:rPr lang="en-US" sz="105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that brought about automated intelligent real time assistant for fast and accurate feedback.</a:t>
            </a:r>
            <a:br>
              <a:rPr lang="en-US" sz="105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21D8D-58DD-332E-61D4-6023E0FC0480}"/>
              </a:ext>
            </a:extLst>
          </p:cNvPr>
          <p:cNvSpPr txBox="1"/>
          <p:nvPr/>
        </p:nvSpPr>
        <p:spPr>
          <a:xfrm>
            <a:off x="4572000" y="2774403"/>
            <a:ext cx="4126275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>
              <a:lnSpc>
                <a:spcPct val="107000"/>
              </a:lnSpc>
              <a:spcAft>
                <a:spcPts val="800"/>
              </a:spcAft>
              <a:defRPr sz="1050" kern="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1100" b="1" dirty="0"/>
              <a:t>Objective of the Project : </a:t>
            </a:r>
          </a:p>
          <a:p>
            <a:r>
              <a:rPr lang="en-US" dirty="0"/>
              <a:t>To build a chatbot that gives quick correct info about the campus.</a:t>
            </a:r>
          </a:p>
          <a:p>
            <a:r>
              <a:rPr lang="en-US" dirty="0"/>
              <a:t>Boost answer precision using fuzzy matching and meaning-based comparisons.</a:t>
            </a:r>
          </a:p>
          <a:p>
            <a:r>
              <a:rPr lang="en-US" dirty="0"/>
              <a:t>Make users happier by creating easy-to-use interactions.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Methodology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F8478-C891-649D-B068-BCE6BD6F474B}"/>
              </a:ext>
            </a:extLst>
          </p:cNvPr>
          <p:cNvSpPr txBox="1"/>
          <p:nvPr/>
        </p:nvSpPr>
        <p:spPr>
          <a:xfrm>
            <a:off x="1059365" y="3316558"/>
            <a:ext cx="7244575" cy="138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gather and clean up data from the college website.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put in place better fuzzy matching and keyword fallback methods.</a:t>
            </a:r>
          </a:p>
          <a:p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make the response time faster and more accurate.</a:t>
            </a:r>
            <a:b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3E7F8-2520-24E8-7317-85A37A961395}"/>
              </a:ext>
            </a:extLst>
          </p:cNvPr>
          <p:cNvSpPr txBox="1"/>
          <p:nvPr/>
        </p:nvSpPr>
        <p:spPr>
          <a:xfrm>
            <a:off x="1059365" y="731375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latinLnBrk="0" hangingPunct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3494BA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USED:</a:t>
            </a:r>
            <a:endParaRPr lang="en-US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8AEF30-31D4-1076-D6E0-61C6D86A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88" r="73104"/>
          <a:stretch/>
        </p:blipFill>
        <p:spPr>
          <a:xfrm>
            <a:off x="1507446" y="1304075"/>
            <a:ext cx="888758" cy="884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65C433-178E-C54D-2379-4E3F68B6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176" y="1123209"/>
            <a:ext cx="1084921" cy="10849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16CA51-BA43-4061-DF4D-FB871E685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703" y="1792929"/>
            <a:ext cx="760725" cy="10726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6EBE84-FEDC-E9AC-96B2-F45531125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246" y="1748129"/>
            <a:ext cx="1099323" cy="1099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1293890" y="312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 Overview</a:t>
            </a:r>
            <a:endParaRPr dirty="0"/>
          </a:p>
        </p:txBody>
      </p:sp>
      <p:sp>
        <p:nvSpPr>
          <p:cNvPr id="750" name="Google Shape;750;p41"/>
          <p:cNvSpPr txBox="1"/>
          <p:nvPr/>
        </p:nvSpPr>
        <p:spPr>
          <a:xfrm>
            <a:off x="547744" y="1558763"/>
            <a:ext cx="26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Users type their questions using a web setup with code bits like HTML, CSS, and JS.</a:t>
            </a:r>
          </a:p>
        </p:txBody>
      </p:sp>
      <p:sp>
        <p:nvSpPr>
          <p:cNvPr id="751" name="Google Shape;751;p41"/>
          <p:cNvSpPr txBox="1"/>
          <p:nvPr/>
        </p:nvSpPr>
        <p:spPr>
          <a:xfrm>
            <a:off x="804590" y="3156244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Where do all these questions and answers live? In a Dataset. It's super good at keeping and dishing out all that chatter.</a:t>
            </a:r>
          </a:p>
        </p:txBody>
      </p:sp>
      <p:sp>
        <p:nvSpPr>
          <p:cNvPr id="753" name="Google Shape;753;p41"/>
          <p:cNvSpPr txBox="1"/>
          <p:nvPr/>
        </p:nvSpPr>
        <p:spPr>
          <a:xfrm>
            <a:off x="6540830" y="1409696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brainwork happens with a Flask API doing the NLP heavy lifting. RapidFuzz isn't far behind with its close-but-not-quite matching skill. Plus, Sentence Transformers work magic finding stuff that kind of means the same.</a:t>
            </a:r>
          </a:p>
        </p:txBody>
      </p:sp>
      <p:sp>
        <p:nvSpPr>
          <p:cNvPr id="754" name="Google Shape;754;p41"/>
          <p:cNvSpPr txBox="1"/>
          <p:nvPr/>
        </p:nvSpPr>
        <p:spPr>
          <a:xfrm>
            <a:off x="6335090" y="3839639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Then when it's time to hit back with an answer, our Chatbot frontend takes the stage.</a:t>
            </a:r>
          </a:p>
        </p:txBody>
      </p:sp>
      <p:cxnSp>
        <p:nvCxnSpPr>
          <p:cNvPr id="761" name="Google Shape;761;p41"/>
          <p:cNvCxnSpPr>
            <a:cxnSpLocks/>
          </p:cNvCxnSpPr>
          <p:nvPr/>
        </p:nvCxnSpPr>
        <p:spPr>
          <a:xfrm>
            <a:off x="3373460" y="1636775"/>
            <a:ext cx="971276" cy="8283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63;p41"/>
          <p:cNvCxnSpPr>
            <a:cxnSpLocks/>
          </p:cNvCxnSpPr>
          <p:nvPr/>
        </p:nvCxnSpPr>
        <p:spPr>
          <a:xfrm flipV="1">
            <a:off x="3399410" y="3018449"/>
            <a:ext cx="867374" cy="7808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4" name="Google Shape;764;p41"/>
          <p:cNvCxnSpPr>
            <a:cxnSpLocks/>
          </p:cNvCxnSpPr>
          <p:nvPr/>
        </p:nvCxnSpPr>
        <p:spPr>
          <a:xfrm rot="10800000" flipV="1">
            <a:off x="5674670" y="1688546"/>
            <a:ext cx="1084408" cy="7765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6" name="Google Shape;766;p41"/>
          <p:cNvCxnSpPr>
            <a:cxnSpLocks/>
          </p:cNvCxnSpPr>
          <p:nvPr/>
        </p:nvCxnSpPr>
        <p:spPr>
          <a:xfrm rot="10800000">
            <a:off x="5665238" y="3030734"/>
            <a:ext cx="918086" cy="8264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E2B853-21ED-2600-9A6A-EE693F5498D0}"/>
              </a:ext>
            </a:extLst>
          </p:cNvPr>
          <p:cNvSpPr txBox="1"/>
          <p:nvPr/>
        </p:nvSpPr>
        <p:spPr>
          <a:xfrm>
            <a:off x="4344736" y="2604032"/>
            <a:ext cx="1383274" cy="33855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MatoshriGPT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06624-966E-3CA7-A27B-78832B05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AC6A27-26DC-C212-C2E7-65A6D371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71" name="Google Shape;771;p42"/>
          <p:cNvSpPr txBox="1">
            <a:spLocks noGrp="1"/>
          </p:cNvSpPr>
          <p:nvPr>
            <p:ph type="title"/>
          </p:nvPr>
        </p:nvSpPr>
        <p:spPr>
          <a:xfrm>
            <a:off x="720000" y="-817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015CAB-C348-B499-759A-38D2A4C2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</TotalTime>
  <Words>554</Words>
  <Application>Microsoft Office PowerPoint</Application>
  <PresentationFormat>On-screen Show (16:9)</PresentationFormat>
  <Paragraphs>81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Space Grotesk</vt:lpstr>
      <vt:lpstr>Corbel</vt:lpstr>
      <vt:lpstr>Symbol</vt:lpstr>
      <vt:lpstr>Wingdings</vt:lpstr>
      <vt:lpstr>Calibri</vt:lpstr>
      <vt:lpstr>Fira Sans Extra Condensed</vt:lpstr>
      <vt:lpstr>Aharoni</vt:lpstr>
      <vt:lpstr>Roboto</vt:lpstr>
      <vt:lpstr>Anaheim</vt:lpstr>
      <vt:lpstr>Arial</vt:lpstr>
      <vt:lpstr>Michroma</vt:lpstr>
      <vt:lpstr>Parallax</vt:lpstr>
      <vt:lpstr>MatoshriGPT AI-Powered Campus Assistant </vt:lpstr>
      <vt:lpstr>Table of contents</vt:lpstr>
      <vt:lpstr>Introduction</vt:lpstr>
      <vt:lpstr>Problem Statement</vt:lpstr>
      <vt:lpstr>Methodology</vt:lpstr>
      <vt:lpstr>System Architecture Overview</vt:lpstr>
      <vt:lpstr>PowerPoint Presentation</vt:lpstr>
      <vt:lpstr>Results</vt:lpstr>
      <vt:lpstr>PowerPoint Presentation</vt:lpstr>
      <vt:lpstr>Applications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Shrihari Kasar</dc:creator>
  <cp:lastModifiedBy>Shrihari Kasar</cp:lastModifiedBy>
  <cp:revision>3</cp:revision>
  <dcterms:modified xsi:type="dcterms:W3CDTF">2025-01-25T12:03:18Z</dcterms:modified>
</cp:coreProperties>
</file>