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3849" r:id="rId6"/>
    <p:sldId id="3846" r:id="rId7"/>
    <p:sldId id="261" r:id="rId8"/>
    <p:sldId id="3852" r:id="rId9"/>
    <p:sldId id="3853" r:id="rId10"/>
    <p:sldId id="384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94" autoAdjust="0"/>
  </p:normalViewPr>
  <p:slideViewPr>
    <p:cSldViewPr snapToGrid="0">
      <p:cViewPr varScale="1">
        <p:scale>
          <a:sx n="85" d="100"/>
          <a:sy n="85" d="100"/>
        </p:scale>
        <p:origin x="499" y="77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0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2/18/2024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67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429000"/>
            <a:ext cx="6054780" cy="2289660"/>
          </a:xfrm>
          <a:noFill/>
        </p:spPr>
        <p:txBody>
          <a:bodyPr anchor="b">
            <a:noAutofit/>
          </a:bodyPr>
          <a:lstStyle/>
          <a:p>
            <a:r>
              <a:rPr lang="en-US" sz="6000" dirty="0"/>
              <a:t>WONDER WINGS</a:t>
            </a:r>
            <a:br>
              <a:rPr lang="en-US" dirty="0"/>
            </a:br>
            <a:r>
              <a:rPr lang="en-US" sz="2800" dirty="0"/>
              <a:t>By: Binary Brains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161" y="1212668"/>
            <a:ext cx="5552091" cy="5768220"/>
          </a:xfrm>
          <a:noFill/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Enhancing Inclusive Education for Specially-Abled Children in India with mental disorders.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Target audience: Children of Age Group between 3-10.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Elementary School Education.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Transparent Infrastructure.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Scalability: Collab with NGOs.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3E45-4F5C-9394-1D42-7FB6C017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-977259"/>
            <a:ext cx="5507421" cy="3649718"/>
          </a:xfrm>
        </p:spPr>
        <p:txBody>
          <a:bodyPr anchor="b">
            <a:normAutofit/>
          </a:bodyPr>
          <a:lstStyle/>
          <a:p>
            <a:r>
              <a:rPr lang="en-US" dirty="0"/>
              <a:t>Solution:</a:t>
            </a:r>
          </a:p>
        </p:txBody>
      </p:sp>
      <p:pic>
        <p:nvPicPr>
          <p:cNvPr id="10" name="Content Placeholder 10" descr="Child looking at a world map">
            <a:extLst>
              <a:ext uri="{FF2B5EF4-FFF2-40B4-BE49-F238E27FC236}">
                <a16:creationId xmlns:a16="http://schemas.microsoft.com/office/drawing/2014/main" id="{BDDFC830-574D-79C7-544E-026A2E301E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0" b="120"/>
          <a:stretch/>
        </p:blipFill>
        <p:spPr>
          <a:xfrm>
            <a:off x="707393" y="847600"/>
            <a:ext cx="4619625" cy="461772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C37F52-5C08-7C02-C9CA-E2AD930A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795017"/>
            <a:ext cx="5507421" cy="337519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/>
              <a:t>Developing a centralized web platform providing essential information on disability provisions, best practices, and resources for accessible learning environments.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392430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580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PROTOTYPE: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113AB2-F194-A889-7392-DC6848EFEEB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9672"/>
            <a:ext cx="10118697" cy="4794637"/>
          </a:xfrm>
          <a:noFill/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airplan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6A6A-1996-EF62-01CC-D5E56C74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0169"/>
            <a:ext cx="10515600" cy="1472974"/>
          </a:xfrm>
        </p:spPr>
        <p:txBody>
          <a:bodyPr/>
          <a:lstStyle/>
          <a:p>
            <a:r>
              <a:rPr lang="en-IN" dirty="0"/>
              <a:t>FRAMEWORK: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17105D-1420-3306-F3A3-170D36C29D8E}"/>
              </a:ext>
            </a:extLst>
          </p:cNvPr>
          <p:cNvSpPr/>
          <p:nvPr/>
        </p:nvSpPr>
        <p:spPr>
          <a:xfrm>
            <a:off x="1057239" y="988924"/>
            <a:ext cx="2520000" cy="1800000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548CFC-E38F-029B-F7ED-A9CEFEE717AE}"/>
              </a:ext>
            </a:extLst>
          </p:cNvPr>
          <p:cNvSpPr/>
          <p:nvPr/>
        </p:nvSpPr>
        <p:spPr>
          <a:xfrm>
            <a:off x="4953662" y="977231"/>
            <a:ext cx="2520000" cy="18000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E33FB-04CD-F474-1202-1B790C8E662C}"/>
              </a:ext>
            </a:extLst>
          </p:cNvPr>
          <p:cNvSpPr txBox="1"/>
          <p:nvPr/>
        </p:nvSpPr>
        <p:spPr>
          <a:xfrm>
            <a:off x="1057239" y="1107027"/>
            <a:ext cx="23774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Registration.</a:t>
            </a:r>
          </a:p>
          <a:p>
            <a:endParaRPr lang="en-US" dirty="0"/>
          </a:p>
          <a:p>
            <a:r>
              <a:rPr lang="en-US" dirty="0"/>
              <a:t>Profile Making.</a:t>
            </a:r>
          </a:p>
          <a:p>
            <a:endParaRPr lang="en-US" dirty="0"/>
          </a:p>
          <a:p>
            <a:r>
              <a:rPr lang="en-US" dirty="0"/>
              <a:t>Disorder Diagnosis.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67EC7-CED7-76C3-574E-BF060E5B9C69}"/>
              </a:ext>
            </a:extLst>
          </p:cNvPr>
          <p:cNvSpPr txBox="1"/>
          <p:nvPr/>
        </p:nvSpPr>
        <p:spPr>
          <a:xfrm>
            <a:off x="5072650" y="1045869"/>
            <a:ext cx="22820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 Games and Activities.</a:t>
            </a:r>
          </a:p>
          <a:p>
            <a:endParaRPr lang="en-US" dirty="0"/>
          </a:p>
          <a:p>
            <a:r>
              <a:rPr lang="en-US" dirty="0"/>
              <a:t>Evaluation of Student.</a:t>
            </a:r>
            <a:endParaRPr lang="en-IN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7FAA06-E1B9-2DCE-5DDA-EB1DAFC437B7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577239" y="1877231"/>
            <a:ext cx="1376423" cy="11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E2338-5052-3D24-8405-8AC4DB9F6FAF}"/>
              </a:ext>
            </a:extLst>
          </p:cNvPr>
          <p:cNvCxnSpPr>
            <a:cxnSpLocks/>
          </p:cNvCxnSpPr>
          <p:nvPr/>
        </p:nvCxnSpPr>
        <p:spPr>
          <a:xfrm>
            <a:off x="7473662" y="1877231"/>
            <a:ext cx="1702143" cy="1199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05143AB-B442-2D2A-9FF0-BB6CD59C4331}"/>
              </a:ext>
            </a:extLst>
          </p:cNvPr>
          <p:cNvSpPr/>
          <p:nvPr/>
        </p:nvSpPr>
        <p:spPr>
          <a:xfrm>
            <a:off x="7927450" y="3077155"/>
            <a:ext cx="2520000" cy="10800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92AEC2-85B3-1332-D392-FE5A6E2DE164}"/>
              </a:ext>
            </a:extLst>
          </p:cNvPr>
          <p:cNvSpPr txBox="1"/>
          <p:nvPr/>
        </p:nvSpPr>
        <p:spPr>
          <a:xfrm>
            <a:off x="8058365" y="2902194"/>
            <a:ext cx="2258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Generation of Score Card and Report.</a:t>
            </a:r>
          </a:p>
          <a:p>
            <a:endParaRPr lang="en-IN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7821908-8FE8-C58E-882A-3E228FACA699}"/>
              </a:ext>
            </a:extLst>
          </p:cNvPr>
          <p:cNvCxnSpPr>
            <a:cxnSpLocks/>
            <a:stCxn id="40" idx="1"/>
            <a:endCxn id="49" idx="3"/>
          </p:cNvCxnSpPr>
          <p:nvPr/>
        </p:nvCxnSpPr>
        <p:spPr>
          <a:xfrm flipH="1">
            <a:off x="5110106" y="3617155"/>
            <a:ext cx="2817344" cy="911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0EDD2E-3F27-3CAE-6AB4-2C001B73D1A8}"/>
              </a:ext>
            </a:extLst>
          </p:cNvPr>
          <p:cNvCxnSpPr>
            <a:cxnSpLocks/>
          </p:cNvCxnSpPr>
          <p:nvPr/>
        </p:nvCxnSpPr>
        <p:spPr>
          <a:xfrm>
            <a:off x="9175805" y="4126169"/>
            <a:ext cx="11645" cy="1039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CD482D5-C249-5102-B52B-2E21A139E141}"/>
              </a:ext>
            </a:extLst>
          </p:cNvPr>
          <p:cNvSpPr/>
          <p:nvPr/>
        </p:nvSpPr>
        <p:spPr>
          <a:xfrm>
            <a:off x="2590106" y="3697705"/>
            <a:ext cx="2520000" cy="166269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55F839F-8FD2-33FD-1E4B-C3A9AD7824DC}"/>
              </a:ext>
            </a:extLst>
          </p:cNvPr>
          <p:cNvSpPr/>
          <p:nvPr/>
        </p:nvSpPr>
        <p:spPr>
          <a:xfrm>
            <a:off x="7951513" y="5134570"/>
            <a:ext cx="2520000" cy="144000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DA654F-0779-A3D7-3E35-2D448EC83FDC}"/>
              </a:ext>
            </a:extLst>
          </p:cNvPr>
          <p:cNvSpPr txBox="1"/>
          <p:nvPr/>
        </p:nvSpPr>
        <p:spPr>
          <a:xfrm>
            <a:off x="2722032" y="3850877"/>
            <a:ext cx="2194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Recommendation of Modules and Courses based on Score Card.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13C71A-9D6A-3901-0F01-3769540EAAD2}"/>
              </a:ext>
            </a:extLst>
          </p:cNvPr>
          <p:cNvSpPr txBox="1"/>
          <p:nvPr/>
        </p:nvSpPr>
        <p:spPr>
          <a:xfrm>
            <a:off x="8126233" y="5287617"/>
            <a:ext cx="2167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Sending Report to NGOs and Providing Personal</a:t>
            </a:r>
          </a:p>
          <a:p>
            <a:r>
              <a:rPr lang="en-US" dirty="0"/>
              <a:t>Support.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286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8791-EB2C-B2BA-D167-BC894CB0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6EAD5-75C1-D67A-B909-21D5C0A4EF2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9888110" cy="4284889"/>
          </a:xfrm>
        </p:spPr>
        <p:txBody>
          <a:bodyPr>
            <a:normAutofit/>
          </a:bodyPr>
          <a:lstStyle/>
          <a:p>
            <a:r>
              <a:rPr lang="en-IN" sz="4000" dirty="0"/>
              <a:t>This web platform utilizes technology to spread knowledge aiming to drive positive change and create a more inclusive educational environment for specially-abled children in India.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874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091" y="1193689"/>
            <a:ext cx="5315033" cy="4470621"/>
          </a:xfrm>
          <a:noFill/>
        </p:spPr>
        <p:txBody>
          <a:bodyPr>
            <a:normAutofit lnSpcReduction="10000"/>
          </a:bodyPr>
          <a:lstStyle/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Team No. 5:</a:t>
            </a:r>
          </a:p>
          <a:p>
            <a:pPr marL="457200" indent="-457200">
              <a:buAutoNum type="arabicPeriod"/>
            </a:pPr>
            <a:r>
              <a:rPr lang="en-US" sz="3200" dirty="0"/>
              <a:t>Gagankumar Seth</a:t>
            </a:r>
          </a:p>
          <a:p>
            <a:pPr marL="457200" indent="-457200">
              <a:buAutoNum type="arabicPeriod"/>
            </a:pPr>
            <a:r>
              <a:rPr lang="en-US" sz="3200" dirty="0"/>
              <a:t>Maharshi Singh</a:t>
            </a:r>
          </a:p>
          <a:p>
            <a:pPr marL="457200" indent="-457200">
              <a:buAutoNum type="arabicPeriod"/>
            </a:pPr>
            <a:r>
              <a:rPr lang="en-US" sz="3200" dirty="0"/>
              <a:t>Om Jain</a:t>
            </a:r>
          </a:p>
          <a:p>
            <a:pPr marL="457200" indent="-457200">
              <a:buAutoNum type="arabicPeriod"/>
            </a:pPr>
            <a:r>
              <a:rPr lang="en-US" sz="3200" dirty="0" err="1"/>
              <a:t>Samarpit</a:t>
            </a:r>
            <a:r>
              <a:rPr lang="en-US" sz="3200" dirty="0"/>
              <a:t> Jain</a:t>
            </a:r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68</TotalTime>
  <Words>162</Words>
  <Application>Microsoft Office PowerPoint</Application>
  <PresentationFormat>Widescreen</PresentationFormat>
  <Paragraphs>40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WONDER WINGS By: Binary Brains</vt:lpstr>
      <vt:lpstr>Agenda</vt:lpstr>
      <vt:lpstr>Solution:</vt:lpstr>
      <vt:lpstr>PROTOTYPE: </vt:lpstr>
      <vt:lpstr>FRAMEWORK: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WONDER WINGS By: Binary Brains</dc:title>
  <dc:creator>GAGANKUMAR SETH</dc:creator>
  <cp:lastModifiedBy>GAGANKUMAR SETH</cp:lastModifiedBy>
  <cp:revision>5</cp:revision>
  <dcterms:created xsi:type="dcterms:W3CDTF">2024-02-18T06:27:37Z</dcterms:created>
  <dcterms:modified xsi:type="dcterms:W3CDTF">2024-02-18T07:53:20Z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