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262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DC82-5FFF-5BE5-9DCC-EAE3D947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817C-3434-0FD5-6976-C71ACCCF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88B9-863D-E8B8-F4CE-703E4508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D197-9877-0C30-421E-010431CF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AC3D-CDB8-7D4B-D6AA-04F88ACE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1C63-9E8F-5CFD-8373-5D8FF7D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BB7E3-75A1-7B1A-9E46-AF0B5231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8EEA-30E0-3B09-C6ED-352E4DF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121D-D3C1-4EF1-4B60-513A8695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070E-BF1C-9518-446A-45BC2347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FD19C-9348-8B90-BDC6-6C0B4D525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B5507-CA21-0856-F11D-ED68C855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E272-28CD-67C6-80C2-A628ED5C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88B3-1546-2E68-8F1A-1B9972F1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A3D2-CCDE-432C-8F32-BB1A0EAE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11CE-06E4-1D2F-1260-39326252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E59D-F42B-C55C-9034-D7DE7B4D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30AA-E57A-C1D0-5B01-7D2FFAC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3529-1DE7-935D-99F0-C8AA269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0B8C-3520-C052-3707-295D33D4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8B3C-5A18-A2C9-BA03-13F734A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66CB-1651-E04A-B58B-73BAA141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C934-08B6-D022-933A-C6685D82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0ACA-79DE-8896-2A3C-0A012CBA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57E2-0F68-D765-4A08-7389D78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60FB-01EA-D939-949C-7D3029D1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878E-78C5-B5F4-87D7-1EBBCE73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8A75-B106-9D0E-E818-E5E2A519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34F1-AC79-0A37-9CB3-9423CB64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E0B32-254D-788A-2FFC-82FC346F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6D18-6DDB-40AC-3FAA-702EB46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1FAA-68BB-6024-9E57-397B1D71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5352-2050-B462-85CA-7B1BBEB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3FEF-6032-9767-1B98-7A52088B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B1BC4-72B7-7D53-57A8-8373E8527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94682-9B9E-652E-5A0D-2B74EADF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92CC8-0AA9-1521-77D4-E51533DE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B277A-6019-16A8-9B28-16F73B7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160ED-FC41-F2BA-7C5D-E9EB12B3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75D1-886A-A891-1672-46B0C745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ACC9F-847B-4ADA-DBAC-6F3CBB9A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26B6E-A4B5-25C3-652B-4F966C01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E85E4-882E-C90D-6B62-2E27617E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CB6E-38EB-A1C9-769B-4C65A16D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CCD73-8B58-4CD5-93E5-9DB4F9A2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4E38-8C91-5384-01D8-BF5457AE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261-16AA-613E-C429-205DF453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5EB5-CF3F-08C7-6335-6A775560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5ABA-DEE1-0DC5-93F5-E2979914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4590E-409E-D38E-FE9F-E6288863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0E710-600A-0948-C744-B1B00DFD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0F65-3770-5884-B76C-85B21D76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3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98A8-842A-A713-1D78-189ACFA1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734D8-94F5-A0C6-56FF-CA8DB30CF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A848-A304-5D90-5F53-F2A006BBA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740B4-F606-E820-E28A-FD201D9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D6AA-EF79-C8B5-1FBD-1A36AC75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D680-2DEC-A558-D95F-DEF7E28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FED82-F2DF-DC88-CCDB-F0D67D0B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67D1-3611-F5D5-06A2-C63B4E49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99D9-702B-DF5F-D2B7-7B0AF4AE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BC5C-78D8-440F-ADFF-9C99B1D29E3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106C-96B4-00FA-9826-E6A0D09B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B505-AE81-3F97-3103-1161F5D59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C133-2E41-4BB8-9438-C3D317BF1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jpeg"/><Relationship Id="rId7" Type="http://schemas.openxmlformats.org/officeDocument/2006/relationships/image" Target="../media/image4.jpe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10.jpeg"/><Relationship Id="rId5" Type="http://schemas.openxmlformats.org/officeDocument/2006/relationships/image" Target="../media/image1.jpeg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openxmlformats.org/officeDocument/2006/relationships/image" Target="../media/image5.jpeg"/><Relationship Id="rId4" Type="http://schemas.openxmlformats.org/officeDocument/2006/relationships/image" Target="../media/image11.png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jpeg"/><Relationship Id="rId7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Free Erupting Lava during Daytime Stock Photo">
            <a:extLst>
              <a:ext uri="{FF2B5EF4-FFF2-40B4-BE49-F238E27FC236}">
                <a16:creationId xmlns:a16="http://schemas.microsoft.com/office/drawing/2014/main" id="{E6C7D1EE-0F04-81C0-EF54-0FDD4D84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>
            <a:off x="7309947" y="1247326"/>
            <a:ext cx="1488001" cy="2069400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Free Smiling professional cyclist riding in megapolis Stock Photo">
            <a:extLst>
              <a:ext uri="{FF2B5EF4-FFF2-40B4-BE49-F238E27FC236}">
                <a16:creationId xmlns:a16="http://schemas.microsoft.com/office/drawing/2014/main" id="{BB93B0F9-87EF-78D2-7F55-8817AD7E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3211615">
            <a:off x="7285062" y="3268012"/>
            <a:ext cx="1533135" cy="2090786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Free Drone view of yacht sailing in sea water Stock Photo">
            <a:extLst>
              <a:ext uri="{FF2B5EF4-FFF2-40B4-BE49-F238E27FC236}">
                <a16:creationId xmlns:a16="http://schemas.microsoft.com/office/drawing/2014/main" id="{BB21DF69-37EC-491C-A47F-366C5D1C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6296621">
            <a:off x="5762001" y="4572658"/>
            <a:ext cx="1531570" cy="2076587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Free Cloud over Lake in Mountains in Winter Stock Photo">
            <a:extLst>
              <a:ext uri="{FF2B5EF4-FFF2-40B4-BE49-F238E27FC236}">
                <a16:creationId xmlns:a16="http://schemas.microsoft.com/office/drawing/2014/main" id="{AC57EB6A-E8D3-9624-14F9-E93E953F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8577403">
            <a:off x="3919740" y="3977801"/>
            <a:ext cx="1250653" cy="2236181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Free Young Man With A Suitcase Stock Photo">
            <a:extLst>
              <a:ext uri="{FF2B5EF4-FFF2-40B4-BE49-F238E27FC236}">
                <a16:creationId xmlns:a16="http://schemas.microsoft.com/office/drawing/2014/main" id="{E6A7EAB8-875B-BCA0-9DAD-80509DF5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2527204">
            <a:off x="2810037" y="2338978"/>
            <a:ext cx="1574556" cy="2077332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Free Green Grass Near Trees Stock Photo">
            <a:extLst>
              <a:ext uri="{FF2B5EF4-FFF2-40B4-BE49-F238E27FC236}">
                <a16:creationId xmlns:a16="http://schemas.microsoft.com/office/drawing/2014/main" id="{CC056009-CD43-EF64-DE74-1F73F4BE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14657051">
            <a:off x="3925108" y="411960"/>
            <a:ext cx="1234055" cy="2276810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Free Photo Of Stream During Daytime Stock Photo">
            <a:extLst>
              <a:ext uri="{FF2B5EF4-FFF2-40B4-BE49-F238E27FC236}">
                <a16:creationId xmlns:a16="http://schemas.microsoft.com/office/drawing/2014/main" id="{9F0CF84E-7B4D-CD23-3516-FE3437ED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17856127">
            <a:off x="5858688" y="-7663"/>
            <a:ext cx="1268472" cy="2246323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DF73C4-9D52-DB7E-2084-0E943683589B}"/>
              </a:ext>
            </a:extLst>
          </p:cNvPr>
          <p:cNvSpPr txBox="1"/>
          <p:nvPr/>
        </p:nvSpPr>
        <p:spPr>
          <a:xfrm>
            <a:off x="4923317" y="2938967"/>
            <a:ext cx="234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EVENT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113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Free Drone view of yacht sailing in sea water Stock Photo">
            <a:extLst>
              <a:ext uri="{FF2B5EF4-FFF2-40B4-BE49-F238E27FC236}">
                <a16:creationId xmlns:a16="http://schemas.microsoft.com/office/drawing/2014/main" id="{BB21DF69-37EC-491C-A47F-366C5D1C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6296621">
            <a:off x="1071929" y="4669341"/>
            <a:ext cx="1212632" cy="1633004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Free Photo Of Stream During Daytime Stock Photo">
            <a:extLst>
              <a:ext uri="{FF2B5EF4-FFF2-40B4-BE49-F238E27FC236}">
                <a16:creationId xmlns:a16="http://schemas.microsoft.com/office/drawing/2014/main" id="{9F0CF84E-7B4D-CD23-3516-FE3437ED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17856127">
            <a:off x="1148669" y="1043293"/>
            <a:ext cx="1004322" cy="1766483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Free Erupting Lava during Daytime Stock Photo">
            <a:extLst>
              <a:ext uri="{FF2B5EF4-FFF2-40B4-BE49-F238E27FC236}">
                <a16:creationId xmlns:a16="http://schemas.microsoft.com/office/drawing/2014/main" id="{E6C7D1EE-0F04-81C0-EF54-0FDD4D84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>
            <a:off x="2293328" y="2030910"/>
            <a:ext cx="1170147" cy="1638463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Free Smiling professional cyclist riding in megapolis Stock Photo">
            <a:extLst>
              <a:ext uri="{FF2B5EF4-FFF2-40B4-BE49-F238E27FC236}">
                <a16:creationId xmlns:a16="http://schemas.microsoft.com/office/drawing/2014/main" id="{BB93B0F9-87EF-78D2-7F55-8817AD7E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3211615">
            <a:off x="2269643" y="3636416"/>
            <a:ext cx="1213871" cy="1644170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Free Cloud over Lake in Mountains in Winter Stock Photo">
            <a:extLst>
              <a:ext uri="{FF2B5EF4-FFF2-40B4-BE49-F238E27FC236}">
                <a16:creationId xmlns:a16="http://schemas.microsoft.com/office/drawing/2014/main" id="{AC57EB6A-E8D3-9624-14F9-E93E953F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8577403">
            <a:off x="-372692" y="4192784"/>
            <a:ext cx="983499" cy="1770513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Free Young Man With A Suitcase Stock Photo">
            <a:extLst>
              <a:ext uri="{FF2B5EF4-FFF2-40B4-BE49-F238E27FC236}">
                <a16:creationId xmlns:a16="http://schemas.microsoft.com/office/drawing/2014/main" id="{E6A7EAB8-875B-BCA0-9DAD-80509DF5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2527204">
            <a:off x="-1245350" y="2895234"/>
            <a:ext cx="1238213" cy="1644743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Free Green Grass Near Trees Stock Photo">
            <a:extLst>
              <a:ext uri="{FF2B5EF4-FFF2-40B4-BE49-F238E27FC236}">
                <a16:creationId xmlns:a16="http://schemas.microsoft.com/office/drawing/2014/main" id="{CC056009-CD43-EF64-DE74-1F73F4BE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14657051">
            <a:off x="-371784" y="1375615"/>
            <a:ext cx="977072" cy="1790457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DF73C4-9D52-DB7E-2084-0E943683589B}"/>
              </a:ext>
            </a:extLst>
          </p:cNvPr>
          <p:cNvSpPr txBox="1"/>
          <p:nvPr/>
        </p:nvSpPr>
        <p:spPr>
          <a:xfrm>
            <a:off x="460637" y="3311610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EVENT</a:t>
            </a:r>
            <a:endParaRPr lang="en-IN" sz="4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0A3BF7-2E37-F2E2-24C2-A5CA4678C1F0}"/>
              </a:ext>
            </a:extLst>
          </p:cNvPr>
          <p:cNvSpPr txBox="1"/>
          <p:nvPr/>
        </p:nvSpPr>
        <p:spPr>
          <a:xfrm>
            <a:off x="3245392" y="484388"/>
            <a:ext cx="59587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/>
              <a:t>JUNE</a:t>
            </a:r>
            <a:endParaRPr lang="en-IN" sz="40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5DB7C3-1D59-E6CC-14F1-DA75846F6489}"/>
              </a:ext>
            </a:extLst>
          </p:cNvPr>
          <p:cNvCxnSpPr>
            <a:cxnSpLocks/>
          </p:cNvCxnSpPr>
          <p:nvPr/>
        </p:nvCxnSpPr>
        <p:spPr>
          <a:xfrm>
            <a:off x="3463475" y="2850141"/>
            <a:ext cx="8532009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2" descr="A painting of a mountain with flowers&#10;&#10;Description automatically generated">
            <a:extLst>
              <a:ext uri="{FF2B5EF4-FFF2-40B4-BE49-F238E27FC236}">
                <a16:creationId xmlns:a16="http://schemas.microsoft.com/office/drawing/2014/main" id="{56CE6C14-D8E7-B2DB-EDA9-3666F018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5" y="7856996"/>
            <a:ext cx="12197115" cy="6860877"/>
          </a:xfrm>
          <a:prstGeom prst="rect">
            <a:avLst/>
          </a:prstGeom>
          <a:solidFill>
            <a:schemeClr val="bg1">
              <a:alpha val="2000"/>
            </a:schemeClr>
          </a:solidFill>
          <a:effectLst>
            <a:outerShdw blurRad="50800" dist="50800" dir="5400000" sx="103000" sy="103000" algn="ctr" rotWithShape="0">
              <a:schemeClr val="bg1">
                <a:alpha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63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Volcano Powerpoint Background For Presentation - Slidesdocs.com">
            <a:extLst>
              <a:ext uri="{FF2B5EF4-FFF2-40B4-BE49-F238E27FC236}">
                <a16:creationId xmlns:a16="http://schemas.microsoft.com/office/drawing/2014/main" id="{30DC2416-4750-EE5B-D8C7-2EC9513C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"/>
            </a:schemeClr>
          </a:solidFill>
          <a:effectLst>
            <a:outerShdw blurRad="50800" dist="50800" dir="5400000" sx="103000" sy="103000" algn="ctr" rotWithShape="0">
              <a:schemeClr val="bg1">
                <a:alpha val="5000"/>
              </a:schemeClr>
            </a:outerShdw>
          </a:effectLst>
        </p:spPr>
      </p:pic>
      <p:pic>
        <p:nvPicPr>
          <p:cNvPr id="46" name="Picture 45" descr="Free Drone view of yacht sailing in sea water Stock Photo">
            <a:extLst>
              <a:ext uri="{FF2B5EF4-FFF2-40B4-BE49-F238E27FC236}">
                <a16:creationId xmlns:a16="http://schemas.microsoft.com/office/drawing/2014/main" id="{BB21DF69-37EC-491C-A47F-366C5D1C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6296621">
            <a:off x="1071929" y="4669341"/>
            <a:ext cx="1212632" cy="1633004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Free Photo Of Stream During Daytime Stock Photo">
            <a:extLst>
              <a:ext uri="{FF2B5EF4-FFF2-40B4-BE49-F238E27FC236}">
                <a16:creationId xmlns:a16="http://schemas.microsoft.com/office/drawing/2014/main" id="{9F0CF84E-7B4D-CD23-3516-FE3437ED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17856127">
            <a:off x="1148669" y="1043293"/>
            <a:ext cx="1004322" cy="1766483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Free Erupting Lava during Daytime Stock Photo">
            <a:extLst>
              <a:ext uri="{FF2B5EF4-FFF2-40B4-BE49-F238E27FC236}">
                <a16:creationId xmlns:a16="http://schemas.microsoft.com/office/drawing/2014/main" id="{E6C7D1EE-0F04-81C0-EF54-0FDD4D84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>
            <a:off x="2521885" y="1578739"/>
            <a:ext cx="1508417" cy="2112115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Free Smiling professional cyclist riding in megapolis Stock Photo">
            <a:extLst>
              <a:ext uri="{FF2B5EF4-FFF2-40B4-BE49-F238E27FC236}">
                <a16:creationId xmlns:a16="http://schemas.microsoft.com/office/drawing/2014/main" id="{BB93B0F9-87EF-78D2-7F55-8817AD7E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3211615">
            <a:off x="2269643" y="3636416"/>
            <a:ext cx="1213871" cy="1644170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Free Cloud over Lake in Mountains in Winter Stock Photo">
            <a:extLst>
              <a:ext uri="{FF2B5EF4-FFF2-40B4-BE49-F238E27FC236}">
                <a16:creationId xmlns:a16="http://schemas.microsoft.com/office/drawing/2014/main" id="{AC57EB6A-E8D3-9624-14F9-E93E953F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8577403">
            <a:off x="-372692" y="4192784"/>
            <a:ext cx="983499" cy="1770513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Free Young Man With A Suitcase Stock Photo">
            <a:extLst>
              <a:ext uri="{FF2B5EF4-FFF2-40B4-BE49-F238E27FC236}">
                <a16:creationId xmlns:a16="http://schemas.microsoft.com/office/drawing/2014/main" id="{E6A7EAB8-875B-BCA0-9DAD-80509DF5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2527204">
            <a:off x="-1245350" y="2895234"/>
            <a:ext cx="1238213" cy="1644743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Free Green Grass Near Trees Stock Photo">
            <a:extLst>
              <a:ext uri="{FF2B5EF4-FFF2-40B4-BE49-F238E27FC236}">
                <a16:creationId xmlns:a16="http://schemas.microsoft.com/office/drawing/2014/main" id="{CC056009-CD43-EF64-DE74-1F73F4BE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14657051">
            <a:off x="-371784" y="1375615"/>
            <a:ext cx="977072" cy="1790457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DF73C4-9D52-DB7E-2084-0E943683589B}"/>
              </a:ext>
            </a:extLst>
          </p:cNvPr>
          <p:cNvSpPr txBox="1"/>
          <p:nvPr/>
        </p:nvSpPr>
        <p:spPr>
          <a:xfrm>
            <a:off x="460637" y="3311610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EVENT</a:t>
            </a:r>
            <a:endParaRPr lang="en-IN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1E828-1904-CC13-E458-BF83AD00DC02}"/>
              </a:ext>
            </a:extLst>
          </p:cNvPr>
          <p:cNvSpPr txBox="1"/>
          <p:nvPr/>
        </p:nvSpPr>
        <p:spPr>
          <a:xfrm>
            <a:off x="4438361" y="1808550"/>
            <a:ext cx="5247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VOLCANO ERUPTION 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4135-8B25-A05A-D7F4-2114C386D700}"/>
              </a:ext>
            </a:extLst>
          </p:cNvPr>
          <p:cNvSpPr txBox="1"/>
          <p:nvPr/>
        </p:nvSpPr>
        <p:spPr>
          <a:xfrm>
            <a:off x="4512552" y="2650760"/>
            <a:ext cx="590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N" sz="1200" dirty="0"/>
          </a:p>
        </p:txBody>
      </p:sp>
      <p:pic>
        <p:nvPicPr>
          <p:cNvPr id="7" name="Picture 2" descr="Cartoon Mountains PNG Transparent Images Free Download ...">
            <a:extLst>
              <a:ext uri="{FF2B5EF4-FFF2-40B4-BE49-F238E27FC236}">
                <a16:creationId xmlns:a16="http://schemas.microsoft.com/office/drawing/2014/main" id="{CCE42019-6542-4C69-EEAF-E4814908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94" y="5435245"/>
            <a:ext cx="11239499" cy="74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ky Background Photos, Download The BEST Free Sky Background ...">
            <a:extLst>
              <a:ext uri="{FF2B5EF4-FFF2-40B4-BE49-F238E27FC236}">
                <a16:creationId xmlns:a16="http://schemas.microsoft.com/office/drawing/2014/main" id="{A3DC2D66-3719-30AC-FE54-85EF14C9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03652"/>
            <a:ext cx="12191999" cy="7493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22316-2CAF-4ACC-33A5-3F526C34E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672" y="5785705"/>
            <a:ext cx="61912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rtoon Mountains PNG Transparent Images Free Download ...">
            <a:extLst>
              <a:ext uri="{FF2B5EF4-FFF2-40B4-BE49-F238E27FC236}">
                <a16:creationId xmlns:a16="http://schemas.microsoft.com/office/drawing/2014/main" id="{8729D341-E63E-9DBD-BD17-E0E2D458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54" y="1695917"/>
            <a:ext cx="11239499" cy="74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ky Background Photos, Download The BEST Free Sky Background ...">
            <a:extLst>
              <a:ext uri="{FF2B5EF4-FFF2-40B4-BE49-F238E27FC236}">
                <a16:creationId xmlns:a16="http://schemas.microsoft.com/office/drawing/2014/main" id="{46E6B778-1F59-48C2-A441-8A94EC7B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99"/>
            <a:ext cx="12191999" cy="7493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D07B04-6E7F-559F-A026-7DE4E59B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3938" y="2516436"/>
            <a:ext cx="6191250" cy="6200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1E828-1904-CC13-E458-BF83AD00DC02}"/>
              </a:ext>
            </a:extLst>
          </p:cNvPr>
          <p:cNvSpPr txBox="1"/>
          <p:nvPr/>
        </p:nvSpPr>
        <p:spPr>
          <a:xfrm>
            <a:off x="4438361" y="1808550"/>
            <a:ext cx="5247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VOLCANO ERUPTION 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4135-8B25-A05A-D7F4-2114C386D700}"/>
              </a:ext>
            </a:extLst>
          </p:cNvPr>
          <p:cNvSpPr txBox="1"/>
          <p:nvPr/>
        </p:nvSpPr>
        <p:spPr>
          <a:xfrm>
            <a:off x="4512552" y="2650760"/>
            <a:ext cx="590730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N" sz="1200" dirty="0"/>
          </a:p>
        </p:txBody>
      </p:sp>
      <p:pic>
        <p:nvPicPr>
          <p:cNvPr id="5" name="Picture 4" descr="Free Drone view of yacht sailing in sea water Stock Photo">
            <a:extLst>
              <a:ext uri="{FF2B5EF4-FFF2-40B4-BE49-F238E27FC236}">
                <a16:creationId xmlns:a16="http://schemas.microsoft.com/office/drawing/2014/main" id="{E4B5A0AE-4283-95A6-BD80-4E4DB5D7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9407221">
            <a:off x="-459097" y="4364180"/>
            <a:ext cx="1212632" cy="1633004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ree Photo Of Stream During Daytime Stock Photo">
            <a:extLst>
              <a:ext uri="{FF2B5EF4-FFF2-40B4-BE49-F238E27FC236}">
                <a16:creationId xmlns:a16="http://schemas.microsoft.com/office/drawing/2014/main" id="{5D23A7A2-C207-2747-8AC5-1DA9E73A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20966727">
            <a:off x="2658950" y="1563203"/>
            <a:ext cx="1339709" cy="2356389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Erupting Lava during Daytime Stock Photo">
            <a:extLst>
              <a:ext uri="{FF2B5EF4-FFF2-40B4-BE49-F238E27FC236}">
                <a16:creationId xmlns:a16="http://schemas.microsoft.com/office/drawing/2014/main" id="{AA1A987A-48C7-89A2-0BA1-AB99583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 rot="3110600">
            <a:off x="2376135" y="3676790"/>
            <a:ext cx="1170147" cy="1638463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Free Smiling professional cyclist riding in megapolis Stock Photo">
            <a:extLst>
              <a:ext uri="{FF2B5EF4-FFF2-40B4-BE49-F238E27FC236}">
                <a16:creationId xmlns:a16="http://schemas.microsoft.com/office/drawing/2014/main" id="{F9791AB5-D5A0-E698-9CE2-89594DEA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6322215">
            <a:off x="1088454" y="4666170"/>
            <a:ext cx="1213871" cy="1644170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ree Cloud over Lake in Mountains in Winter Stock Photo">
            <a:extLst>
              <a:ext uri="{FF2B5EF4-FFF2-40B4-BE49-F238E27FC236}">
                <a16:creationId xmlns:a16="http://schemas.microsoft.com/office/drawing/2014/main" id="{AC9791CE-3385-2FF8-07D1-28836140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11688003">
            <a:off x="-987153" y="2817452"/>
            <a:ext cx="983499" cy="1770513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ree Young Man With A Suitcase Stock Photo">
            <a:extLst>
              <a:ext uri="{FF2B5EF4-FFF2-40B4-BE49-F238E27FC236}">
                <a16:creationId xmlns:a16="http://schemas.microsoft.com/office/drawing/2014/main" id="{1CE0CEE6-ACC0-C7BC-FBC2-71D74F90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5637804">
            <a:off x="-505224" y="1453793"/>
            <a:ext cx="1238213" cy="1644743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Green Grass Near Trees Stock Photo">
            <a:extLst>
              <a:ext uri="{FF2B5EF4-FFF2-40B4-BE49-F238E27FC236}">
                <a16:creationId xmlns:a16="http://schemas.microsoft.com/office/drawing/2014/main" id="{A2957387-C769-3B00-34BF-90A9F825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17767651">
            <a:off x="1222003" y="1071342"/>
            <a:ext cx="977072" cy="1790457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7518E1-E42E-7360-BFCF-E273AB4478DD}"/>
              </a:ext>
            </a:extLst>
          </p:cNvPr>
          <p:cNvSpPr txBox="1"/>
          <p:nvPr/>
        </p:nvSpPr>
        <p:spPr>
          <a:xfrm>
            <a:off x="460637" y="3311610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EVENT</a:t>
            </a:r>
            <a:endParaRPr lang="en-IN" sz="40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CE5F5B-6B8B-66A0-4A11-8408DEA3459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65552" r="31546" b="11071"/>
          <a:stretch/>
        </p:blipFill>
        <p:spPr>
          <a:xfrm>
            <a:off x="-110149" y="8580622"/>
            <a:ext cx="1012136" cy="15603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5CF379-70FE-386B-1DD0-5936F6B370F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10044115" y="7975180"/>
            <a:ext cx="1836692" cy="34917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149AE49-92A3-2111-DD2D-E8EC22B3861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9" t="2693" r="57471" b="76140"/>
          <a:stretch/>
        </p:blipFill>
        <p:spPr>
          <a:xfrm>
            <a:off x="11367351" y="9021867"/>
            <a:ext cx="670017" cy="10439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4D03FE-4951-7254-53A9-D033FC3E540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6" t="67050" r="4511" b="12566"/>
          <a:stretch/>
        </p:blipFill>
        <p:spPr>
          <a:xfrm>
            <a:off x="10040647" y="9154639"/>
            <a:ext cx="743449" cy="830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A971998-A348-66EB-B30B-54C584DA6EA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8960579" y="7205796"/>
            <a:ext cx="1519894" cy="28895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A57532-3B71-5423-7E59-B4F90DFC7A8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7871099" y="8121242"/>
            <a:ext cx="1519894" cy="33628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C07BF7-D8BA-010A-A9FE-983D896F553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6863477" y="7520773"/>
            <a:ext cx="1348184" cy="25630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D725B03-05A0-B230-6A3D-C60AD8F3556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9" t="2693" r="57471" b="76140"/>
          <a:stretch/>
        </p:blipFill>
        <p:spPr>
          <a:xfrm>
            <a:off x="6118908" y="9406156"/>
            <a:ext cx="943235" cy="146969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63CE90-D646-CA2E-41AF-599590AC91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65552" r="31546" b="11071"/>
          <a:stretch/>
        </p:blipFill>
        <p:spPr>
          <a:xfrm>
            <a:off x="-309093" y="9664482"/>
            <a:ext cx="618185" cy="9530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1D27DB-D7B4-FB54-EFA0-B9B8B9F3AC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95173" y="69086"/>
            <a:ext cx="3629359" cy="36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13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9CA3DD5-A38A-FF5F-6B22-1BCF345A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65552" r="31546" b="11071"/>
          <a:stretch/>
        </p:blipFill>
        <p:spPr>
          <a:xfrm>
            <a:off x="291131" y="5440897"/>
            <a:ext cx="1012136" cy="1560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1E828-1904-CC13-E458-BF83AD00DC02}"/>
              </a:ext>
            </a:extLst>
          </p:cNvPr>
          <p:cNvSpPr txBox="1"/>
          <p:nvPr/>
        </p:nvSpPr>
        <p:spPr>
          <a:xfrm>
            <a:off x="4438361" y="1808550"/>
            <a:ext cx="5247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VOLCANO ERUPTION 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4135-8B25-A05A-D7F4-2114C386D700}"/>
              </a:ext>
            </a:extLst>
          </p:cNvPr>
          <p:cNvSpPr txBox="1"/>
          <p:nvPr/>
        </p:nvSpPr>
        <p:spPr>
          <a:xfrm>
            <a:off x="4512552" y="2650760"/>
            <a:ext cx="590730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N" sz="1200" dirty="0"/>
          </a:p>
        </p:txBody>
      </p:sp>
      <p:pic>
        <p:nvPicPr>
          <p:cNvPr id="12" name="Picture 11" descr="Free Drone view of yacht sailing in sea water Stock Photo">
            <a:extLst>
              <a:ext uri="{FF2B5EF4-FFF2-40B4-BE49-F238E27FC236}">
                <a16:creationId xmlns:a16="http://schemas.microsoft.com/office/drawing/2014/main" id="{AE03CA45-ADBF-5452-CC85-B4F5B4C5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12377560">
            <a:off x="-1141376" y="3012638"/>
            <a:ext cx="1212632" cy="1633004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Photo Of Stream During Daytime Stock Photo">
            <a:extLst>
              <a:ext uri="{FF2B5EF4-FFF2-40B4-BE49-F238E27FC236}">
                <a16:creationId xmlns:a16="http://schemas.microsoft.com/office/drawing/2014/main" id="{883BFC28-87A6-3C67-64B6-53F07DBC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2337066">
            <a:off x="2457886" y="3619437"/>
            <a:ext cx="1004322" cy="1766483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Free Erupting Lava during Daytime Stock Photo">
            <a:extLst>
              <a:ext uri="{FF2B5EF4-FFF2-40B4-BE49-F238E27FC236}">
                <a16:creationId xmlns:a16="http://schemas.microsoft.com/office/drawing/2014/main" id="{A923DA10-940B-D767-5076-C2CDBB2D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 rot="6080939">
            <a:off x="1227859" y="4705263"/>
            <a:ext cx="1170147" cy="1638463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Free Smiling professional cyclist riding in megapolis Stock Photo">
            <a:extLst>
              <a:ext uri="{FF2B5EF4-FFF2-40B4-BE49-F238E27FC236}">
                <a16:creationId xmlns:a16="http://schemas.microsoft.com/office/drawing/2014/main" id="{64F8F5D3-E3FD-7FA0-D7D2-8558EDF8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9292554">
            <a:off x="-370555" y="4384122"/>
            <a:ext cx="1213871" cy="1644170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ree Cloud over Lake in Mountains in Winter Stock Photo">
            <a:extLst>
              <a:ext uri="{FF2B5EF4-FFF2-40B4-BE49-F238E27FC236}">
                <a16:creationId xmlns:a16="http://schemas.microsoft.com/office/drawing/2014/main" id="{7B10AB52-1DD6-84E4-4103-19C681FEB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14658342">
            <a:off x="-320157" y="1495433"/>
            <a:ext cx="983499" cy="1770513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ree Young Man With A Suitcase Stock Photo">
            <a:extLst>
              <a:ext uri="{FF2B5EF4-FFF2-40B4-BE49-F238E27FC236}">
                <a16:creationId xmlns:a16="http://schemas.microsoft.com/office/drawing/2014/main" id="{44BBE49A-80E0-698B-0764-08CC1215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8608143">
            <a:off x="1032984" y="1095303"/>
            <a:ext cx="1238213" cy="1644743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Free Green Grass Near Trees Stock Photo">
            <a:extLst>
              <a:ext uri="{FF2B5EF4-FFF2-40B4-BE49-F238E27FC236}">
                <a16:creationId xmlns:a16="http://schemas.microsoft.com/office/drawing/2014/main" id="{866F47EC-A43E-46E8-CD64-F4BC6FAC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20737990">
            <a:off x="2711950" y="1601873"/>
            <a:ext cx="1242702" cy="2277217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F324F2-39C4-7C15-13D9-0AFDDD15E580}"/>
              </a:ext>
            </a:extLst>
          </p:cNvPr>
          <p:cNvSpPr txBox="1"/>
          <p:nvPr/>
        </p:nvSpPr>
        <p:spPr>
          <a:xfrm>
            <a:off x="484083" y="3335056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EVENT</a:t>
            </a:r>
            <a:endParaRPr lang="en-IN" sz="40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6558D7-0230-83E1-F16A-FBD47D7BD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10404043" y="3460317"/>
            <a:ext cx="1836692" cy="34917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067623-90D8-DB60-052D-9C779255C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9" t="2693" r="57471" b="76140"/>
          <a:stretch/>
        </p:blipFill>
        <p:spPr>
          <a:xfrm>
            <a:off x="11640037" y="5866327"/>
            <a:ext cx="670017" cy="10439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65629F-2130-30E6-BDD9-F8CD7A4E3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6" t="67050" r="4511" b="12566"/>
          <a:stretch/>
        </p:blipFill>
        <p:spPr>
          <a:xfrm>
            <a:off x="10441927" y="6014914"/>
            <a:ext cx="743449" cy="8309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6F5065-30EC-B1DB-FE4F-D4E0B0805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9361859" y="4066071"/>
            <a:ext cx="1519894" cy="28895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270AF5-305D-F93B-FFA2-5B3383A1E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8231027" y="3606379"/>
            <a:ext cx="1519894" cy="33628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E92893-1D8A-598F-D677-194D53053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13315" r="71202" b="23863"/>
          <a:stretch/>
        </p:blipFill>
        <p:spPr>
          <a:xfrm>
            <a:off x="7264757" y="4381048"/>
            <a:ext cx="1348184" cy="25630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6115A0-7611-E6B9-AD04-C9EC55C00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9" t="2693" r="57471" b="76140"/>
          <a:stretch/>
        </p:blipFill>
        <p:spPr>
          <a:xfrm>
            <a:off x="6646583" y="5505828"/>
            <a:ext cx="943235" cy="14696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916462-694E-FF90-6859-79CFE5E5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65552" r="31546" b="11071"/>
          <a:stretch/>
        </p:blipFill>
        <p:spPr>
          <a:xfrm>
            <a:off x="-7069" y="5970148"/>
            <a:ext cx="618185" cy="95303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A1F994-CE8D-3AC3-1548-54FC3119C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1688" y="-69033"/>
            <a:ext cx="3629359" cy="36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2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Free Erupting Lava during Daytime Stock Photo">
            <a:extLst>
              <a:ext uri="{FF2B5EF4-FFF2-40B4-BE49-F238E27FC236}">
                <a16:creationId xmlns:a16="http://schemas.microsoft.com/office/drawing/2014/main" id="{E6C7D1EE-0F04-81C0-EF54-0FDD4D84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130" r="34421"/>
          <a:stretch>
            <a:fillRect/>
          </a:stretch>
        </p:blipFill>
        <p:spPr bwMode="auto">
          <a:xfrm>
            <a:off x="7309947" y="1247326"/>
            <a:ext cx="1488001" cy="2069400"/>
          </a:xfrm>
          <a:custGeom>
            <a:avLst/>
            <a:gdLst>
              <a:gd name="connsiteX0" fmla="*/ 443404 w 1170147"/>
              <a:gd name="connsiteY0" fmla="*/ 0 h 1638463"/>
              <a:gd name="connsiteX1" fmla="*/ 1165947 w 1170147"/>
              <a:gd name="connsiteY1" fmla="*/ 1428110 h 1638463"/>
              <a:gd name="connsiteX2" fmla="*/ 1170147 w 1170147"/>
              <a:gd name="connsiteY2" fmla="*/ 1638463 h 1638463"/>
              <a:gd name="connsiteX3" fmla="*/ 500131 w 1170147"/>
              <a:gd name="connsiteY3" fmla="*/ 1638463 h 1638463"/>
              <a:gd name="connsiteX4" fmla="*/ 502046 w 1170147"/>
              <a:gd name="connsiteY4" fmla="*/ 1585674 h 1638463"/>
              <a:gd name="connsiteX5" fmla="*/ 90968 w 1170147"/>
              <a:gd name="connsiteY5" fmla="*/ 604252 h 1638463"/>
              <a:gd name="connsiteX6" fmla="*/ 0 w 1170147"/>
              <a:gd name="connsiteY6" fmla="*/ 521926 h 163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147" h="1638463">
                <a:moveTo>
                  <a:pt x="443404" y="0"/>
                </a:moveTo>
                <a:cubicBezTo>
                  <a:pt x="865941" y="361771"/>
                  <a:pt x="1123710" y="876578"/>
                  <a:pt x="1165947" y="1428110"/>
                </a:cubicBezTo>
                <a:lnTo>
                  <a:pt x="1170147" y="1638463"/>
                </a:lnTo>
                <a:lnTo>
                  <a:pt x="500131" y="1638463"/>
                </a:lnTo>
                <a:lnTo>
                  <a:pt x="502046" y="1585674"/>
                </a:lnTo>
                <a:cubicBezTo>
                  <a:pt x="497593" y="1220098"/>
                  <a:pt x="352141" y="865643"/>
                  <a:pt x="90968" y="604252"/>
                </a:cubicBezTo>
                <a:lnTo>
                  <a:pt x="0" y="5219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Free Smiling professional cyclist riding in megapolis Stock Photo">
            <a:extLst>
              <a:ext uri="{FF2B5EF4-FFF2-40B4-BE49-F238E27FC236}">
                <a16:creationId xmlns:a16="http://schemas.microsoft.com/office/drawing/2014/main" id="{BB93B0F9-87EF-78D2-7F55-8817AD7E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9153" r="2468" b="3511"/>
          <a:stretch>
            <a:fillRect/>
          </a:stretch>
        </p:blipFill>
        <p:spPr bwMode="auto">
          <a:xfrm rot="3211615">
            <a:off x="7285062" y="3268012"/>
            <a:ext cx="1533135" cy="2090786"/>
          </a:xfrm>
          <a:custGeom>
            <a:avLst/>
            <a:gdLst>
              <a:gd name="connsiteX0" fmla="*/ 414716 w 1213871"/>
              <a:gd name="connsiteY0" fmla="*/ 0 h 1644170"/>
              <a:gd name="connsiteX1" fmla="*/ 1213871 w 1213871"/>
              <a:gd name="connsiteY1" fmla="*/ 1644034 h 1644170"/>
              <a:gd name="connsiteX2" fmla="*/ 543641 w 1213871"/>
              <a:gd name="connsiteY2" fmla="*/ 1644170 h 1644170"/>
              <a:gd name="connsiteX3" fmla="*/ 543118 w 1213871"/>
              <a:gd name="connsiteY3" fmla="*/ 1569546 h 1644170"/>
              <a:gd name="connsiteX4" fmla="*/ 400956 w 1213871"/>
              <a:gd name="connsiteY4" fmla="*/ 1024119 h 1644170"/>
              <a:gd name="connsiteX5" fmla="*/ 59854 w 1213871"/>
              <a:gd name="connsiteY5" fmla="*/ 575399 h 1644170"/>
              <a:gd name="connsiteX6" fmla="*/ 0 w 1213871"/>
              <a:gd name="connsiteY6" fmla="*/ 527700 h 164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871" h="1644170">
                <a:moveTo>
                  <a:pt x="414716" y="0"/>
                </a:moveTo>
                <a:cubicBezTo>
                  <a:pt x="915173" y="398938"/>
                  <a:pt x="1209311" y="1004043"/>
                  <a:pt x="1213871" y="1644034"/>
                </a:cubicBezTo>
                <a:lnTo>
                  <a:pt x="543641" y="1644170"/>
                </a:lnTo>
                <a:lnTo>
                  <a:pt x="543118" y="1569546"/>
                </a:lnTo>
                <a:cubicBezTo>
                  <a:pt x="532902" y="1385630"/>
                  <a:pt x="486667" y="1200439"/>
                  <a:pt x="400956" y="1024119"/>
                </a:cubicBezTo>
                <a:cubicBezTo>
                  <a:pt x="315246" y="847800"/>
                  <a:pt x="198174" y="697044"/>
                  <a:pt x="59854" y="575399"/>
                </a:cubicBezTo>
                <a:lnTo>
                  <a:pt x="0" y="527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Free Drone view of yacht sailing in sea water Stock Photo">
            <a:extLst>
              <a:ext uri="{FF2B5EF4-FFF2-40B4-BE49-F238E27FC236}">
                <a16:creationId xmlns:a16="http://schemas.microsoft.com/office/drawing/2014/main" id="{BB21DF69-37EC-491C-A47F-366C5D1C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r="1311" b="6772"/>
          <a:stretch>
            <a:fillRect/>
          </a:stretch>
        </p:blipFill>
        <p:spPr bwMode="auto">
          <a:xfrm rot="6296621">
            <a:off x="5762001" y="4572658"/>
            <a:ext cx="1531570" cy="2076587"/>
          </a:xfrm>
          <a:custGeom>
            <a:avLst/>
            <a:gdLst>
              <a:gd name="connsiteX0" fmla="*/ 411016 w 1212632"/>
              <a:gd name="connsiteY0" fmla="*/ 0 h 1633004"/>
              <a:gd name="connsiteX1" fmla="*/ 1212632 w 1212632"/>
              <a:gd name="connsiteY1" fmla="*/ 1631942 h 1633004"/>
              <a:gd name="connsiteX2" fmla="*/ 529880 w 1212632"/>
              <a:gd name="connsiteY2" fmla="*/ 1633004 h 1633004"/>
              <a:gd name="connsiteX3" fmla="*/ 525862 w 1212632"/>
              <a:gd name="connsiteY3" fmla="*/ 1510856 h 1633004"/>
              <a:gd name="connsiteX4" fmla="*/ 42590 w 1212632"/>
              <a:gd name="connsiteY4" fmla="*/ 562899 h 1633004"/>
              <a:gd name="connsiteX5" fmla="*/ 0 w 1212632"/>
              <a:gd name="connsiteY5" fmla="*/ 529405 h 1633004"/>
              <a:gd name="connsiteX6" fmla="*/ 0 w 1212632"/>
              <a:gd name="connsiteY6" fmla="*/ 515396 h 16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632" h="1633004">
                <a:moveTo>
                  <a:pt x="411016" y="0"/>
                </a:moveTo>
                <a:cubicBezTo>
                  <a:pt x="914157" y="395577"/>
                  <a:pt x="1209203" y="996235"/>
                  <a:pt x="1212632" y="1631942"/>
                </a:cubicBezTo>
                <a:lnTo>
                  <a:pt x="529880" y="1633004"/>
                </a:lnTo>
                <a:lnTo>
                  <a:pt x="525862" y="1510856"/>
                </a:lnTo>
                <a:cubicBezTo>
                  <a:pt x="495178" y="1142625"/>
                  <a:pt x="318689" y="802556"/>
                  <a:pt x="42590" y="562899"/>
                </a:cubicBezTo>
                <a:lnTo>
                  <a:pt x="0" y="529405"/>
                </a:lnTo>
                <a:lnTo>
                  <a:pt x="0" y="5153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Free Cloud over Lake in Mountains in Winter Stock Photo">
            <a:extLst>
              <a:ext uri="{FF2B5EF4-FFF2-40B4-BE49-F238E27FC236}">
                <a16:creationId xmlns:a16="http://schemas.microsoft.com/office/drawing/2014/main" id="{AC57EB6A-E8D3-9624-14F9-E93E953F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2910" r="19185" b="1836"/>
          <a:stretch>
            <a:fillRect/>
          </a:stretch>
        </p:blipFill>
        <p:spPr bwMode="auto">
          <a:xfrm rot="8577403">
            <a:off x="3919740" y="3977801"/>
            <a:ext cx="1250653" cy="2236181"/>
          </a:xfrm>
          <a:custGeom>
            <a:avLst/>
            <a:gdLst>
              <a:gd name="connsiteX0" fmla="*/ 537266 w 983499"/>
              <a:gd name="connsiteY0" fmla="*/ 0 h 1770513"/>
              <a:gd name="connsiteX1" fmla="*/ 926118 w 983499"/>
              <a:gd name="connsiteY1" fmla="*/ 1770513 h 1770513"/>
              <a:gd name="connsiteX2" fmla="*/ 251177 w 983499"/>
              <a:gd name="connsiteY2" fmla="*/ 1615065 h 1770513"/>
              <a:gd name="connsiteX3" fmla="*/ 276335 w 983499"/>
              <a:gd name="connsiteY3" fmla="*/ 1493340 h 1770513"/>
              <a:gd name="connsiteX4" fmla="*/ 158515 w 983499"/>
              <a:gd name="connsiteY4" fmla="*/ 678407 h 1770513"/>
              <a:gd name="connsiteX5" fmla="*/ 10986 w 983499"/>
              <a:gd name="connsiteY5" fmla="*/ 434443 h 1770513"/>
              <a:gd name="connsiteX6" fmla="*/ 0 w 983499"/>
              <a:gd name="connsiteY6" fmla="*/ 421302 h 177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3499" h="1770513">
                <a:moveTo>
                  <a:pt x="537266" y="0"/>
                </a:moveTo>
                <a:cubicBezTo>
                  <a:pt x="931462" y="498742"/>
                  <a:pt x="1074584" y="1150402"/>
                  <a:pt x="926118" y="1770513"/>
                </a:cubicBezTo>
                <a:lnTo>
                  <a:pt x="251177" y="1615065"/>
                </a:lnTo>
                <a:lnTo>
                  <a:pt x="276335" y="1493340"/>
                </a:lnTo>
                <a:cubicBezTo>
                  <a:pt x="318501" y="1224794"/>
                  <a:pt x="283332" y="941811"/>
                  <a:pt x="158515" y="678407"/>
                </a:cubicBezTo>
                <a:cubicBezTo>
                  <a:pt x="116909" y="590606"/>
                  <a:pt x="67311" y="509136"/>
                  <a:pt x="10986" y="434443"/>
                </a:cubicBezTo>
                <a:lnTo>
                  <a:pt x="0" y="4213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Free Young Man With A Suitcase Stock Photo">
            <a:extLst>
              <a:ext uri="{FF2B5EF4-FFF2-40B4-BE49-F238E27FC236}">
                <a16:creationId xmlns:a16="http://schemas.microsoft.com/office/drawing/2014/main" id="{E6A7EAB8-875B-BCA0-9DAD-80509DF5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649" b="10771"/>
          <a:stretch>
            <a:fillRect/>
          </a:stretch>
        </p:blipFill>
        <p:spPr bwMode="auto">
          <a:xfrm rot="12527204">
            <a:off x="2810037" y="2338978"/>
            <a:ext cx="1574556" cy="2077332"/>
          </a:xfrm>
          <a:custGeom>
            <a:avLst/>
            <a:gdLst>
              <a:gd name="connsiteX0" fmla="*/ 418171 w 1238213"/>
              <a:gd name="connsiteY0" fmla="*/ 0 h 1644743"/>
              <a:gd name="connsiteX1" fmla="*/ 1238213 w 1238213"/>
              <a:gd name="connsiteY1" fmla="*/ 1630386 h 1644743"/>
              <a:gd name="connsiteX2" fmla="*/ 543931 w 1238213"/>
              <a:gd name="connsiteY2" fmla="*/ 1644743 h 1644743"/>
              <a:gd name="connsiteX3" fmla="*/ 543963 w 1238213"/>
              <a:gd name="connsiteY3" fmla="*/ 1643661 h 1644743"/>
              <a:gd name="connsiteX4" fmla="*/ 9260 w 1238213"/>
              <a:gd name="connsiteY4" fmla="*/ 558814 h 1644743"/>
              <a:gd name="connsiteX5" fmla="*/ 0 w 1238213"/>
              <a:gd name="connsiteY5" fmla="*/ 552124 h 164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13" h="1644743">
                <a:moveTo>
                  <a:pt x="418171" y="0"/>
                </a:moveTo>
                <a:cubicBezTo>
                  <a:pt x="923132" y="389353"/>
                  <a:pt x="1224959" y="989438"/>
                  <a:pt x="1238213" y="1630386"/>
                </a:cubicBezTo>
                <a:lnTo>
                  <a:pt x="543931" y="1644743"/>
                </a:lnTo>
                <a:lnTo>
                  <a:pt x="543963" y="1643661"/>
                </a:lnTo>
                <a:cubicBezTo>
                  <a:pt x="534844" y="1202647"/>
                  <a:pt x="327366" y="812724"/>
                  <a:pt x="9260" y="558814"/>
                </a:cubicBezTo>
                <a:lnTo>
                  <a:pt x="0" y="552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Free Green Grass Near Trees Stock Photo">
            <a:extLst>
              <a:ext uri="{FF2B5EF4-FFF2-40B4-BE49-F238E27FC236}">
                <a16:creationId xmlns:a16="http://schemas.microsoft.com/office/drawing/2014/main" id="{CC056009-CD43-EF64-DE74-1F73F4BE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r="11778" b="2578"/>
          <a:stretch>
            <a:fillRect/>
          </a:stretch>
        </p:blipFill>
        <p:spPr bwMode="auto">
          <a:xfrm rot="14657051">
            <a:off x="3925108" y="411960"/>
            <a:ext cx="1234055" cy="2276810"/>
          </a:xfrm>
          <a:custGeom>
            <a:avLst/>
            <a:gdLst>
              <a:gd name="connsiteX0" fmla="*/ 556907 w 977072"/>
              <a:gd name="connsiteY0" fmla="*/ 0 h 1790457"/>
              <a:gd name="connsiteX1" fmla="*/ 910306 w 977072"/>
              <a:gd name="connsiteY1" fmla="*/ 1790457 h 1790457"/>
              <a:gd name="connsiteX2" fmla="*/ 239608 w 977072"/>
              <a:gd name="connsiteY2" fmla="*/ 1610826 h 1790457"/>
              <a:gd name="connsiteX3" fmla="*/ 243187 w 977072"/>
              <a:gd name="connsiteY3" fmla="*/ 1598572 h 1790457"/>
              <a:gd name="connsiteX4" fmla="*/ 80295 w 977072"/>
              <a:gd name="connsiteY4" fmla="*/ 534702 h 1790457"/>
              <a:gd name="connsiteX5" fmla="*/ 0 w 977072"/>
              <a:gd name="connsiteY5" fmla="*/ 414834 h 17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72" h="1790457">
                <a:moveTo>
                  <a:pt x="556907" y="0"/>
                </a:moveTo>
                <a:cubicBezTo>
                  <a:pt x="939875" y="514126"/>
                  <a:pt x="1069948" y="1173127"/>
                  <a:pt x="910306" y="1790457"/>
                </a:cubicBezTo>
                <a:lnTo>
                  <a:pt x="239608" y="1610826"/>
                </a:lnTo>
                <a:lnTo>
                  <a:pt x="243187" y="1598572"/>
                </a:lnTo>
                <a:cubicBezTo>
                  <a:pt x="327873" y="1246831"/>
                  <a:pt x="277585" y="863906"/>
                  <a:pt x="80295" y="534702"/>
                </a:cubicBezTo>
                <a:lnTo>
                  <a:pt x="0" y="4148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Free Photo Of Stream During Daytime Stock Photo">
            <a:extLst>
              <a:ext uri="{FF2B5EF4-FFF2-40B4-BE49-F238E27FC236}">
                <a16:creationId xmlns:a16="http://schemas.microsoft.com/office/drawing/2014/main" id="{9F0CF84E-7B4D-CD23-3516-FE3437ED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27037"/>
          <a:stretch>
            <a:fillRect/>
          </a:stretch>
        </p:blipFill>
        <p:spPr bwMode="auto">
          <a:xfrm rot="17856127">
            <a:off x="5858688" y="-7663"/>
            <a:ext cx="1268472" cy="2246323"/>
          </a:xfrm>
          <a:custGeom>
            <a:avLst/>
            <a:gdLst>
              <a:gd name="connsiteX0" fmla="*/ 544715 w 1004322"/>
              <a:gd name="connsiteY0" fmla="*/ 0 h 1766483"/>
              <a:gd name="connsiteX1" fmla="*/ 951487 w 1004322"/>
              <a:gd name="connsiteY1" fmla="*/ 1766483 h 1766483"/>
              <a:gd name="connsiteX2" fmla="*/ 283522 w 1004322"/>
              <a:gd name="connsiteY2" fmla="*/ 1615368 h 1766483"/>
              <a:gd name="connsiteX3" fmla="*/ 287703 w 1004322"/>
              <a:gd name="connsiteY3" fmla="*/ 1599249 h 1766483"/>
              <a:gd name="connsiteX4" fmla="*/ 316550 w 1004322"/>
              <a:gd name="connsiteY4" fmla="*/ 1315611 h 1766483"/>
              <a:gd name="connsiteX5" fmla="*/ 74052 w 1004322"/>
              <a:gd name="connsiteY5" fmla="*/ 528724 h 1766483"/>
              <a:gd name="connsiteX6" fmla="*/ 0 w 1004322"/>
              <a:gd name="connsiteY6" fmla="*/ 430568 h 1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322" h="1766483">
                <a:moveTo>
                  <a:pt x="544715" y="0"/>
                </a:moveTo>
                <a:cubicBezTo>
                  <a:pt x="944424" y="496803"/>
                  <a:pt x="1094141" y="1146981"/>
                  <a:pt x="951487" y="1766483"/>
                </a:cubicBezTo>
                <a:lnTo>
                  <a:pt x="283522" y="1615368"/>
                </a:lnTo>
                <a:lnTo>
                  <a:pt x="287703" y="1599249"/>
                </a:lnTo>
                <a:cubicBezTo>
                  <a:pt x="306617" y="1507632"/>
                  <a:pt x="316550" y="1412771"/>
                  <a:pt x="316550" y="1315611"/>
                </a:cubicBezTo>
                <a:cubicBezTo>
                  <a:pt x="316550" y="1024130"/>
                  <a:pt x="227153" y="753345"/>
                  <a:pt x="74052" y="528724"/>
                </a:cubicBezTo>
                <a:lnTo>
                  <a:pt x="0" y="4305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DF73C4-9D52-DB7E-2084-0E943683589B}"/>
              </a:ext>
            </a:extLst>
          </p:cNvPr>
          <p:cNvSpPr txBox="1"/>
          <p:nvPr/>
        </p:nvSpPr>
        <p:spPr>
          <a:xfrm>
            <a:off x="4923317" y="2938967"/>
            <a:ext cx="234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EVENT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1864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jamnekar</dc:creator>
  <cp:lastModifiedBy>om jamnekar</cp:lastModifiedBy>
  <cp:revision>1</cp:revision>
  <dcterms:created xsi:type="dcterms:W3CDTF">2024-07-20T16:06:31Z</dcterms:created>
  <dcterms:modified xsi:type="dcterms:W3CDTF">2024-07-20T20:10:28Z</dcterms:modified>
</cp:coreProperties>
</file>