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776"/>
    <a:srgbClr val="D9F5FF"/>
    <a:srgbClr val="004158"/>
    <a:srgbClr val="E8E8E8"/>
    <a:srgbClr val="008BBC"/>
    <a:srgbClr val="00ADEA"/>
    <a:srgbClr val="37CBFF"/>
    <a:srgbClr val="85DFFF"/>
    <a:srgbClr val="0085B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6363EB-6328-4303-B361-09705F8E4DD0}" v="132" dt="2024-07-20T14:41:17.9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1794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93F54-5DB1-47A0-AEA9-C6F158530146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012D4-6341-4EAF-82B0-5AF98DDA0A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045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012D4-6341-4EAF-82B0-5AF98DDA0AC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91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012D4-6341-4EAF-82B0-5AF98DDA0AC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607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3FE82-5527-2BCD-2BC8-7E96797DE6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05492-B7D9-9D73-BA7E-804ADBDC02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6A7C3-E05D-802A-B59A-C1DB82B3F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134E-8F93-41FE-AC8D-80FFF6B13DAE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53A0C-D9CD-CC64-BF8B-21CF222B0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D16BE-36BD-7E8E-90D8-E3699C8AE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2E58-483B-45C7-B289-379F148B7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094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681C-DF57-A279-2E0E-25D1A7E58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D8011D-3052-0E83-F6DC-1B428D018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34DF1-A135-4DCE-8E69-520C4DE28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134E-8F93-41FE-AC8D-80FFF6B13DAE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D4A5C-EE57-75DE-A8A7-81EA47C9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4FDD5-414F-3FF8-BFAD-BE91B898E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2E58-483B-45C7-B289-379F148B7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35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8C447E-1E43-CD9B-C105-AADC3B009D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A5F4F0-B54A-F6A3-FDBA-A7B94CD66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B7BD8-7B73-44BC-597C-10769218C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134E-8F93-41FE-AC8D-80FFF6B13DAE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E903F-E508-CA3F-8857-62549933F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FA1FC-F9BC-0E8C-BFF3-A891C6802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2E58-483B-45C7-B289-379F148B7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768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509AA-C825-86F4-DAE5-0268C7EFF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48F31-9B82-BBE0-B44E-36DDEF5BA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0FD1D-B74F-CBFC-5DF1-AF342AD2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134E-8F93-41FE-AC8D-80FFF6B13DAE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4DC7E-D068-0C5C-C771-88147D1AD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2389F-675E-34F9-84ED-457A2D72A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2E58-483B-45C7-B289-379F148B7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676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79A10-5469-F1F8-FB4D-08BE05C8A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F6C76-9217-65F4-6A87-924FEC48A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0DB46-F055-E87B-B228-AF1330EAA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134E-8F93-41FE-AC8D-80FFF6B13DAE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9935D-6D93-F0F6-2E5C-71BAC01E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4FC72-7A47-EAC7-BC1D-F72DEEBAD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2E58-483B-45C7-B289-379F148B7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36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C55EC-B06E-CD92-9C67-EF2DA9C82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92954-61C7-704D-044E-FC716800AA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2853EA-7BA2-3D42-C341-878310637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4ABCE-5F65-085D-6590-6E4A74AA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134E-8F93-41FE-AC8D-80FFF6B13DAE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C2728-1A02-5317-AEF0-205827243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B8420-E20B-ADF6-46D7-998689865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2E58-483B-45C7-B289-379F148B7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334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9CA52-9E94-F5E5-FC1F-2BCA1CD06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1C68E-57B7-D214-C5CE-4051DA5DE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D1A90-46B7-703A-53F0-93B06E4A9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99B9A4-8B16-F7CB-3A12-F68460B614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6AC227-D94C-96AC-3396-A76F3F89EF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8331E7-B7A8-F2AE-A014-B4BC4D9DD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134E-8F93-41FE-AC8D-80FFF6B13DAE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4BB995-21DA-0E0B-F02B-C58DB603C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16881E-8A26-B166-094E-E48BE2DFA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2E58-483B-45C7-B289-379F148B7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983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FC6A-9324-8CE6-5CF0-0968CDC19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0BD8C-EC8F-9F6D-1208-E2596D20D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134E-8F93-41FE-AC8D-80FFF6B13DAE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72F753-CA2E-9830-A18C-D5569C373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F095BA-0110-A5F9-BE0E-AC22DC6B4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2E58-483B-45C7-B289-379F148B7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92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74D7F4-2CE8-F0FC-A32B-826EBFC0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134E-8F93-41FE-AC8D-80FFF6B13DAE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957E9B-B68B-E7D4-B9E4-39CD84F8E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0D55B4-2018-CEB4-422D-84F0723D7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2E58-483B-45C7-B289-379F148B7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121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3FE50-FDC7-8BF8-FCBE-B33DDE55A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FE2B5-115C-DAEB-E1B0-EF191DE9F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F1EEBD-E5BC-5DB4-37CC-3FBA51E70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C2AEC-5EA2-AA90-63B1-5120CCBAD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134E-8F93-41FE-AC8D-80FFF6B13DAE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FD8C5-79B7-FCC1-5E84-61B158FE8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48981-6C37-DEC6-740F-BFADD7D6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2E58-483B-45C7-B289-379F148B7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223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6390E-6E24-4FBF-2175-440B9DD70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D5DD33-41AF-F62A-66DC-F51D34048A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5A4D33-179D-83C2-5D80-A825C3767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4405B-045B-7852-3F99-C1309861C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134E-8F93-41FE-AC8D-80FFF6B13DAE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3D657-6671-E8D1-22A1-6E92B8981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EE969-394F-87EE-23B4-3C25EB1A7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D2E58-483B-45C7-B289-379F148B7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639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FDC856-ED2A-E373-6D37-817F9EA97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3C761-1041-D51B-9E6D-BE0C5C352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7281F-D3F5-2365-93D9-330F5603AD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2134E-8F93-41FE-AC8D-80FFF6B13DAE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6F32E-03F2-6B98-1A75-B776F95C8C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8A515-4F23-C2AE-777D-2203AE6751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D2E58-483B-45C7-B289-379F148B7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35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5776"/>
            </a:gs>
            <a:gs pos="100000">
              <a:srgbClr val="004158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>
            <a:extLst>
              <a:ext uri="{FF2B5EF4-FFF2-40B4-BE49-F238E27FC236}">
                <a16:creationId xmlns:a16="http://schemas.microsoft.com/office/drawing/2014/main" id="{87B2402F-CB10-E7D4-1B32-68121AC38C93}"/>
              </a:ext>
            </a:extLst>
          </p:cNvPr>
          <p:cNvGrpSpPr/>
          <p:nvPr/>
        </p:nvGrpSpPr>
        <p:grpSpPr>
          <a:xfrm>
            <a:off x="-1669243" y="3256"/>
            <a:ext cx="2653926" cy="6858000"/>
            <a:chOff x="9754476" y="0"/>
            <a:chExt cx="2653926" cy="6858000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55727C6-84BA-8695-0E35-866175BA1C98}"/>
                </a:ext>
              </a:extLst>
            </p:cNvPr>
            <p:cNvSpPr/>
            <p:nvPr/>
          </p:nvSpPr>
          <p:spPr>
            <a:xfrm>
              <a:off x="9754476" y="0"/>
              <a:ext cx="2653926" cy="6858000"/>
            </a:xfrm>
            <a:custGeom>
              <a:avLst/>
              <a:gdLst>
                <a:gd name="connsiteX0" fmla="*/ 0 w 2648712"/>
                <a:gd name="connsiteY0" fmla="*/ 0 h 6858000"/>
                <a:gd name="connsiteX1" fmla="*/ 2438400 w 2648712"/>
                <a:gd name="connsiteY1" fmla="*/ 0 h 6858000"/>
                <a:gd name="connsiteX2" fmla="*/ 2438400 w 2648712"/>
                <a:gd name="connsiteY2" fmla="*/ 406908 h 6858000"/>
                <a:gd name="connsiteX3" fmla="*/ 2648712 w 2648712"/>
                <a:gd name="connsiteY3" fmla="*/ 637794 h 6858000"/>
                <a:gd name="connsiteX4" fmla="*/ 2438400 w 2648712"/>
                <a:gd name="connsiteY4" fmla="*/ 868680 h 6858000"/>
                <a:gd name="connsiteX5" fmla="*/ 2438400 w 2648712"/>
                <a:gd name="connsiteY5" fmla="*/ 6858000 h 6858000"/>
                <a:gd name="connsiteX6" fmla="*/ 0 w 2648712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8712" h="6858000">
                  <a:moveTo>
                    <a:pt x="0" y="0"/>
                  </a:moveTo>
                  <a:lnTo>
                    <a:pt x="2438400" y="0"/>
                  </a:lnTo>
                  <a:lnTo>
                    <a:pt x="2438400" y="406908"/>
                  </a:lnTo>
                  <a:lnTo>
                    <a:pt x="2648712" y="637794"/>
                  </a:lnTo>
                  <a:lnTo>
                    <a:pt x="2438400" y="868680"/>
                  </a:lnTo>
                  <a:lnTo>
                    <a:pt x="24384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4158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E5AE4ED-ADE7-6B7F-4229-AD94BAB449D2}"/>
                </a:ext>
              </a:extLst>
            </p:cNvPr>
            <p:cNvSpPr txBox="1"/>
            <p:nvPr/>
          </p:nvSpPr>
          <p:spPr>
            <a:xfrm>
              <a:off x="10430937" y="502920"/>
              <a:ext cx="153005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bg1"/>
                  </a:solidFill>
                  <a:latin typeface="Arial Black" panose="020B0A04020102020204" pitchFamily="34" charset="0"/>
                  <a:cs typeface="Mongolian Baiti" panose="03000500000000000000" pitchFamily="66" charset="0"/>
                </a:rPr>
                <a:t>E</a:t>
              </a:r>
              <a:endParaRPr lang="en-IN" sz="8000" b="1" dirty="0">
                <a:solidFill>
                  <a:schemeClr val="bg1"/>
                </a:solidFill>
                <a:latin typeface="Arial Black" panose="020B0A04020102020204" pitchFamily="34" charset="0"/>
                <a:cs typeface="Mongolian Baiti" panose="03000500000000000000" pitchFamily="66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1170105-0D57-2983-1D91-D750575D4E40}"/>
                </a:ext>
              </a:extLst>
            </p:cNvPr>
            <p:cNvSpPr txBox="1"/>
            <p:nvPr/>
          </p:nvSpPr>
          <p:spPr>
            <a:xfrm>
              <a:off x="10220210" y="2029968"/>
              <a:ext cx="1740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BOLD HEADING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E47A0F3-72F7-FE7E-CFD5-6331278ADFF9}"/>
                </a:ext>
              </a:extLst>
            </p:cNvPr>
            <p:cNvSpPr txBox="1"/>
            <p:nvPr/>
          </p:nvSpPr>
          <p:spPr>
            <a:xfrm>
              <a:off x="10220210" y="2529840"/>
              <a:ext cx="17407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b="1" dirty="0">
                  <a:solidFill>
                    <a:schemeClr val="bg1"/>
                  </a:solidFill>
                </a:rPr>
                <a:t>Lorem Ipsum is simply dummy text used in the printing and typesetting industry. Lorem Ipsum has been the industry's standard. </a:t>
              </a:r>
              <a:endParaRPr lang="en-IN" sz="1200" b="1" dirty="0">
                <a:solidFill>
                  <a:schemeClr val="bg1"/>
                </a:solidFill>
              </a:endParaRPr>
            </a:p>
          </p:txBody>
        </p:sp>
        <p:pic>
          <p:nvPicPr>
            <p:cNvPr id="76" name="Graphic 75" descr="Paw prints with solid fill">
              <a:extLst>
                <a:ext uri="{FF2B5EF4-FFF2-40B4-BE49-F238E27FC236}">
                  <a16:creationId xmlns:a16="http://schemas.microsoft.com/office/drawing/2014/main" id="{9F96F16A-50FE-2B11-CB7B-D1730F779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736319" y="4648848"/>
              <a:ext cx="916200" cy="914400"/>
            </a:xfrm>
            <a:prstGeom prst="rect">
              <a:avLst/>
            </a:prstGeom>
          </p:spPr>
        </p:pic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BA4BA659-7850-6A6D-248C-54CA3F6DF08E}"/>
              </a:ext>
            </a:extLst>
          </p:cNvPr>
          <p:cNvGrpSpPr/>
          <p:nvPr/>
        </p:nvGrpSpPr>
        <p:grpSpPr>
          <a:xfrm>
            <a:off x="-1801100" y="3256"/>
            <a:ext cx="2644764" cy="6858000"/>
            <a:chOff x="7311276" y="0"/>
            <a:chExt cx="2644764" cy="685800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6F35190-3C4C-68C8-A8AE-0520D1B08858}"/>
                </a:ext>
              </a:extLst>
            </p:cNvPr>
            <p:cNvSpPr/>
            <p:nvPr/>
          </p:nvSpPr>
          <p:spPr>
            <a:xfrm>
              <a:off x="7311276" y="0"/>
              <a:ext cx="2644764" cy="6858000"/>
            </a:xfrm>
            <a:custGeom>
              <a:avLst/>
              <a:gdLst>
                <a:gd name="connsiteX0" fmla="*/ 0 w 2639568"/>
                <a:gd name="connsiteY0" fmla="*/ 0 h 6858000"/>
                <a:gd name="connsiteX1" fmla="*/ 2438400 w 2639568"/>
                <a:gd name="connsiteY1" fmla="*/ 0 h 6858000"/>
                <a:gd name="connsiteX2" fmla="*/ 2438400 w 2639568"/>
                <a:gd name="connsiteY2" fmla="*/ 416947 h 6858000"/>
                <a:gd name="connsiteX3" fmla="*/ 2639568 w 2639568"/>
                <a:gd name="connsiteY3" fmla="*/ 637794 h 6858000"/>
                <a:gd name="connsiteX4" fmla="*/ 2438400 w 2639568"/>
                <a:gd name="connsiteY4" fmla="*/ 858642 h 6858000"/>
                <a:gd name="connsiteX5" fmla="*/ 2438400 w 2639568"/>
                <a:gd name="connsiteY5" fmla="*/ 6858000 h 6858000"/>
                <a:gd name="connsiteX6" fmla="*/ 0 w 2639568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39568" h="6858000">
                  <a:moveTo>
                    <a:pt x="0" y="0"/>
                  </a:moveTo>
                  <a:lnTo>
                    <a:pt x="2438400" y="0"/>
                  </a:lnTo>
                  <a:lnTo>
                    <a:pt x="2438400" y="416947"/>
                  </a:lnTo>
                  <a:lnTo>
                    <a:pt x="2639568" y="637794"/>
                  </a:lnTo>
                  <a:lnTo>
                    <a:pt x="2438400" y="858642"/>
                  </a:lnTo>
                  <a:lnTo>
                    <a:pt x="24384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85B4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6DEA12D-3CFA-B24A-3501-EF6BD992B8A5}"/>
                </a:ext>
              </a:extLst>
            </p:cNvPr>
            <p:cNvSpPr txBox="1"/>
            <p:nvPr/>
          </p:nvSpPr>
          <p:spPr>
            <a:xfrm>
              <a:off x="7996899" y="502920"/>
              <a:ext cx="153005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bg1"/>
                  </a:solidFill>
                  <a:latin typeface="Arial Black" panose="020B0A04020102020204" pitchFamily="34" charset="0"/>
                  <a:cs typeface="Mongolian Baiti" panose="03000500000000000000" pitchFamily="66" charset="0"/>
                </a:rPr>
                <a:t>D</a:t>
              </a:r>
              <a:endParaRPr lang="en-IN" sz="8000" b="1" dirty="0">
                <a:solidFill>
                  <a:schemeClr val="bg1"/>
                </a:solidFill>
                <a:latin typeface="Arial Black" panose="020B0A04020102020204" pitchFamily="34" charset="0"/>
                <a:cs typeface="Mongolian Baiti" panose="03000500000000000000" pitchFamily="66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53C71C4-0103-D8E5-AACA-EF75418378EC}"/>
                </a:ext>
              </a:extLst>
            </p:cNvPr>
            <p:cNvSpPr txBox="1"/>
            <p:nvPr/>
          </p:nvSpPr>
          <p:spPr>
            <a:xfrm>
              <a:off x="7786172" y="2029968"/>
              <a:ext cx="1740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BOLD HEADING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A6B3BBF-3252-9A5A-9C37-D94D10EFD540}"/>
                </a:ext>
              </a:extLst>
            </p:cNvPr>
            <p:cNvSpPr txBox="1"/>
            <p:nvPr/>
          </p:nvSpPr>
          <p:spPr>
            <a:xfrm>
              <a:off x="7786172" y="2529840"/>
              <a:ext cx="17407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b="1" dirty="0">
                  <a:solidFill>
                    <a:schemeClr val="bg1"/>
                  </a:solidFill>
                </a:rPr>
                <a:t>Lorem Ipsum is simply dummy text used in the printing and typesetting industry. Lorem Ipsum has been the industry's standard. </a:t>
              </a:r>
              <a:endParaRPr lang="en-IN" sz="1200" b="1" dirty="0">
                <a:solidFill>
                  <a:schemeClr val="bg1"/>
                </a:solidFill>
              </a:endParaRPr>
            </a:p>
          </p:txBody>
        </p:sp>
        <p:pic>
          <p:nvPicPr>
            <p:cNvPr id="78" name="Graphic 77" descr="Leaf with solid fill">
              <a:extLst>
                <a:ext uri="{FF2B5EF4-FFF2-40B4-BE49-F238E27FC236}">
                  <a16:creationId xmlns:a16="http://schemas.microsoft.com/office/drawing/2014/main" id="{2E3C4867-8BB7-FC9C-E179-BE524288EE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198463" y="4648848"/>
              <a:ext cx="916200" cy="914400"/>
            </a:xfrm>
            <a:prstGeom prst="rect">
              <a:avLst/>
            </a:prstGeom>
          </p:spPr>
        </p:pic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3173660-00F6-A4BB-39E4-D39537ACAFF5}"/>
              </a:ext>
            </a:extLst>
          </p:cNvPr>
          <p:cNvGrpSpPr/>
          <p:nvPr/>
        </p:nvGrpSpPr>
        <p:grpSpPr>
          <a:xfrm>
            <a:off x="-1942119" y="0"/>
            <a:ext cx="2653926" cy="6858000"/>
            <a:chOff x="4868533" y="-1628"/>
            <a:chExt cx="2653926" cy="68580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90D65DB-A75D-7D25-466F-2D312B9B83D4}"/>
                </a:ext>
              </a:extLst>
            </p:cNvPr>
            <p:cNvSpPr/>
            <p:nvPr/>
          </p:nvSpPr>
          <p:spPr>
            <a:xfrm>
              <a:off x="4868533" y="-1628"/>
              <a:ext cx="2653926" cy="6858000"/>
            </a:xfrm>
            <a:custGeom>
              <a:avLst/>
              <a:gdLst>
                <a:gd name="connsiteX0" fmla="*/ 0 w 2648712"/>
                <a:gd name="connsiteY0" fmla="*/ 0 h 6858000"/>
                <a:gd name="connsiteX1" fmla="*/ 2438400 w 2648712"/>
                <a:gd name="connsiteY1" fmla="*/ 0 h 6858000"/>
                <a:gd name="connsiteX2" fmla="*/ 2438400 w 2648712"/>
                <a:gd name="connsiteY2" fmla="*/ 406908 h 6858000"/>
                <a:gd name="connsiteX3" fmla="*/ 2648712 w 2648712"/>
                <a:gd name="connsiteY3" fmla="*/ 637794 h 6858000"/>
                <a:gd name="connsiteX4" fmla="*/ 2438400 w 2648712"/>
                <a:gd name="connsiteY4" fmla="*/ 868680 h 6858000"/>
                <a:gd name="connsiteX5" fmla="*/ 2438400 w 2648712"/>
                <a:gd name="connsiteY5" fmla="*/ 6858000 h 6858000"/>
                <a:gd name="connsiteX6" fmla="*/ 0 w 2648712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8712" h="6858000">
                  <a:moveTo>
                    <a:pt x="0" y="0"/>
                  </a:moveTo>
                  <a:lnTo>
                    <a:pt x="2438400" y="0"/>
                  </a:lnTo>
                  <a:lnTo>
                    <a:pt x="2438400" y="406908"/>
                  </a:lnTo>
                  <a:lnTo>
                    <a:pt x="2648712" y="637794"/>
                  </a:lnTo>
                  <a:lnTo>
                    <a:pt x="2438400" y="868680"/>
                  </a:lnTo>
                  <a:lnTo>
                    <a:pt x="24384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ADEA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7B8E0BE-8F6C-C246-F797-DB53D0CB2551}"/>
                </a:ext>
              </a:extLst>
            </p:cNvPr>
            <p:cNvSpPr txBox="1"/>
            <p:nvPr/>
          </p:nvSpPr>
          <p:spPr>
            <a:xfrm>
              <a:off x="5342973" y="502920"/>
              <a:ext cx="153005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bg1"/>
                  </a:solidFill>
                  <a:latin typeface="Arial Black" panose="020B0A04020102020204" pitchFamily="34" charset="0"/>
                  <a:cs typeface="Mongolian Baiti" panose="03000500000000000000" pitchFamily="66" charset="0"/>
                </a:rPr>
                <a:t>C</a:t>
              </a:r>
              <a:endParaRPr lang="en-IN" sz="8000" b="1" dirty="0">
                <a:solidFill>
                  <a:schemeClr val="bg1"/>
                </a:solidFill>
                <a:latin typeface="Arial Black" panose="020B0A04020102020204" pitchFamily="34" charset="0"/>
                <a:cs typeface="Mongolian Baiti" panose="03000500000000000000" pitchFamily="66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BD66AB0-7085-6AED-6B1A-BC304B466A64}"/>
                </a:ext>
              </a:extLst>
            </p:cNvPr>
            <p:cNvSpPr txBox="1"/>
            <p:nvPr/>
          </p:nvSpPr>
          <p:spPr>
            <a:xfrm>
              <a:off x="5342972" y="2029968"/>
              <a:ext cx="1740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BOLD HEADING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4C999C3-F70E-F2E1-AC04-8018613481E4}"/>
                </a:ext>
              </a:extLst>
            </p:cNvPr>
            <p:cNvSpPr txBox="1"/>
            <p:nvPr/>
          </p:nvSpPr>
          <p:spPr>
            <a:xfrm>
              <a:off x="5342972" y="2529840"/>
              <a:ext cx="17407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b="1" dirty="0">
                  <a:solidFill>
                    <a:schemeClr val="bg1"/>
                  </a:solidFill>
                </a:rPr>
                <a:t>Lorem Ipsum is simply dummy text used in the printing and typesetting industry. Lorem Ipsum has been the industry's standard. </a:t>
              </a:r>
              <a:endParaRPr lang="en-IN" sz="1200" b="1" dirty="0">
                <a:solidFill>
                  <a:schemeClr val="bg1"/>
                </a:solidFill>
              </a:endParaRPr>
            </a:p>
          </p:txBody>
        </p:sp>
        <p:pic>
          <p:nvPicPr>
            <p:cNvPr id="80" name="Graphic 79" descr="Hummingbird with solid fill">
              <a:extLst>
                <a:ext uri="{FF2B5EF4-FFF2-40B4-BE49-F238E27FC236}">
                  <a16:creationId xmlns:a16="http://schemas.microsoft.com/office/drawing/2014/main" id="{DDE424A1-6B61-7D76-EB0B-BFF9A787D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860623" y="4648848"/>
              <a:ext cx="916200" cy="9144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4A1554A-6D0D-61F7-2E68-2E86F8C126B1}"/>
              </a:ext>
            </a:extLst>
          </p:cNvPr>
          <p:cNvGrpSpPr/>
          <p:nvPr/>
        </p:nvGrpSpPr>
        <p:grpSpPr>
          <a:xfrm>
            <a:off x="-2074204" y="1628"/>
            <a:ext cx="2653926" cy="6858000"/>
            <a:chOff x="2443200" y="0"/>
            <a:chExt cx="2653926" cy="68580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933AA5E-963A-19C6-0936-0120A3743EEF}"/>
                </a:ext>
              </a:extLst>
            </p:cNvPr>
            <p:cNvSpPr/>
            <p:nvPr/>
          </p:nvSpPr>
          <p:spPr>
            <a:xfrm>
              <a:off x="2443200" y="0"/>
              <a:ext cx="2653926" cy="6858000"/>
            </a:xfrm>
            <a:custGeom>
              <a:avLst/>
              <a:gdLst>
                <a:gd name="connsiteX0" fmla="*/ 0 w 2648712"/>
                <a:gd name="connsiteY0" fmla="*/ 0 h 6858000"/>
                <a:gd name="connsiteX1" fmla="*/ 2438400 w 2648712"/>
                <a:gd name="connsiteY1" fmla="*/ 0 h 6858000"/>
                <a:gd name="connsiteX2" fmla="*/ 2438400 w 2648712"/>
                <a:gd name="connsiteY2" fmla="*/ 406908 h 6858000"/>
                <a:gd name="connsiteX3" fmla="*/ 2648712 w 2648712"/>
                <a:gd name="connsiteY3" fmla="*/ 637794 h 6858000"/>
                <a:gd name="connsiteX4" fmla="*/ 2438400 w 2648712"/>
                <a:gd name="connsiteY4" fmla="*/ 868680 h 6858000"/>
                <a:gd name="connsiteX5" fmla="*/ 2438400 w 2648712"/>
                <a:gd name="connsiteY5" fmla="*/ 6858000 h 6858000"/>
                <a:gd name="connsiteX6" fmla="*/ 0 w 2648712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8712" h="6858000">
                  <a:moveTo>
                    <a:pt x="0" y="0"/>
                  </a:moveTo>
                  <a:lnTo>
                    <a:pt x="2438400" y="0"/>
                  </a:lnTo>
                  <a:lnTo>
                    <a:pt x="2438400" y="406908"/>
                  </a:lnTo>
                  <a:lnTo>
                    <a:pt x="2648712" y="637794"/>
                  </a:lnTo>
                  <a:lnTo>
                    <a:pt x="2438400" y="868680"/>
                  </a:lnTo>
                  <a:lnTo>
                    <a:pt x="24384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37CBFF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576FCFF-DDAF-CDF7-F172-7B8C67ACBE75}"/>
                </a:ext>
              </a:extLst>
            </p:cNvPr>
            <p:cNvSpPr txBox="1"/>
            <p:nvPr/>
          </p:nvSpPr>
          <p:spPr>
            <a:xfrm>
              <a:off x="2899773" y="502920"/>
              <a:ext cx="153005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bg1"/>
                  </a:solidFill>
                  <a:latin typeface="Arial Black" panose="020B0A04020102020204" pitchFamily="34" charset="0"/>
                  <a:cs typeface="Mongolian Baiti" panose="03000500000000000000" pitchFamily="66" charset="0"/>
                </a:rPr>
                <a:t>B</a:t>
              </a:r>
              <a:endParaRPr lang="en-IN" sz="8000" b="1" dirty="0">
                <a:solidFill>
                  <a:schemeClr val="bg1"/>
                </a:solidFill>
                <a:latin typeface="Arial Black" panose="020B0A04020102020204" pitchFamily="34" charset="0"/>
                <a:cs typeface="Mongolian Baiti" panose="03000500000000000000" pitchFamily="66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6F135CC-5C06-3850-9634-8CE070D601F5}"/>
                </a:ext>
              </a:extLst>
            </p:cNvPr>
            <p:cNvSpPr txBox="1"/>
            <p:nvPr/>
          </p:nvSpPr>
          <p:spPr>
            <a:xfrm>
              <a:off x="2899773" y="2029968"/>
              <a:ext cx="1740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BOLD HEADING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AD4B6D5-D242-3FCC-3D2C-A4066AF1968F}"/>
                </a:ext>
              </a:extLst>
            </p:cNvPr>
            <p:cNvSpPr txBox="1"/>
            <p:nvPr/>
          </p:nvSpPr>
          <p:spPr>
            <a:xfrm>
              <a:off x="2899773" y="2529840"/>
              <a:ext cx="17407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b="1" dirty="0">
                  <a:solidFill>
                    <a:schemeClr val="bg1"/>
                  </a:solidFill>
                </a:rPr>
                <a:t>Lorem Ipsum is simply dummy text used in the printing and typesetting industry. Lorem Ipsum has been the industry's standard. </a:t>
              </a:r>
              <a:endParaRPr lang="en-IN" sz="1200" b="1" dirty="0">
                <a:solidFill>
                  <a:schemeClr val="bg1"/>
                </a:solidFill>
              </a:endParaRPr>
            </a:p>
          </p:txBody>
        </p:sp>
        <p:pic>
          <p:nvPicPr>
            <p:cNvPr id="72" name="Graphic 71" descr="Open hand with plant with solid fill">
              <a:extLst>
                <a:ext uri="{FF2B5EF4-FFF2-40B4-BE49-F238E27FC236}">
                  <a16:creationId xmlns:a16="http://schemas.microsoft.com/office/drawing/2014/main" id="{8B70AD39-B945-87D1-402F-9F5146513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207119" y="4648848"/>
              <a:ext cx="916200" cy="914400"/>
            </a:xfrm>
            <a:prstGeom prst="rect">
              <a:avLst/>
            </a:prstGeom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BDB8F7F3-9F7B-F47B-1071-642B059BA4A0}"/>
              </a:ext>
            </a:extLst>
          </p:cNvPr>
          <p:cNvGrpSpPr/>
          <p:nvPr/>
        </p:nvGrpSpPr>
        <p:grpSpPr>
          <a:xfrm>
            <a:off x="-2206061" y="3256"/>
            <a:ext cx="2653926" cy="6858000"/>
            <a:chOff x="0" y="0"/>
            <a:chExt cx="2653926" cy="68580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6529666-1C79-863F-7B53-F3518AADE2F2}"/>
                </a:ext>
              </a:extLst>
            </p:cNvPr>
            <p:cNvSpPr/>
            <p:nvPr/>
          </p:nvSpPr>
          <p:spPr>
            <a:xfrm rot="5400000">
              <a:off x="-2102037" y="2102037"/>
              <a:ext cx="6858000" cy="2653926"/>
            </a:xfrm>
            <a:custGeom>
              <a:avLst/>
              <a:gdLst>
                <a:gd name="connsiteX0" fmla="*/ 0 w 6858000"/>
                <a:gd name="connsiteY0" fmla="*/ 2648712 h 2648712"/>
                <a:gd name="connsiteX1" fmla="*/ 0 w 6858000"/>
                <a:gd name="connsiteY1" fmla="*/ 210312 h 2648712"/>
                <a:gd name="connsiteX2" fmla="*/ 406908 w 6858000"/>
                <a:gd name="connsiteY2" fmla="*/ 210312 h 2648712"/>
                <a:gd name="connsiteX3" fmla="*/ 637794 w 6858000"/>
                <a:gd name="connsiteY3" fmla="*/ 0 h 2648712"/>
                <a:gd name="connsiteX4" fmla="*/ 868680 w 6858000"/>
                <a:gd name="connsiteY4" fmla="*/ 210312 h 2648712"/>
                <a:gd name="connsiteX5" fmla="*/ 6858000 w 6858000"/>
                <a:gd name="connsiteY5" fmla="*/ 210312 h 2648712"/>
                <a:gd name="connsiteX6" fmla="*/ 6858000 w 6858000"/>
                <a:gd name="connsiteY6" fmla="*/ 2648712 h 2648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58000" h="2648712">
                  <a:moveTo>
                    <a:pt x="0" y="2648712"/>
                  </a:moveTo>
                  <a:lnTo>
                    <a:pt x="0" y="210312"/>
                  </a:lnTo>
                  <a:lnTo>
                    <a:pt x="406908" y="210312"/>
                  </a:lnTo>
                  <a:lnTo>
                    <a:pt x="637794" y="0"/>
                  </a:lnTo>
                  <a:lnTo>
                    <a:pt x="868680" y="210312"/>
                  </a:lnTo>
                  <a:lnTo>
                    <a:pt x="6858000" y="210312"/>
                  </a:lnTo>
                  <a:lnTo>
                    <a:pt x="6858000" y="2648712"/>
                  </a:lnTo>
                  <a:close/>
                </a:path>
              </a:pathLst>
            </a:custGeom>
            <a:solidFill>
              <a:srgbClr val="85DFFF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E77ACAC-59C3-A048-55E1-838E5DEFF135}"/>
                </a:ext>
              </a:extLst>
            </p:cNvPr>
            <p:cNvSpPr txBox="1"/>
            <p:nvPr/>
          </p:nvSpPr>
          <p:spPr>
            <a:xfrm>
              <a:off x="456573" y="502920"/>
              <a:ext cx="153005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bg1"/>
                  </a:solidFill>
                  <a:latin typeface="Arial Black" panose="020B0A04020102020204" pitchFamily="34" charset="0"/>
                  <a:cs typeface="Mongolian Baiti" panose="03000500000000000000" pitchFamily="66" charset="0"/>
                </a:rPr>
                <a:t>A</a:t>
              </a:r>
              <a:endParaRPr lang="en-IN" sz="8000" b="1" dirty="0">
                <a:solidFill>
                  <a:schemeClr val="bg1"/>
                </a:solidFill>
                <a:latin typeface="Arial Black" panose="020B0A04020102020204" pitchFamily="34" charset="0"/>
                <a:cs typeface="Mongolian Baiti" panose="03000500000000000000" pitchFamily="66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9ED93A9-77E5-D822-17D8-4C9385734440}"/>
                </a:ext>
              </a:extLst>
            </p:cNvPr>
            <p:cNvSpPr txBox="1"/>
            <p:nvPr/>
          </p:nvSpPr>
          <p:spPr>
            <a:xfrm>
              <a:off x="351210" y="2029968"/>
              <a:ext cx="1740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BOLD HEADING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2B46FC4-E27A-37D8-E218-94FF071ED4C4}"/>
                </a:ext>
              </a:extLst>
            </p:cNvPr>
            <p:cNvSpPr txBox="1"/>
            <p:nvPr/>
          </p:nvSpPr>
          <p:spPr>
            <a:xfrm>
              <a:off x="351210" y="2529840"/>
              <a:ext cx="17407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b="1" dirty="0">
                  <a:solidFill>
                    <a:schemeClr val="bg1"/>
                  </a:solidFill>
                </a:rPr>
                <a:t>Lorem Ipsum is simply dummy text used in the printing and typesetting industry. Lorem Ipsum has been the industry's standard. </a:t>
              </a:r>
              <a:endParaRPr lang="en-IN" sz="1200" b="1" dirty="0">
                <a:solidFill>
                  <a:schemeClr val="bg1"/>
                </a:solidFill>
              </a:endParaRPr>
            </a:p>
          </p:txBody>
        </p:sp>
        <p:pic>
          <p:nvPicPr>
            <p:cNvPr id="74" name="Graphic 73" descr="Fir tree with solid fill">
              <a:extLst>
                <a:ext uri="{FF2B5EF4-FFF2-40B4-BE49-F238E27FC236}">
                  <a16:creationId xmlns:a16="http://schemas.microsoft.com/office/drawing/2014/main" id="{245A0892-B96C-324D-BB6F-08874198C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63500" y="4648848"/>
              <a:ext cx="916200" cy="914400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7548DB9-A61B-21C0-434D-8C5636E71061}"/>
              </a:ext>
            </a:extLst>
          </p:cNvPr>
          <p:cNvGrpSpPr/>
          <p:nvPr/>
        </p:nvGrpSpPr>
        <p:grpSpPr>
          <a:xfrm>
            <a:off x="4312975" y="2624196"/>
            <a:ext cx="4303986" cy="2215201"/>
            <a:chOff x="3447393" y="2162137"/>
            <a:chExt cx="4303986" cy="221520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FAA869F-5B36-5EA2-1CDE-0334942E1657}"/>
                </a:ext>
              </a:extLst>
            </p:cNvPr>
            <p:cNvSpPr txBox="1"/>
            <p:nvPr/>
          </p:nvSpPr>
          <p:spPr>
            <a:xfrm>
              <a:off x="3447393" y="2162137"/>
              <a:ext cx="4303986" cy="1785104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FIVE</a:t>
              </a:r>
              <a:endParaRPr lang="en-IN" sz="110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396AB5D-CB27-367E-39B1-88040CA47860}"/>
                </a:ext>
              </a:extLst>
            </p:cNvPr>
            <p:cNvSpPr txBox="1"/>
            <p:nvPr/>
          </p:nvSpPr>
          <p:spPr>
            <a:xfrm>
              <a:off x="4669220" y="2807678"/>
              <a:ext cx="1860332" cy="156966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9600" b="1" dirty="0">
                  <a:solidFill>
                    <a:srgbClr val="FFC000"/>
                  </a:solidFill>
                  <a:effectLst>
                    <a:outerShdw blurRad="50800" algn="ctr" rotWithShape="0">
                      <a:srgbClr val="000000">
                        <a:alpha val="23000"/>
                      </a:srgbClr>
                    </a:outerShdw>
                  </a:effectLst>
                  <a:latin typeface="Edwardian Script ITC" panose="030303020407070D0804" pitchFamily="66" charset="0"/>
                </a:rPr>
                <a:t>steps</a:t>
              </a:r>
              <a:endParaRPr lang="en-IN" sz="7200" b="1" dirty="0">
                <a:solidFill>
                  <a:srgbClr val="FFC000"/>
                </a:solidFill>
                <a:effectLst>
                  <a:outerShdw blurRad="50800" algn="ctr" rotWithShape="0">
                    <a:srgbClr val="000000">
                      <a:alpha val="23000"/>
                    </a:srgbClr>
                  </a:outerShdw>
                </a:effectLst>
                <a:latin typeface="Edwardian Script ITC" panose="030303020407070D08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6631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5776"/>
            </a:gs>
            <a:gs pos="100000">
              <a:srgbClr val="004158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>
            <a:extLst>
              <a:ext uri="{FF2B5EF4-FFF2-40B4-BE49-F238E27FC236}">
                <a16:creationId xmlns:a16="http://schemas.microsoft.com/office/drawing/2014/main" id="{87B2402F-CB10-E7D4-1B32-68121AC38C93}"/>
              </a:ext>
            </a:extLst>
          </p:cNvPr>
          <p:cNvGrpSpPr/>
          <p:nvPr/>
        </p:nvGrpSpPr>
        <p:grpSpPr>
          <a:xfrm>
            <a:off x="9754476" y="0"/>
            <a:ext cx="2653926" cy="6858000"/>
            <a:chOff x="9754476" y="0"/>
            <a:chExt cx="2653926" cy="6858000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55727C6-84BA-8695-0E35-866175BA1C98}"/>
                </a:ext>
              </a:extLst>
            </p:cNvPr>
            <p:cNvSpPr/>
            <p:nvPr/>
          </p:nvSpPr>
          <p:spPr>
            <a:xfrm>
              <a:off x="9754476" y="0"/>
              <a:ext cx="2653926" cy="6858000"/>
            </a:xfrm>
            <a:custGeom>
              <a:avLst/>
              <a:gdLst>
                <a:gd name="connsiteX0" fmla="*/ 0 w 2648712"/>
                <a:gd name="connsiteY0" fmla="*/ 0 h 6858000"/>
                <a:gd name="connsiteX1" fmla="*/ 2438400 w 2648712"/>
                <a:gd name="connsiteY1" fmla="*/ 0 h 6858000"/>
                <a:gd name="connsiteX2" fmla="*/ 2438400 w 2648712"/>
                <a:gd name="connsiteY2" fmla="*/ 406908 h 6858000"/>
                <a:gd name="connsiteX3" fmla="*/ 2648712 w 2648712"/>
                <a:gd name="connsiteY3" fmla="*/ 637794 h 6858000"/>
                <a:gd name="connsiteX4" fmla="*/ 2438400 w 2648712"/>
                <a:gd name="connsiteY4" fmla="*/ 868680 h 6858000"/>
                <a:gd name="connsiteX5" fmla="*/ 2438400 w 2648712"/>
                <a:gd name="connsiteY5" fmla="*/ 6858000 h 6858000"/>
                <a:gd name="connsiteX6" fmla="*/ 0 w 2648712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8712" h="6858000">
                  <a:moveTo>
                    <a:pt x="0" y="0"/>
                  </a:moveTo>
                  <a:lnTo>
                    <a:pt x="2438400" y="0"/>
                  </a:lnTo>
                  <a:lnTo>
                    <a:pt x="2438400" y="406908"/>
                  </a:lnTo>
                  <a:lnTo>
                    <a:pt x="2648712" y="637794"/>
                  </a:lnTo>
                  <a:lnTo>
                    <a:pt x="2438400" y="868680"/>
                  </a:lnTo>
                  <a:lnTo>
                    <a:pt x="24384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4158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E5AE4ED-ADE7-6B7F-4229-AD94BAB449D2}"/>
                </a:ext>
              </a:extLst>
            </p:cNvPr>
            <p:cNvSpPr txBox="1"/>
            <p:nvPr/>
          </p:nvSpPr>
          <p:spPr>
            <a:xfrm>
              <a:off x="10430937" y="502920"/>
              <a:ext cx="153005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bg1"/>
                  </a:solidFill>
                  <a:latin typeface="Arial Black" panose="020B0A04020102020204" pitchFamily="34" charset="0"/>
                  <a:cs typeface="Mongolian Baiti" panose="03000500000000000000" pitchFamily="66" charset="0"/>
                </a:rPr>
                <a:t>E</a:t>
              </a:r>
              <a:endParaRPr lang="en-IN" sz="8000" b="1" dirty="0">
                <a:solidFill>
                  <a:schemeClr val="bg1"/>
                </a:solidFill>
                <a:latin typeface="Arial Black" panose="020B0A04020102020204" pitchFamily="34" charset="0"/>
                <a:cs typeface="Mongolian Baiti" panose="03000500000000000000" pitchFamily="66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1170105-0D57-2983-1D91-D750575D4E40}"/>
                </a:ext>
              </a:extLst>
            </p:cNvPr>
            <p:cNvSpPr txBox="1"/>
            <p:nvPr/>
          </p:nvSpPr>
          <p:spPr>
            <a:xfrm>
              <a:off x="10220210" y="2029968"/>
              <a:ext cx="1740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BOLD HEADING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E47A0F3-72F7-FE7E-CFD5-6331278ADFF9}"/>
                </a:ext>
              </a:extLst>
            </p:cNvPr>
            <p:cNvSpPr txBox="1"/>
            <p:nvPr/>
          </p:nvSpPr>
          <p:spPr>
            <a:xfrm>
              <a:off x="10220210" y="2529840"/>
              <a:ext cx="17407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b="1" dirty="0">
                  <a:solidFill>
                    <a:schemeClr val="bg1"/>
                  </a:solidFill>
                </a:rPr>
                <a:t>Lorem Ipsum is simply dummy text used in the printing and typesetting industry. Lorem Ipsum has been the industry's standard. </a:t>
              </a:r>
              <a:endParaRPr lang="en-IN" sz="1200" b="1" dirty="0">
                <a:solidFill>
                  <a:schemeClr val="bg1"/>
                </a:solidFill>
              </a:endParaRPr>
            </a:p>
          </p:txBody>
        </p:sp>
        <p:pic>
          <p:nvPicPr>
            <p:cNvPr id="76" name="Graphic 75" descr="Paw prints with solid fill">
              <a:extLst>
                <a:ext uri="{FF2B5EF4-FFF2-40B4-BE49-F238E27FC236}">
                  <a16:creationId xmlns:a16="http://schemas.microsoft.com/office/drawing/2014/main" id="{9F96F16A-50FE-2B11-CB7B-D1730F779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736319" y="4648848"/>
              <a:ext cx="916200" cy="914400"/>
            </a:xfrm>
            <a:prstGeom prst="rect">
              <a:avLst/>
            </a:prstGeom>
          </p:spPr>
        </p:pic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BA4BA659-7850-6A6D-248C-54CA3F6DF08E}"/>
              </a:ext>
            </a:extLst>
          </p:cNvPr>
          <p:cNvGrpSpPr/>
          <p:nvPr/>
        </p:nvGrpSpPr>
        <p:grpSpPr>
          <a:xfrm>
            <a:off x="7311276" y="0"/>
            <a:ext cx="2644764" cy="6858000"/>
            <a:chOff x="7311276" y="0"/>
            <a:chExt cx="2644764" cy="685800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6F35190-3C4C-68C8-A8AE-0520D1B08858}"/>
                </a:ext>
              </a:extLst>
            </p:cNvPr>
            <p:cNvSpPr/>
            <p:nvPr/>
          </p:nvSpPr>
          <p:spPr>
            <a:xfrm>
              <a:off x="7311276" y="0"/>
              <a:ext cx="2644764" cy="6858000"/>
            </a:xfrm>
            <a:custGeom>
              <a:avLst/>
              <a:gdLst>
                <a:gd name="connsiteX0" fmla="*/ 0 w 2639568"/>
                <a:gd name="connsiteY0" fmla="*/ 0 h 6858000"/>
                <a:gd name="connsiteX1" fmla="*/ 2438400 w 2639568"/>
                <a:gd name="connsiteY1" fmla="*/ 0 h 6858000"/>
                <a:gd name="connsiteX2" fmla="*/ 2438400 w 2639568"/>
                <a:gd name="connsiteY2" fmla="*/ 416947 h 6858000"/>
                <a:gd name="connsiteX3" fmla="*/ 2639568 w 2639568"/>
                <a:gd name="connsiteY3" fmla="*/ 637794 h 6858000"/>
                <a:gd name="connsiteX4" fmla="*/ 2438400 w 2639568"/>
                <a:gd name="connsiteY4" fmla="*/ 858642 h 6858000"/>
                <a:gd name="connsiteX5" fmla="*/ 2438400 w 2639568"/>
                <a:gd name="connsiteY5" fmla="*/ 6858000 h 6858000"/>
                <a:gd name="connsiteX6" fmla="*/ 0 w 2639568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39568" h="6858000">
                  <a:moveTo>
                    <a:pt x="0" y="0"/>
                  </a:moveTo>
                  <a:lnTo>
                    <a:pt x="2438400" y="0"/>
                  </a:lnTo>
                  <a:lnTo>
                    <a:pt x="2438400" y="416947"/>
                  </a:lnTo>
                  <a:lnTo>
                    <a:pt x="2639568" y="637794"/>
                  </a:lnTo>
                  <a:lnTo>
                    <a:pt x="2438400" y="858642"/>
                  </a:lnTo>
                  <a:lnTo>
                    <a:pt x="24384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85B4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6DEA12D-3CFA-B24A-3501-EF6BD992B8A5}"/>
                </a:ext>
              </a:extLst>
            </p:cNvPr>
            <p:cNvSpPr txBox="1"/>
            <p:nvPr/>
          </p:nvSpPr>
          <p:spPr>
            <a:xfrm>
              <a:off x="7996899" y="502920"/>
              <a:ext cx="153005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bg1"/>
                  </a:solidFill>
                  <a:latin typeface="Arial Black" panose="020B0A04020102020204" pitchFamily="34" charset="0"/>
                  <a:cs typeface="Mongolian Baiti" panose="03000500000000000000" pitchFamily="66" charset="0"/>
                </a:rPr>
                <a:t>D</a:t>
              </a:r>
              <a:endParaRPr lang="en-IN" sz="8000" b="1" dirty="0">
                <a:solidFill>
                  <a:schemeClr val="bg1"/>
                </a:solidFill>
                <a:latin typeface="Arial Black" panose="020B0A04020102020204" pitchFamily="34" charset="0"/>
                <a:cs typeface="Mongolian Baiti" panose="03000500000000000000" pitchFamily="66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53C71C4-0103-D8E5-AACA-EF75418378EC}"/>
                </a:ext>
              </a:extLst>
            </p:cNvPr>
            <p:cNvSpPr txBox="1"/>
            <p:nvPr/>
          </p:nvSpPr>
          <p:spPr>
            <a:xfrm>
              <a:off x="7786172" y="2029968"/>
              <a:ext cx="1740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BOLD HEADING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A6B3BBF-3252-9A5A-9C37-D94D10EFD540}"/>
                </a:ext>
              </a:extLst>
            </p:cNvPr>
            <p:cNvSpPr txBox="1"/>
            <p:nvPr/>
          </p:nvSpPr>
          <p:spPr>
            <a:xfrm>
              <a:off x="7786172" y="2529840"/>
              <a:ext cx="17407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b="1" dirty="0">
                  <a:solidFill>
                    <a:schemeClr val="bg1"/>
                  </a:solidFill>
                </a:rPr>
                <a:t>Lorem Ipsum is simply dummy text used in the printing and typesetting industry. Lorem Ipsum has been the industry's standard. </a:t>
              </a:r>
              <a:endParaRPr lang="en-IN" sz="1200" b="1" dirty="0">
                <a:solidFill>
                  <a:schemeClr val="bg1"/>
                </a:solidFill>
              </a:endParaRPr>
            </a:p>
          </p:txBody>
        </p:sp>
        <p:pic>
          <p:nvPicPr>
            <p:cNvPr id="78" name="Graphic 77" descr="Leaf with solid fill">
              <a:extLst>
                <a:ext uri="{FF2B5EF4-FFF2-40B4-BE49-F238E27FC236}">
                  <a16:creationId xmlns:a16="http://schemas.microsoft.com/office/drawing/2014/main" id="{2E3C4867-8BB7-FC9C-E179-BE524288EE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198463" y="4648848"/>
              <a:ext cx="916200" cy="914400"/>
            </a:xfrm>
            <a:prstGeom prst="rect">
              <a:avLst/>
            </a:prstGeom>
          </p:spPr>
        </p:pic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3173660-00F6-A4BB-39E4-D39537ACAFF5}"/>
              </a:ext>
            </a:extLst>
          </p:cNvPr>
          <p:cNvGrpSpPr/>
          <p:nvPr/>
        </p:nvGrpSpPr>
        <p:grpSpPr>
          <a:xfrm>
            <a:off x="4868533" y="-1628"/>
            <a:ext cx="2653926" cy="6858000"/>
            <a:chOff x="4868533" y="-1628"/>
            <a:chExt cx="2653926" cy="68580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90D65DB-A75D-7D25-466F-2D312B9B83D4}"/>
                </a:ext>
              </a:extLst>
            </p:cNvPr>
            <p:cNvSpPr/>
            <p:nvPr/>
          </p:nvSpPr>
          <p:spPr>
            <a:xfrm>
              <a:off x="4868533" y="-1628"/>
              <a:ext cx="2653926" cy="6858000"/>
            </a:xfrm>
            <a:custGeom>
              <a:avLst/>
              <a:gdLst>
                <a:gd name="connsiteX0" fmla="*/ 0 w 2648712"/>
                <a:gd name="connsiteY0" fmla="*/ 0 h 6858000"/>
                <a:gd name="connsiteX1" fmla="*/ 2438400 w 2648712"/>
                <a:gd name="connsiteY1" fmla="*/ 0 h 6858000"/>
                <a:gd name="connsiteX2" fmla="*/ 2438400 w 2648712"/>
                <a:gd name="connsiteY2" fmla="*/ 406908 h 6858000"/>
                <a:gd name="connsiteX3" fmla="*/ 2648712 w 2648712"/>
                <a:gd name="connsiteY3" fmla="*/ 637794 h 6858000"/>
                <a:gd name="connsiteX4" fmla="*/ 2438400 w 2648712"/>
                <a:gd name="connsiteY4" fmla="*/ 868680 h 6858000"/>
                <a:gd name="connsiteX5" fmla="*/ 2438400 w 2648712"/>
                <a:gd name="connsiteY5" fmla="*/ 6858000 h 6858000"/>
                <a:gd name="connsiteX6" fmla="*/ 0 w 2648712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8712" h="6858000">
                  <a:moveTo>
                    <a:pt x="0" y="0"/>
                  </a:moveTo>
                  <a:lnTo>
                    <a:pt x="2438400" y="0"/>
                  </a:lnTo>
                  <a:lnTo>
                    <a:pt x="2438400" y="406908"/>
                  </a:lnTo>
                  <a:lnTo>
                    <a:pt x="2648712" y="637794"/>
                  </a:lnTo>
                  <a:lnTo>
                    <a:pt x="2438400" y="868680"/>
                  </a:lnTo>
                  <a:lnTo>
                    <a:pt x="24384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00ADEA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7B8E0BE-8F6C-C246-F797-DB53D0CB2551}"/>
                </a:ext>
              </a:extLst>
            </p:cNvPr>
            <p:cNvSpPr txBox="1"/>
            <p:nvPr/>
          </p:nvSpPr>
          <p:spPr>
            <a:xfrm>
              <a:off x="5342973" y="502920"/>
              <a:ext cx="153005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bg1"/>
                  </a:solidFill>
                  <a:latin typeface="Arial Black" panose="020B0A04020102020204" pitchFamily="34" charset="0"/>
                  <a:cs typeface="Mongolian Baiti" panose="03000500000000000000" pitchFamily="66" charset="0"/>
                </a:rPr>
                <a:t>C</a:t>
              </a:r>
              <a:endParaRPr lang="en-IN" sz="8000" b="1" dirty="0">
                <a:solidFill>
                  <a:schemeClr val="bg1"/>
                </a:solidFill>
                <a:latin typeface="Arial Black" panose="020B0A04020102020204" pitchFamily="34" charset="0"/>
                <a:cs typeface="Mongolian Baiti" panose="03000500000000000000" pitchFamily="66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BD66AB0-7085-6AED-6B1A-BC304B466A64}"/>
                </a:ext>
              </a:extLst>
            </p:cNvPr>
            <p:cNvSpPr txBox="1"/>
            <p:nvPr/>
          </p:nvSpPr>
          <p:spPr>
            <a:xfrm>
              <a:off x="5342972" y="2029968"/>
              <a:ext cx="1740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BOLD HEADING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4C999C3-F70E-F2E1-AC04-8018613481E4}"/>
                </a:ext>
              </a:extLst>
            </p:cNvPr>
            <p:cNvSpPr txBox="1"/>
            <p:nvPr/>
          </p:nvSpPr>
          <p:spPr>
            <a:xfrm>
              <a:off x="5342972" y="2529840"/>
              <a:ext cx="17407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b="1" dirty="0">
                  <a:solidFill>
                    <a:schemeClr val="bg1"/>
                  </a:solidFill>
                </a:rPr>
                <a:t>Lorem Ipsum is simply dummy text used in the printing and typesetting industry. Lorem Ipsum has been the industry's standard. </a:t>
              </a:r>
              <a:endParaRPr lang="en-IN" sz="1200" b="1" dirty="0">
                <a:solidFill>
                  <a:schemeClr val="bg1"/>
                </a:solidFill>
              </a:endParaRPr>
            </a:p>
          </p:txBody>
        </p:sp>
        <p:pic>
          <p:nvPicPr>
            <p:cNvPr id="80" name="Graphic 79" descr="Hummingbird with solid fill">
              <a:extLst>
                <a:ext uri="{FF2B5EF4-FFF2-40B4-BE49-F238E27FC236}">
                  <a16:creationId xmlns:a16="http://schemas.microsoft.com/office/drawing/2014/main" id="{DDE424A1-6B61-7D76-EB0B-BFF9A787D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860623" y="4648848"/>
              <a:ext cx="916200" cy="9144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4A1554A-6D0D-61F7-2E68-2E86F8C126B1}"/>
              </a:ext>
            </a:extLst>
          </p:cNvPr>
          <p:cNvGrpSpPr/>
          <p:nvPr/>
        </p:nvGrpSpPr>
        <p:grpSpPr>
          <a:xfrm>
            <a:off x="2443200" y="0"/>
            <a:ext cx="2653926" cy="6858000"/>
            <a:chOff x="2443200" y="0"/>
            <a:chExt cx="2653926" cy="68580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933AA5E-963A-19C6-0936-0120A3743EEF}"/>
                </a:ext>
              </a:extLst>
            </p:cNvPr>
            <p:cNvSpPr/>
            <p:nvPr/>
          </p:nvSpPr>
          <p:spPr>
            <a:xfrm>
              <a:off x="2443200" y="0"/>
              <a:ext cx="2653926" cy="6858000"/>
            </a:xfrm>
            <a:custGeom>
              <a:avLst/>
              <a:gdLst>
                <a:gd name="connsiteX0" fmla="*/ 0 w 2648712"/>
                <a:gd name="connsiteY0" fmla="*/ 0 h 6858000"/>
                <a:gd name="connsiteX1" fmla="*/ 2438400 w 2648712"/>
                <a:gd name="connsiteY1" fmla="*/ 0 h 6858000"/>
                <a:gd name="connsiteX2" fmla="*/ 2438400 w 2648712"/>
                <a:gd name="connsiteY2" fmla="*/ 406908 h 6858000"/>
                <a:gd name="connsiteX3" fmla="*/ 2648712 w 2648712"/>
                <a:gd name="connsiteY3" fmla="*/ 637794 h 6858000"/>
                <a:gd name="connsiteX4" fmla="*/ 2438400 w 2648712"/>
                <a:gd name="connsiteY4" fmla="*/ 868680 h 6858000"/>
                <a:gd name="connsiteX5" fmla="*/ 2438400 w 2648712"/>
                <a:gd name="connsiteY5" fmla="*/ 6858000 h 6858000"/>
                <a:gd name="connsiteX6" fmla="*/ 0 w 2648712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8712" h="6858000">
                  <a:moveTo>
                    <a:pt x="0" y="0"/>
                  </a:moveTo>
                  <a:lnTo>
                    <a:pt x="2438400" y="0"/>
                  </a:lnTo>
                  <a:lnTo>
                    <a:pt x="2438400" y="406908"/>
                  </a:lnTo>
                  <a:lnTo>
                    <a:pt x="2648712" y="637794"/>
                  </a:lnTo>
                  <a:lnTo>
                    <a:pt x="2438400" y="868680"/>
                  </a:lnTo>
                  <a:lnTo>
                    <a:pt x="24384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37CBFF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576FCFF-DDAF-CDF7-F172-7B8C67ACBE75}"/>
                </a:ext>
              </a:extLst>
            </p:cNvPr>
            <p:cNvSpPr txBox="1"/>
            <p:nvPr/>
          </p:nvSpPr>
          <p:spPr>
            <a:xfrm>
              <a:off x="2899773" y="502920"/>
              <a:ext cx="153005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bg1"/>
                  </a:solidFill>
                  <a:latin typeface="Arial Black" panose="020B0A04020102020204" pitchFamily="34" charset="0"/>
                  <a:cs typeface="Mongolian Baiti" panose="03000500000000000000" pitchFamily="66" charset="0"/>
                </a:rPr>
                <a:t>B</a:t>
              </a:r>
              <a:endParaRPr lang="en-IN" sz="8000" b="1" dirty="0">
                <a:solidFill>
                  <a:schemeClr val="bg1"/>
                </a:solidFill>
                <a:latin typeface="Arial Black" panose="020B0A04020102020204" pitchFamily="34" charset="0"/>
                <a:cs typeface="Mongolian Baiti" panose="03000500000000000000" pitchFamily="66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6F135CC-5C06-3850-9634-8CE070D601F5}"/>
                </a:ext>
              </a:extLst>
            </p:cNvPr>
            <p:cNvSpPr txBox="1"/>
            <p:nvPr/>
          </p:nvSpPr>
          <p:spPr>
            <a:xfrm>
              <a:off x="2899773" y="2029968"/>
              <a:ext cx="1740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BOLD HEADING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AD4B6D5-D242-3FCC-3D2C-A4066AF1968F}"/>
                </a:ext>
              </a:extLst>
            </p:cNvPr>
            <p:cNvSpPr txBox="1"/>
            <p:nvPr/>
          </p:nvSpPr>
          <p:spPr>
            <a:xfrm>
              <a:off x="2899773" y="2529840"/>
              <a:ext cx="17407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b="1" dirty="0">
                  <a:solidFill>
                    <a:schemeClr val="bg1"/>
                  </a:solidFill>
                </a:rPr>
                <a:t>Lorem Ipsum is simply dummy text used in the printing and typesetting industry. Lorem Ipsum has been the industry's standard. </a:t>
              </a:r>
              <a:endParaRPr lang="en-IN" sz="1200" b="1" dirty="0">
                <a:solidFill>
                  <a:schemeClr val="bg1"/>
                </a:solidFill>
              </a:endParaRPr>
            </a:p>
          </p:txBody>
        </p:sp>
        <p:pic>
          <p:nvPicPr>
            <p:cNvPr id="72" name="Graphic 71" descr="Open hand with plant with solid fill">
              <a:extLst>
                <a:ext uri="{FF2B5EF4-FFF2-40B4-BE49-F238E27FC236}">
                  <a16:creationId xmlns:a16="http://schemas.microsoft.com/office/drawing/2014/main" id="{8B70AD39-B945-87D1-402F-9F5146513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207119" y="4648848"/>
              <a:ext cx="916200" cy="914400"/>
            </a:xfrm>
            <a:prstGeom prst="rect">
              <a:avLst/>
            </a:prstGeom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BDB8F7F3-9F7B-F47B-1071-642B059BA4A0}"/>
              </a:ext>
            </a:extLst>
          </p:cNvPr>
          <p:cNvGrpSpPr/>
          <p:nvPr/>
        </p:nvGrpSpPr>
        <p:grpSpPr>
          <a:xfrm>
            <a:off x="0" y="0"/>
            <a:ext cx="2653926" cy="6858000"/>
            <a:chOff x="0" y="0"/>
            <a:chExt cx="2653926" cy="68580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6529666-1C79-863F-7B53-F3518AADE2F2}"/>
                </a:ext>
              </a:extLst>
            </p:cNvPr>
            <p:cNvSpPr/>
            <p:nvPr/>
          </p:nvSpPr>
          <p:spPr>
            <a:xfrm rot="5400000">
              <a:off x="-2102037" y="2102037"/>
              <a:ext cx="6858000" cy="2653926"/>
            </a:xfrm>
            <a:custGeom>
              <a:avLst/>
              <a:gdLst>
                <a:gd name="connsiteX0" fmla="*/ 0 w 6858000"/>
                <a:gd name="connsiteY0" fmla="*/ 2648712 h 2648712"/>
                <a:gd name="connsiteX1" fmla="*/ 0 w 6858000"/>
                <a:gd name="connsiteY1" fmla="*/ 210312 h 2648712"/>
                <a:gd name="connsiteX2" fmla="*/ 406908 w 6858000"/>
                <a:gd name="connsiteY2" fmla="*/ 210312 h 2648712"/>
                <a:gd name="connsiteX3" fmla="*/ 637794 w 6858000"/>
                <a:gd name="connsiteY3" fmla="*/ 0 h 2648712"/>
                <a:gd name="connsiteX4" fmla="*/ 868680 w 6858000"/>
                <a:gd name="connsiteY4" fmla="*/ 210312 h 2648712"/>
                <a:gd name="connsiteX5" fmla="*/ 6858000 w 6858000"/>
                <a:gd name="connsiteY5" fmla="*/ 210312 h 2648712"/>
                <a:gd name="connsiteX6" fmla="*/ 6858000 w 6858000"/>
                <a:gd name="connsiteY6" fmla="*/ 2648712 h 2648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58000" h="2648712">
                  <a:moveTo>
                    <a:pt x="0" y="2648712"/>
                  </a:moveTo>
                  <a:lnTo>
                    <a:pt x="0" y="210312"/>
                  </a:lnTo>
                  <a:lnTo>
                    <a:pt x="406908" y="210312"/>
                  </a:lnTo>
                  <a:lnTo>
                    <a:pt x="637794" y="0"/>
                  </a:lnTo>
                  <a:lnTo>
                    <a:pt x="868680" y="210312"/>
                  </a:lnTo>
                  <a:lnTo>
                    <a:pt x="6858000" y="210312"/>
                  </a:lnTo>
                  <a:lnTo>
                    <a:pt x="6858000" y="2648712"/>
                  </a:lnTo>
                  <a:close/>
                </a:path>
              </a:pathLst>
            </a:custGeom>
            <a:solidFill>
              <a:srgbClr val="85DFFF"/>
            </a:solidFill>
            <a:ln>
              <a:noFill/>
            </a:ln>
            <a:effectLst>
              <a:outerShdw blurRad="127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E77ACAC-59C3-A048-55E1-838E5DEFF135}"/>
                </a:ext>
              </a:extLst>
            </p:cNvPr>
            <p:cNvSpPr txBox="1"/>
            <p:nvPr/>
          </p:nvSpPr>
          <p:spPr>
            <a:xfrm>
              <a:off x="456573" y="502920"/>
              <a:ext cx="153005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bg1"/>
                  </a:solidFill>
                  <a:latin typeface="Arial Black" panose="020B0A04020102020204" pitchFamily="34" charset="0"/>
                  <a:cs typeface="Mongolian Baiti" panose="03000500000000000000" pitchFamily="66" charset="0"/>
                </a:rPr>
                <a:t>A</a:t>
              </a:r>
              <a:endParaRPr lang="en-IN" sz="8000" b="1" dirty="0">
                <a:solidFill>
                  <a:schemeClr val="bg1"/>
                </a:solidFill>
                <a:latin typeface="Arial Black" panose="020B0A04020102020204" pitchFamily="34" charset="0"/>
                <a:cs typeface="Mongolian Baiti" panose="03000500000000000000" pitchFamily="66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9ED93A9-77E5-D822-17D8-4C9385734440}"/>
                </a:ext>
              </a:extLst>
            </p:cNvPr>
            <p:cNvSpPr txBox="1"/>
            <p:nvPr/>
          </p:nvSpPr>
          <p:spPr>
            <a:xfrm>
              <a:off x="351210" y="2029968"/>
              <a:ext cx="1740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BOLD HEADING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2B46FC4-E27A-37D8-E218-94FF071ED4C4}"/>
                </a:ext>
              </a:extLst>
            </p:cNvPr>
            <p:cNvSpPr txBox="1"/>
            <p:nvPr/>
          </p:nvSpPr>
          <p:spPr>
            <a:xfrm>
              <a:off x="351210" y="2529840"/>
              <a:ext cx="17407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b="1" dirty="0">
                  <a:solidFill>
                    <a:schemeClr val="bg1"/>
                  </a:solidFill>
                </a:rPr>
                <a:t>Lorem Ipsum is simply dummy text used in the printing and typesetting industry. Lorem Ipsum has been the industry's standard. </a:t>
              </a:r>
              <a:endParaRPr lang="en-IN" sz="1200" b="1" dirty="0">
                <a:solidFill>
                  <a:schemeClr val="bg1"/>
                </a:solidFill>
              </a:endParaRPr>
            </a:p>
          </p:txBody>
        </p:sp>
        <p:pic>
          <p:nvPicPr>
            <p:cNvPr id="74" name="Graphic 73" descr="Fir tree with solid fill">
              <a:extLst>
                <a:ext uri="{FF2B5EF4-FFF2-40B4-BE49-F238E27FC236}">
                  <a16:creationId xmlns:a16="http://schemas.microsoft.com/office/drawing/2014/main" id="{245A0892-B96C-324D-BB6F-08874198C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63500" y="4648848"/>
              <a:ext cx="916200" cy="914400"/>
            </a:xfrm>
            <a:prstGeom prst="rect">
              <a:avLst/>
            </a:prstGeom>
          </p:spPr>
        </p:pic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917768F0-BF26-FC49-1F6F-C3EB56328BBB}"/>
              </a:ext>
            </a:extLst>
          </p:cNvPr>
          <p:cNvGrpSpPr/>
          <p:nvPr/>
        </p:nvGrpSpPr>
        <p:grpSpPr>
          <a:xfrm>
            <a:off x="13048215" y="2402767"/>
            <a:ext cx="4303986" cy="2215201"/>
            <a:chOff x="13048215" y="2178179"/>
            <a:chExt cx="4303986" cy="2215201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BC6590B-FBF1-F073-D147-CF3B8FA50ACA}"/>
                </a:ext>
              </a:extLst>
            </p:cNvPr>
            <p:cNvSpPr txBox="1"/>
            <p:nvPr/>
          </p:nvSpPr>
          <p:spPr>
            <a:xfrm>
              <a:off x="13048215" y="2178179"/>
              <a:ext cx="4303986" cy="1785104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FIVE</a:t>
              </a:r>
              <a:endParaRPr lang="en-IN" sz="110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B8BE90C1-5290-3C4B-3396-24531A3869C5}"/>
                </a:ext>
              </a:extLst>
            </p:cNvPr>
            <p:cNvSpPr txBox="1"/>
            <p:nvPr/>
          </p:nvSpPr>
          <p:spPr>
            <a:xfrm>
              <a:off x="14270042" y="2823720"/>
              <a:ext cx="1860332" cy="156966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9600" b="1" dirty="0">
                  <a:solidFill>
                    <a:srgbClr val="FFC000"/>
                  </a:solidFill>
                  <a:effectLst>
                    <a:outerShdw blurRad="50800" algn="ctr" rotWithShape="0">
                      <a:srgbClr val="000000">
                        <a:alpha val="23000"/>
                      </a:srgbClr>
                    </a:outerShdw>
                  </a:effectLst>
                  <a:latin typeface="Edwardian Script ITC" panose="030303020407070D0804" pitchFamily="66" charset="0"/>
                </a:rPr>
                <a:t>steps</a:t>
              </a:r>
              <a:endParaRPr lang="en-IN" sz="7200" b="1" dirty="0">
                <a:solidFill>
                  <a:srgbClr val="FFC000"/>
                </a:solidFill>
                <a:effectLst>
                  <a:outerShdw blurRad="50800" algn="ctr" rotWithShape="0">
                    <a:srgbClr val="000000">
                      <a:alpha val="23000"/>
                    </a:srgbClr>
                  </a:outerShdw>
                </a:effectLst>
                <a:latin typeface="Edwardian Script ITC" panose="030303020407070D08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46646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75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256</Words>
  <Application>Microsoft Office PowerPoint</Application>
  <PresentationFormat>Widescreen</PresentationFormat>
  <Paragraphs>36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Edwardian Script ITC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 jamnekar</dc:creator>
  <cp:lastModifiedBy>om jamnekar</cp:lastModifiedBy>
  <cp:revision>1</cp:revision>
  <dcterms:created xsi:type="dcterms:W3CDTF">2024-07-20T13:33:54Z</dcterms:created>
  <dcterms:modified xsi:type="dcterms:W3CDTF">2024-07-20T14:46:33Z</dcterms:modified>
</cp:coreProperties>
</file>