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79" r:id="rId13"/>
    <p:sldId id="284" r:id="rId14"/>
    <p:sldId id="269" r:id="rId15"/>
    <p:sldId id="282" r:id="rId16"/>
    <p:sldId id="283" r:id="rId17"/>
    <p:sldId id="285" r:id="rId18"/>
    <p:sldId id="286" r:id="rId19"/>
    <p:sldId id="287" r:id="rId20"/>
    <p:sldId id="288" r:id="rId21"/>
  </p:sldIdLst>
  <p:sldSz cx="10691813" cy="756285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7" autoAdjust="0"/>
  </p:normalViewPr>
  <p:slideViewPr>
    <p:cSldViewPr>
      <p:cViewPr varScale="1">
        <p:scale>
          <a:sx n="83" d="100"/>
          <a:sy n="83" d="100"/>
        </p:scale>
        <p:origin x="1046" y="77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291B42-F375-100D-2048-DB4C288DF5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613A9-14E9-7CF5-1FEF-93DCFABF71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E80D7C-AB4A-4F2C-B3FB-6714B1831AE1}" type="datetimeFigureOut">
              <a:rPr lang="en-US"/>
              <a:pPr>
                <a:defRPr/>
              </a:pPr>
              <a:t>11/18/2022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30C94F-6776-B5FF-D8B2-75EAE639D9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3DAFBD-28E0-78EE-BB09-410C4E9D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5141-B56D-4F8B-CECD-F6060B2F8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930E-F93F-71D6-B18E-43D75027F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CB64CD-3C41-4751-B3A8-A29992BEE7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B916901A-4FEB-C41F-E522-78676526DF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1600723-C61D-8750-5295-8091A2739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4FF0958-2C68-E2B2-08F2-710EB8FBD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3C597E-6C9B-47FA-9FFE-37A659CF8A4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31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9D2AB00-D8E3-251C-564C-F6F3554C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425" y="352425"/>
            <a:ext cx="1450975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Online Taxi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3826D4E-5F7B-A9FE-0028-05277C34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123825"/>
            <a:ext cx="5426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4563"/>
              </a:lnSpc>
            </a:pPr>
            <a:r>
              <a:rPr lang="en-US" altLang="en-US" sz="2400" b="1" dirty="0">
                <a:solidFill>
                  <a:srgbClr val="17365D"/>
                </a:solidFill>
                <a:latin typeface="Cambria" panose="02040503050406030204" pitchFamily="18" charset="0"/>
              </a:rPr>
              <a:t>A</a:t>
            </a:r>
          </a:p>
          <a:p>
            <a:pPr eaLnBrk="1" hangingPunct="1">
              <a:lnSpc>
                <a:spcPts val="4563"/>
              </a:lnSpc>
            </a:pPr>
            <a:r>
              <a:rPr lang="en-US" altLang="en-US" sz="2400" b="1" dirty="0">
                <a:solidFill>
                  <a:srgbClr val="17365D"/>
                </a:solidFill>
                <a:latin typeface="Cambria" panose="02040503050406030204" pitchFamily="18" charset="0"/>
              </a:rPr>
              <a:t>CASE STUDY (E- COMMERCE PROJECT)</a:t>
            </a:r>
          </a:p>
          <a:p>
            <a:pPr algn="ctr" eaLnBrk="1" hangingPunct="1">
              <a:lnSpc>
                <a:spcPts val="4563"/>
              </a:lnSpc>
            </a:pPr>
            <a:r>
              <a:rPr lang="en-US" altLang="en-US" sz="2400" b="1" dirty="0">
                <a:solidFill>
                  <a:srgbClr val="17365D"/>
                </a:solidFill>
                <a:latin typeface="Cambria" panose="02040503050406030204" pitchFamily="18" charset="0"/>
              </a:rPr>
              <a:t>ON</a:t>
            </a:r>
          </a:p>
          <a:p>
            <a:pPr algn="ctr" eaLnBrk="1" hangingPunct="1">
              <a:lnSpc>
                <a:spcPts val="4563"/>
              </a:lnSpc>
            </a:pPr>
            <a:r>
              <a:rPr lang="en-US" altLang="en-US" sz="2400" b="1" dirty="0">
                <a:solidFill>
                  <a:srgbClr val="17365D"/>
                </a:solidFill>
                <a:latin typeface="Cambria" panose="02040503050406030204" pitchFamily="18" charset="0"/>
              </a:rPr>
              <a:t>ONLINE TAXI</a:t>
            </a:r>
          </a:p>
          <a:p>
            <a:pPr algn="ctr" eaLnBrk="1" hangingPunct="1">
              <a:spcAft>
                <a:spcPts val="3575"/>
              </a:spcAft>
            </a:pPr>
            <a:r>
              <a:rPr lang="en-US" altLang="en-US" sz="1500" dirty="0">
                <a:solidFill>
                  <a:srgbClr val="17365D"/>
                </a:solidFill>
                <a:latin typeface="Cambria" panose="02040503050406030204" pitchFamily="18" charset="0"/>
              </a:rPr>
              <a:t>SUBMITTED BY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C8E2DE8-EB54-7CAB-2011-7FDC868C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2811463"/>
            <a:ext cx="22018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3575"/>
              </a:spcBef>
              <a:spcAft>
                <a:spcPts val="1263"/>
              </a:spcAft>
            </a:pPr>
            <a:r>
              <a:rPr lang="en-US" altLang="en-US" sz="1500">
                <a:solidFill>
                  <a:srgbClr val="17365D"/>
                </a:solidFill>
                <a:latin typeface="Cambria" panose="02040503050406030204" pitchFamily="18" charset="0"/>
              </a:rPr>
              <a:t>GROUP NO. BE-07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D8A645-2F50-39EE-0E3D-64F7A12D6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08627"/>
              </p:ext>
            </p:extLst>
          </p:nvPr>
        </p:nvGraphicFramePr>
        <p:xfrm>
          <a:off x="660399" y="3189288"/>
          <a:ext cx="9371013" cy="2424112"/>
        </p:xfrm>
        <a:graphic>
          <a:graphicData uri="http://schemas.openxmlformats.org/drawingml/2006/table">
            <a:tbl>
              <a:tblPr/>
              <a:tblGrid>
                <a:gridCol w="68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9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453">
                <a:tc>
                  <a:txBody>
                    <a:bodyPr/>
                    <a:lstStyle/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SR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ENROLLMENT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NAME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IDNO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30"/>
                        </a:spcAft>
                      </a:pPr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EXAM</a:t>
                      </a:r>
                    </a:p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NO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735"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20BCA04149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12"/>
                        </a:lnSpc>
                      </a:pPr>
                      <a:r>
                        <a:rPr lang="en-US" sz="1000" b="1" spc="100" dirty="0">
                          <a:latin typeface="Cambria"/>
                        </a:rPr>
                        <a:t>PATEL DIVY DINESHBHAI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20B029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015138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735"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20BCA04262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12"/>
                        </a:lnSpc>
                      </a:pPr>
                      <a:r>
                        <a:rPr lang="en-US" sz="1000" b="1" spc="100" dirty="0">
                          <a:latin typeface="Cambria"/>
                        </a:rPr>
                        <a:t>TAPODHAN DHRUV JAYESHKUMAR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20B069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015238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20BCA04268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12"/>
                        </a:lnSpc>
                      </a:pPr>
                      <a:r>
                        <a:rPr lang="en-US" sz="1000" b="1" spc="100" dirty="0">
                          <a:latin typeface="Cambria"/>
                        </a:rPr>
                        <a:t>UPADHYAY RAJAN CHIRAGKUMAR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20B072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015243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171"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20BCA04302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88"/>
                        </a:lnSpc>
                      </a:pPr>
                      <a:r>
                        <a:rPr lang="en-US" sz="1000" b="1" spc="100" dirty="0">
                          <a:latin typeface="Cambria"/>
                        </a:rPr>
                        <a:t>SHINDE GANESH ARUNBHAI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20B057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015271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7" name="Rectangle 5">
            <a:extLst>
              <a:ext uri="{FF2B5EF4-FFF2-40B4-BE49-F238E27FC236}">
                <a16:creationId xmlns:a16="http://schemas.microsoft.com/office/drawing/2014/main" id="{0D16D504-5E1A-9BDE-AF1D-24062794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5854700"/>
            <a:ext cx="6616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1638"/>
              </a:lnSpc>
              <a:spcBef>
                <a:spcPts val="1263"/>
              </a:spcBef>
            </a:pPr>
            <a:r>
              <a:rPr lang="en-US" altLang="en-US" sz="1500">
                <a:solidFill>
                  <a:srgbClr val="17365D"/>
                </a:solidFill>
                <a:latin typeface="Cambria" panose="02040503050406030204" pitchFamily="18" charset="0"/>
              </a:rPr>
              <a:t>SUBMITTED TO</a:t>
            </a:r>
          </a:p>
          <a:p>
            <a:pPr algn="ctr" eaLnBrk="1" hangingPunct="1">
              <a:lnSpc>
                <a:spcPts val="1638"/>
              </a:lnSpc>
            </a:pPr>
            <a:r>
              <a:rPr lang="en-US" altLang="en-US" sz="1500">
                <a:solidFill>
                  <a:srgbClr val="17365D"/>
                </a:solidFill>
                <a:latin typeface="Cambria" panose="02040503050406030204" pitchFamily="18" charset="0"/>
              </a:rPr>
              <a:t>BHOLABHAI PATEL COLLEGE OF COMPUTER STDUIES</a:t>
            </a:r>
          </a:p>
          <a:p>
            <a:pPr algn="ctr" eaLnBrk="1" hangingPunct="1">
              <a:lnSpc>
                <a:spcPts val="1638"/>
              </a:lnSpc>
            </a:pPr>
            <a:r>
              <a:rPr lang="en-US" altLang="en-US" sz="1500">
                <a:solidFill>
                  <a:srgbClr val="17365D"/>
                </a:solidFill>
                <a:latin typeface="Cambria" panose="02040503050406030204" pitchFamily="18" charset="0"/>
              </a:rPr>
              <a:t>GANDHINAGAR</a:t>
            </a:r>
          </a:p>
        </p:txBody>
      </p:sp>
      <p:sp>
        <p:nvSpPr>
          <p:cNvPr id="1068" name="Rectangle 6">
            <a:extLst>
              <a:ext uri="{FF2B5EF4-FFF2-40B4-BE49-F238E27FC236}">
                <a16:creationId xmlns:a16="http://schemas.microsoft.com/office/drawing/2014/main" id="{1302A19D-E426-ADCF-2971-CD7EC9E3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6545263"/>
            <a:ext cx="27146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Times New Roman" panose="02020603050405020304" pitchFamily="18" charset="0"/>
              </a:rPr>
              <a:t>[1]</a:t>
            </a:r>
          </a:p>
        </p:txBody>
      </p:sp>
      <p:sp>
        <p:nvSpPr>
          <p:cNvPr id="1069" name="Rectangle 7">
            <a:extLst>
              <a:ext uri="{FF2B5EF4-FFF2-40B4-BE49-F238E27FC236}">
                <a16:creationId xmlns:a16="http://schemas.microsoft.com/office/drawing/2014/main" id="{5C9A53F4-CB64-9013-F90A-CA001849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6673850"/>
            <a:ext cx="26098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BPCCS, GANDHINAGAR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>
            <a:extLst>
              <a:ext uri="{FF2B5EF4-FFF2-40B4-BE49-F238E27FC236}">
                <a16:creationId xmlns:a16="http://schemas.microsoft.com/office/drawing/2014/main" id="{D76C7C2B-5328-50CD-7051-5DBCB8712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C7B8EF-80CA-97F7-8801-44427EF49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3245"/>
              </p:ext>
            </p:extLst>
          </p:nvPr>
        </p:nvGraphicFramePr>
        <p:xfrm>
          <a:off x="0" y="962025"/>
          <a:ext cx="10691813" cy="685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Booking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Booking_id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booking’s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Cusomter’s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Driver_id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Driver’s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Driver_name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Driver’s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Jayvir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Booking_info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Booking’s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Where to -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Ride_cost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Riding’s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 </a:t>
                      </a:r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>
            <a:extLst>
              <a:ext uri="{FF2B5EF4-FFF2-40B4-BE49-F238E27FC236}">
                <a16:creationId xmlns:a16="http://schemas.microsoft.com/office/drawing/2014/main" id="{072E95A7-0C9C-47F9-4D22-40BC20E37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34DBAA-E257-90E6-2BB8-5E8D03AAF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98468"/>
              </p:ext>
            </p:extLst>
          </p:nvPr>
        </p:nvGraphicFramePr>
        <p:xfrm>
          <a:off x="0" y="962025"/>
          <a:ext cx="10691813" cy="533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Payment’s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Cusomter’s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Payment_info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Payment’s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 </a:t>
                      </a:r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Payment_status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Payment’s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Complete</a:t>
                      </a:r>
                      <a:r>
                        <a:rPr lang="en-US" baseline="0" dirty="0"/>
                        <a:t> / 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>
            <a:extLst>
              <a:ext uri="{FF2B5EF4-FFF2-40B4-BE49-F238E27FC236}">
                <a16:creationId xmlns:a16="http://schemas.microsoft.com/office/drawing/2014/main" id="{1BE616C5-993E-3CC7-364E-1BB2E81D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3AF89-906C-3756-DE34-08DF3D3AA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3326"/>
              </p:ext>
            </p:extLst>
          </p:nvPr>
        </p:nvGraphicFramePr>
        <p:xfrm>
          <a:off x="0" y="1343025"/>
          <a:ext cx="10691813" cy="62484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7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2629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Admin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Admin_id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Admin’s</a:t>
                      </a:r>
                      <a:r>
                        <a:rPr lang="en-US" sz="1800" dirty="0"/>
                        <a:t>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Admin_name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Admin’s</a:t>
                      </a:r>
                      <a:r>
                        <a:rPr lang="en-US" sz="1800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Rajan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Customer’s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Payment_id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Payment’s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C6F4E-C556-7852-8025-F0FA715F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3" y="896372"/>
            <a:ext cx="10095306" cy="5770105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7E659EFF-6391-1C98-F03D-3AC3AB51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43030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5">
            <a:extLst>
              <a:ext uri="{FF2B5EF4-FFF2-40B4-BE49-F238E27FC236}">
                <a16:creationId xmlns:a16="http://schemas.microsoft.com/office/drawing/2014/main" id="{247650DD-15A4-0059-6F25-9842D475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0025"/>
            <a:ext cx="222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Screen Layout 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6B868C85-C981-1A4C-E78A-25C0C09BBDCF}"/>
              </a:ext>
            </a:extLst>
          </p:cNvPr>
          <p:cNvSpPr/>
          <p:nvPr/>
        </p:nvSpPr>
        <p:spPr>
          <a:xfrm>
            <a:off x="2744788" y="796925"/>
            <a:ext cx="6638925" cy="5956300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defRPr/>
            </a:pPr>
            <a:endParaRPr/>
          </a:p>
        </p:txBody>
      </p:sp>
      <p:sp>
        <p:nvSpPr>
          <p:cNvPr id="11268" name="object 4">
            <a:extLst>
              <a:ext uri="{FF2B5EF4-FFF2-40B4-BE49-F238E27FC236}">
                <a16:creationId xmlns:a16="http://schemas.microsoft.com/office/drawing/2014/main" id="{EA56D540-F698-F5BD-7D65-B4C48E71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5" y="1360488"/>
            <a:ext cx="5259388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11239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88"/>
              </a:spcBef>
            </a:pPr>
            <a:r>
              <a:rPr lang="en-US" altLang="en-US">
                <a:cs typeface="Calibri" panose="020F0502020204030204" pitchFamily="34" charset="0"/>
              </a:rPr>
              <a:t>Username</a:t>
            </a: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3A742686-F367-78B9-6A20-2100332EA425}"/>
              </a:ext>
            </a:extLst>
          </p:cNvPr>
          <p:cNvSpPr txBox="1"/>
          <p:nvPr/>
        </p:nvSpPr>
        <p:spPr>
          <a:xfrm>
            <a:off x="3435350" y="2084388"/>
            <a:ext cx="5260975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12395" rIns="0" bIns="0">
            <a:spAutoFit/>
          </a:bodyPr>
          <a:lstStyle/>
          <a:p>
            <a:pPr marL="92075">
              <a:spcBef>
                <a:spcPts val="885"/>
              </a:spcBef>
              <a:defRPr/>
            </a:pPr>
            <a:r>
              <a:rPr spc="-5" dirty="0">
                <a:latin typeface="Calibri"/>
                <a:cs typeface="Calibri"/>
              </a:rPr>
              <a:t>Mobile Number</a:t>
            </a:r>
            <a:endParaRPr>
              <a:latin typeface="Calibri"/>
              <a:cs typeface="Calibri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48033A56-2EA7-7DF7-AFCA-10C6C3A9D0B6}"/>
              </a:ext>
            </a:extLst>
          </p:cNvPr>
          <p:cNvSpPr txBox="1"/>
          <p:nvPr/>
        </p:nvSpPr>
        <p:spPr>
          <a:xfrm>
            <a:off x="3435350" y="2792413"/>
            <a:ext cx="5260975" cy="527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11760" rIns="0" bIns="0">
            <a:spAutoFit/>
          </a:bodyPr>
          <a:lstStyle/>
          <a:p>
            <a:pPr marL="92075">
              <a:spcBef>
                <a:spcPts val="880"/>
              </a:spcBef>
              <a:defRPr/>
            </a:pPr>
            <a:r>
              <a:rPr spc="-5" dirty="0">
                <a:latin typeface="Calibri"/>
                <a:cs typeface="Calibri"/>
              </a:rPr>
              <a:t>E-mail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Address</a:t>
            </a:r>
            <a:endParaRPr>
              <a:latin typeface="Calibri"/>
              <a:cs typeface="Calibri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41620C7A-6CC9-25E0-1810-DA414FDF4E4C}"/>
              </a:ext>
            </a:extLst>
          </p:cNvPr>
          <p:cNvSpPr txBox="1"/>
          <p:nvPr/>
        </p:nvSpPr>
        <p:spPr>
          <a:xfrm>
            <a:off x="3446463" y="3462338"/>
            <a:ext cx="5259387" cy="5603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8270" rIns="0" bIns="0">
            <a:spAutoFit/>
          </a:bodyPr>
          <a:lstStyle/>
          <a:p>
            <a:pPr marL="91440">
              <a:spcBef>
                <a:spcPts val="1010"/>
              </a:spcBef>
              <a:defRPr/>
            </a:pPr>
            <a:r>
              <a:rPr spc="-15" dirty="0">
                <a:latin typeface="Calibri"/>
                <a:cs typeface="Calibri"/>
              </a:rPr>
              <a:t>Create 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408B3558-23BB-4198-57D2-F267A577BD13}"/>
              </a:ext>
            </a:extLst>
          </p:cNvPr>
          <p:cNvSpPr txBox="1"/>
          <p:nvPr/>
        </p:nvSpPr>
        <p:spPr>
          <a:xfrm>
            <a:off x="3425825" y="4195763"/>
            <a:ext cx="5259388" cy="5603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spc="-10" dirty="0">
                <a:latin typeface="Calibri"/>
                <a:cs typeface="Calibri"/>
              </a:rPr>
              <a:t>Confirm</a:t>
            </a:r>
            <a:r>
              <a:rPr spc="-15" dirty="0">
                <a:latin typeface="Calibri"/>
                <a:cs typeface="Calibri"/>
              </a:rPr>
              <a:t> 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11273" name="Rectangle 42">
            <a:extLst>
              <a:ext uri="{FF2B5EF4-FFF2-40B4-BE49-F238E27FC236}">
                <a16:creationId xmlns:a16="http://schemas.microsoft.com/office/drawing/2014/main" id="{C4763AA1-CCA5-0D6D-66FF-EAF7F448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908050"/>
            <a:ext cx="3248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cs typeface="Calibri" panose="020F0502020204030204" pitchFamily="34" charset="0"/>
              </a:rPr>
              <a:t>Customer-Registration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643245-EB56-5415-CDB5-59FDC0C971E2}"/>
              </a:ext>
            </a:extLst>
          </p:cNvPr>
          <p:cNvSpPr txBox="1"/>
          <p:nvPr/>
        </p:nvSpPr>
        <p:spPr>
          <a:xfrm>
            <a:off x="3416300" y="5080000"/>
            <a:ext cx="14224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Send OTP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F9594E-C3CF-E9E8-ED8F-3FB3B6BB06A5}"/>
              </a:ext>
            </a:extLst>
          </p:cNvPr>
          <p:cNvSpPr txBox="1"/>
          <p:nvPr/>
        </p:nvSpPr>
        <p:spPr>
          <a:xfrm>
            <a:off x="5130800" y="5080000"/>
            <a:ext cx="2146300" cy="400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Enter OTP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EC8120-C808-34AC-0586-508BA9BF73BA}"/>
              </a:ext>
            </a:extLst>
          </p:cNvPr>
          <p:cNvSpPr txBox="1"/>
          <p:nvPr/>
        </p:nvSpPr>
        <p:spPr>
          <a:xfrm>
            <a:off x="3835400" y="6032500"/>
            <a:ext cx="45085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Sign Up</a:t>
            </a:r>
          </a:p>
        </p:txBody>
      </p:sp>
      <p:sp>
        <p:nvSpPr>
          <p:cNvPr id="11281" name="Rectangle 46">
            <a:extLst>
              <a:ext uri="{FF2B5EF4-FFF2-40B4-BE49-F238E27FC236}">
                <a16:creationId xmlns:a16="http://schemas.microsoft.com/office/drawing/2014/main" id="{D7FD85D0-B2B2-C0E4-4E08-00931D26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176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/>
              <a:t> Customer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0DD240E5-A608-AC38-5AA9-E1FD1C97FF1F}"/>
              </a:ext>
            </a:extLst>
          </p:cNvPr>
          <p:cNvSpPr/>
          <p:nvPr/>
        </p:nvSpPr>
        <p:spPr>
          <a:xfrm>
            <a:off x="2744788" y="733425"/>
            <a:ext cx="6638925" cy="6765925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defRPr/>
            </a:pPr>
            <a:endParaRPr/>
          </a:p>
        </p:txBody>
      </p:sp>
      <p:sp>
        <p:nvSpPr>
          <p:cNvPr id="12291" name="object 4">
            <a:extLst>
              <a:ext uri="{FF2B5EF4-FFF2-40B4-BE49-F238E27FC236}">
                <a16:creationId xmlns:a16="http://schemas.microsoft.com/office/drawing/2014/main" id="{830EE927-5F95-7989-14A8-C41CE648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5" y="1266825"/>
            <a:ext cx="5259388" cy="5286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11239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88"/>
              </a:spcBef>
            </a:pPr>
            <a:r>
              <a:rPr lang="en-US" altLang="en-US">
                <a:cs typeface="Calibri" panose="020F0502020204030204" pitchFamily="34" charset="0"/>
              </a:rPr>
              <a:t>Username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C2BAB43-03E9-9B6F-C703-551776CF536A}"/>
              </a:ext>
            </a:extLst>
          </p:cNvPr>
          <p:cNvSpPr txBox="1"/>
          <p:nvPr/>
        </p:nvSpPr>
        <p:spPr>
          <a:xfrm>
            <a:off x="3435350" y="1952625"/>
            <a:ext cx="5260975" cy="5286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12395" rIns="0" bIns="0">
            <a:spAutoFit/>
          </a:bodyPr>
          <a:lstStyle/>
          <a:p>
            <a:pPr marL="92075">
              <a:spcBef>
                <a:spcPts val="885"/>
              </a:spcBef>
              <a:defRPr/>
            </a:pPr>
            <a:r>
              <a:rPr spc="-5" dirty="0">
                <a:latin typeface="Calibri"/>
                <a:cs typeface="Calibri"/>
              </a:rPr>
              <a:t>Mobile Number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C0E1D58-E4C1-6AFC-D872-FA054CD670D5}"/>
              </a:ext>
            </a:extLst>
          </p:cNvPr>
          <p:cNvSpPr txBox="1"/>
          <p:nvPr/>
        </p:nvSpPr>
        <p:spPr>
          <a:xfrm>
            <a:off x="3435350" y="2638425"/>
            <a:ext cx="5260975" cy="527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11760" rIns="0" bIns="0">
            <a:spAutoFit/>
          </a:bodyPr>
          <a:lstStyle/>
          <a:p>
            <a:pPr marL="92075">
              <a:spcBef>
                <a:spcPts val="880"/>
              </a:spcBef>
              <a:defRPr/>
            </a:pPr>
            <a:r>
              <a:rPr spc="-5" dirty="0">
                <a:latin typeface="Calibri"/>
                <a:cs typeface="Calibri"/>
              </a:rPr>
              <a:t>E-mail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Address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0F9DE644-4D7C-1BF1-3E1E-F289C0B6F3EA}"/>
              </a:ext>
            </a:extLst>
          </p:cNvPr>
          <p:cNvSpPr txBox="1"/>
          <p:nvPr/>
        </p:nvSpPr>
        <p:spPr>
          <a:xfrm>
            <a:off x="3446463" y="3324225"/>
            <a:ext cx="5259387" cy="558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8270" rIns="0" bIns="0">
            <a:spAutoFit/>
          </a:bodyPr>
          <a:lstStyle/>
          <a:p>
            <a:pPr marL="91440">
              <a:spcBef>
                <a:spcPts val="1010"/>
              </a:spcBef>
              <a:defRPr/>
            </a:pPr>
            <a:r>
              <a:rPr spc="-15" dirty="0">
                <a:latin typeface="Calibri"/>
                <a:cs typeface="Calibri"/>
              </a:rPr>
              <a:t>Create 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9DADA38-E8E9-B73B-5814-BB482B875750}"/>
              </a:ext>
            </a:extLst>
          </p:cNvPr>
          <p:cNvSpPr txBox="1"/>
          <p:nvPr/>
        </p:nvSpPr>
        <p:spPr>
          <a:xfrm>
            <a:off x="3425825" y="4086225"/>
            <a:ext cx="5259388" cy="5619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spc="-10" dirty="0">
                <a:latin typeface="Calibri"/>
                <a:cs typeface="Calibri"/>
              </a:rPr>
              <a:t>Confirm</a:t>
            </a:r>
            <a:r>
              <a:rPr spc="-15" dirty="0">
                <a:latin typeface="Calibri"/>
                <a:cs typeface="Calibri"/>
              </a:rPr>
              <a:t> 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939163A9-7E0B-4031-D586-3D9E8A7F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804863"/>
            <a:ext cx="2803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cs typeface="Calibri" panose="020F0502020204030204" pitchFamily="34" charset="0"/>
              </a:rPr>
              <a:t>Driver-Registration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ADEF7-3E39-08BD-0359-8B18B2DA52B2}"/>
              </a:ext>
            </a:extLst>
          </p:cNvPr>
          <p:cNvSpPr txBox="1"/>
          <p:nvPr/>
        </p:nvSpPr>
        <p:spPr>
          <a:xfrm>
            <a:off x="3440906" y="6372225"/>
            <a:ext cx="14224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Send OTP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E2E40-29CE-F893-F577-3F7E7443CDE6}"/>
              </a:ext>
            </a:extLst>
          </p:cNvPr>
          <p:cNvSpPr txBox="1"/>
          <p:nvPr/>
        </p:nvSpPr>
        <p:spPr>
          <a:xfrm>
            <a:off x="5116513" y="6372225"/>
            <a:ext cx="2146300" cy="400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Enter OTP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F2BA6-8B53-EC4E-107F-3190F9AAA61D}"/>
              </a:ext>
            </a:extLst>
          </p:cNvPr>
          <p:cNvSpPr txBox="1"/>
          <p:nvPr/>
        </p:nvSpPr>
        <p:spPr>
          <a:xfrm>
            <a:off x="3809206" y="6981825"/>
            <a:ext cx="4508500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Sign Up</a:t>
            </a:r>
          </a:p>
        </p:txBody>
      </p:sp>
      <p:sp>
        <p:nvSpPr>
          <p:cNvPr id="12304" name="Rectangle 11">
            <a:extLst>
              <a:ext uri="{FF2B5EF4-FFF2-40B4-BE49-F238E27FC236}">
                <a16:creationId xmlns:a16="http://schemas.microsoft.com/office/drawing/2014/main" id="{D119EFFE-FBC7-BB20-AD21-00641715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176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/>
              <a:t> Driver</a:t>
            </a:r>
          </a:p>
        </p:txBody>
      </p:sp>
      <p:sp>
        <p:nvSpPr>
          <p:cNvPr id="12305" name="Rectangle 12">
            <a:extLst>
              <a:ext uri="{FF2B5EF4-FFF2-40B4-BE49-F238E27FC236}">
                <a16:creationId xmlns:a16="http://schemas.microsoft.com/office/drawing/2014/main" id="{4D9EBBC5-0D0F-D77A-513E-1FF8EC61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0025"/>
            <a:ext cx="222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Screen Layout 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FB845D2-7B80-109F-45B9-891A95B5C821}"/>
              </a:ext>
            </a:extLst>
          </p:cNvPr>
          <p:cNvSpPr txBox="1"/>
          <p:nvPr/>
        </p:nvSpPr>
        <p:spPr>
          <a:xfrm>
            <a:off x="3440113" y="4772025"/>
            <a:ext cx="5260975" cy="407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lang="en-US" spc="-10" dirty="0">
                <a:latin typeface="Calibri"/>
                <a:cs typeface="Calibri"/>
              </a:rPr>
              <a:t>License Number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C43D95C-FA8D-0E89-F2CD-AD636FF67CF8}"/>
              </a:ext>
            </a:extLst>
          </p:cNvPr>
          <p:cNvSpPr txBox="1"/>
          <p:nvPr/>
        </p:nvSpPr>
        <p:spPr>
          <a:xfrm>
            <a:off x="3440113" y="5305425"/>
            <a:ext cx="5260975" cy="407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lang="en-US" spc="-10" dirty="0">
                <a:latin typeface="Calibri"/>
                <a:cs typeface="Calibri"/>
              </a:rPr>
              <a:t>Car Name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1FCDB0B5-3D53-88BF-53CC-7525BD71EE8F}"/>
              </a:ext>
            </a:extLst>
          </p:cNvPr>
          <p:cNvSpPr txBox="1"/>
          <p:nvPr/>
        </p:nvSpPr>
        <p:spPr>
          <a:xfrm>
            <a:off x="3438525" y="5838825"/>
            <a:ext cx="5259388" cy="407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lang="en-US" spc="-10" dirty="0">
                <a:latin typeface="Calibri"/>
                <a:cs typeface="Calibri"/>
              </a:rPr>
              <a:t>Car number plate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5F1F4A2-B17A-CA5C-443A-9F13A6606C56}"/>
              </a:ext>
            </a:extLst>
          </p:cNvPr>
          <p:cNvSpPr/>
          <p:nvPr/>
        </p:nvSpPr>
        <p:spPr>
          <a:xfrm>
            <a:off x="2709863" y="1181100"/>
            <a:ext cx="6640512" cy="4864100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defRPr/>
            </a:pPr>
            <a:endParaRPr/>
          </a:p>
        </p:txBody>
      </p:sp>
      <p:sp>
        <p:nvSpPr>
          <p:cNvPr id="13315" name="object 4">
            <a:extLst>
              <a:ext uri="{FF2B5EF4-FFF2-40B4-BE49-F238E27FC236}">
                <a16:creationId xmlns:a16="http://schemas.microsoft.com/office/drawing/2014/main" id="{1F0956CC-5003-A071-2CDC-2F32E1C6F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1995488"/>
            <a:ext cx="5259388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11239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88"/>
              </a:spcBef>
            </a:pPr>
            <a:r>
              <a:rPr lang="en-US" altLang="en-US">
                <a:cs typeface="Calibri" panose="020F0502020204030204" pitchFamily="34" charset="0"/>
              </a:rPr>
              <a:t>Username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98E5801-1E7A-EB67-1501-B77ADFFAE8EA}"/>
              </a:ext>
            </a:extLst>
          </p:cNvPr>
          <p:cNvSpPr txBox="1"/>
          <p:nvPr/>
        </p:nvSpPr>
        <p:spPr>
          <a:xfrm>
            <a:off x="3413125" y="2925763"/>
            <a:ext cx="5259388" cy="4079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spc="-15">
                <a:latin typeface="Calibri"/>
                <a:cs typeface="Calibri"/>
              </a:rPr>
              <a:t>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DFBDCEF1-D4F3-2BFC-077E-7A918CE8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1263650"/>
            <a:ext cx="1128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BBE75-93CC-981F-1108-85D4AFFB39D7}"/>
              </a:ext>
            </a:extLst>
          </p:cNvPr>
          <p:cNvSpPr txBox="1"/>
          <p:nvPr/>
        </p:nvSpPr>
        <p:spPr>
          <a:xfrm>
            <a:off x="3886200" y="4038600"/>
            <a:ext cx="45085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Login</a:t>
            </a:r>
          </a:p>
        </p:txBody>
      </p:sp>
      <p:sp>
        <p:nvSpPr>
          <p:cNvPr id="13321" name="Rectangle 6">
            <a:extLst>
              <a:ext uri="{FF2B5EF4-FFF2-40B4-BE49-F238E27FC236}">
                <a16:creationId xmlns:a16="http://schemas.microsoft.com/office/drawing/2014/main" id="{5B47F3C0-C67D-0076-79FE-3F07AC71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4603750"/>
            <a:ext cx="43561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2000"/>
          </a:p>
          <a:p>
            <a:pPr algn="ctr">
              <a:spcBef>
                <a:spcPts val="25"/>
              </a:spcBef>
            </a:pPr>
            <a:r>
              <a:rPr lang="en-US" altLang="en-US" sz="2000" u="sng">
                <a:solidFill>
                  <a:srgbClr val="C00000"/>
                </a:solidFill>
              </a:rPr>
              <a:t>Forgot Password</a:t>
            </a:r>
          </a:p>
          <a:p>
            <a:pPr algn="ctr">
              <a:spcBef>
                <a:spcPts val="25"/>
              </a:spcBef>
            </a:pPr>
            <a:endParaRPr lang="en-US" altLang="en-US" sz="2000"/>
          </a:p>
          <a:p>
            <a:pPr algn="ctr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an account ? </a:t>
            </a:r>
            <a:r>
              <a:rPr lang="en-US" altLang="en-US" sz="2000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pPr algn="ctr"/>
            <a:endParaRPr lang="en-US" altLang="en-US" sz="2000">
              <a:solidFill>
                <a:schemeClr val="accent1"/>
              </a:solidFill>
              <a:cs typeface="Calibri" panose="020F0502020204030204" pitchFamily="34" charset="0"/>
            </a:endParaRPr>
          </a:p>
        </p:txBody>
      </p:sp>
      <p:sp>
        <p:nvSpPr>
          <p:cNvPr id="13322" name="Rectangle 7">
            <a:extLst>
              <a:ext uri="{FF2B5EF4-FFF2-40B4-BE49-F238E27FC236}">
                <a16:creationId xmlns:a16="http://schemas.microsoft.com/office/drawing/2014/main" id="{E648E513-0795-5C55-35DC-1164C1E6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0025"/>
            <a:ext cx="222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Screen Layout </a:t>
            </a:r>
          </a:p>
        </p:txBody>
      </p:sp>
      <p:sp>
        <p:nvSpPr>
          <p:cNvPr id="13323" name="Rectangle 8">
            <a:extLst>
              <a:ext uri="{FF2B5EF4-FFF2-40B4-BE49-F238E27FC236}">
                <a16:creationId xmlns:a16="http://schemas.microsoft.com/office/drawing/2014/main" id="{FB23F467-52DA-518F-1730-43E411EB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176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/>
              <a:t> Login page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BB6BDEF-1C34-9A9D-4D1C-B1BE140A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4355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2"/>
                </a:solidFill>
              </a:rPr>
              <a:t> Customer Registration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6566B-97DF-7086-44C8-7C021D3B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06" y="12989"/>
            <a:ext cx="5204911" cy="75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AAF5164-13BA-311C-E6CB-04A10BC26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4355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2"/>
                </a:solidFill>
              </a:rPr>
              <a:t> Driver Registration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A7460-B8FF-29A1-27AC-4CDB046E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06" y="0"/>
            <a:ext cx="3962743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55B8E-D003-914F-088A-62D315B6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06" y="519782"/>
            <a:ext cx="5082980" cy="6523285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F979E22C-C93C-E2D1-8283-E4FD9701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4355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2"/>
                </a:solidFill>
              </a:rPr>
              <a:t> Login page</a:t>
            </a:r>
          </a:p>
        </p:txBody>
      </p:sp>
    </p:spTree>
    <p:extLst>
      <p:ext uri="{BB962C8B-B14F-4D97-AF65-F5344CB8AC3E}">
        <p14:creationId xmlns:p14="http://schemas.microsoft.com/office/powerpoint/2010/main" val="127704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B4B37B2-626C-1250-0E78-635F611A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425" y="334963"/>
            <a:ext cx="1450975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Online Taxi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3564375C-1619-5F24-F14A-85BAE0D3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925513"/>
            <a:ext cx="177958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ts val="2725"/>
              </a:spcAft>
            </a:pPr>
            <a:r>
              <a:rPr lang="en-US" altLang="en-US" sz="2000" b="1" u="sng">
                <a:solidFill>
                  <a:srgbClr val="404040"/>
                </a:solidFill>
                <a:latin typeface="Cambria" panose="02040503050406030204" pitchFamily="18" charset="0"/>
              </a:rPr>
              <a:t>Certificate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87BD6-BB2D-BC5B-19FA-E3BFD920FBB8}"/>
              </a:ext>
            </a:extLst>
          </p:cNvPr>
          <p:cNvSpPr/>
          <p:nvPr/>
        </p:nvSpPr>
        <p:spPr>
          <a:xfrm>
            <a:off x="1274763" y="1600200"/>
            <a:ext cx="5629275" cy="1092200"/>
          </a:xfrm>
          <a:prstGeom prst="rect">
            <a:avLst/>
          </a:prstGeom>
        </p:spPr>
        <p:txBody>
          <a:bodyPr lIns="0" tIns="0" rIns="0" bIns="0"/>
          <a:lstStyle/>
          <a:p>
            <a:pPr algn="just" eaLnBrk="1" fontAlgn="auto" hangingPunct="1">
              <a:spcBef>
                <a:spcPts val="2730"/>
              </a:spcBef>
              <a:spcAft>
                <a:spcPts val="1470"/>
              </a:spcAft>
              <a:defRPr/>
            </a:pPr>
            <a:r>
              <a:rPr lang="en-US" sz="1500" dirty="0">
                <a:latin typeface="Times New Roman"/>
              </a:rPr>
              <a:t>I hereby certify that following group members</a:t>
            </a:r>
          </a:p>
          <a:p>
            <a:pPr marL="260604" algn="just" eaLnBrk="1" fontAlgn="auto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imes New Roman"/>
              </a:rPr>
              <a:t>1.    </a:t>
            </a:r>
            <a:r>
              <a:rPr lang="en-US" sz="1500" u="sng" dirty="0">
                <a:latin typeface="Times New Roman"/>
              </a:rPr>
              <a:t>PATEL DIVY DINESHBHAI</a:t>
            </a:r>
          </a:p>
          <a:p>
            <a:pPr marL="260604" algn="just" eaLnBrk="1" fontAlgn="auto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imes New Roman"/>
              </a:rPr>
              <a:t>2.    </a:t>
            </a:r>
            <a:r>
              <a:rPr lang="en-US" sz="1500" u="sng" dirty="0">
                <a:latin typeface="Times New Roman"/>
              </a:rPr>
              <a:t>TAPODHAN DHRUV JAYESHBHAI</a:t>
            </a:r>
          </a:p>
          <a:p>
            <a:pPr marL="260604" algn="just" eaLnBrk="1" fontAlgn="auto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imes New Roman"/>
              </a:rPr>
              <a:t>3.    </a:t>
            </a:r>
            <a:r>
              <a:rPr lang="en-US" sz="1500" u="sng" dirty="0">
                <a:latin typeface="Times New Roman"/>
              </a:rPr>
              <a:t>UPADHYAY RAJAN CHIRAGKUMAR</a:t>
            </a:r>
          </a:p>
          <a:p>
            <a:pPr marL="260604" algn="just" eaLnBrk="1" fontAlgn="auto" hangingPunct="1">
              <a:lnSpc>
                <a:spcPts val="2448"/>
              </a:lnSpc>
              <a:spcBef>
                <a:spcPts val="0"/>
              </a:spcBef>
              <a:spcAft>
                <a:spcPts val="2310"/>
              </a:spcAft>
              <a:defRPr/>
            </a:pPr>
            <a:r>
              <a:rPr lang="en-US" sz="1500" dirty="0">
                <a:latin typeface="Times New Roman"/>
              </a:rPr>
              <a:t>4.    SHINDE GANESH ARUNBHAI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315B937-6CB4-0E5D-D306-4AF0A434C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3476625"/>
            <a:ext cx="8145462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2475"/>
              </a:lnSpc>
              <a:spcBef>
                <a:spcPts val="2313"/>
              </a:spcBef>
              <a:spcAft>
                <a:spcPts val="5463"/>
              </a:spcAft>
            </a:pPr>
            <a:r>
              <a:rPr lang="en-US" altLang="en-US" sz="1500" dirty="0">
                <a:latin typeface="Times New Roman" panose="02020603050405020304" pitchFamily="18" charset="0"/>
              </a:rPr>
              <a:t>Have completed the case study (E-commerce Project) on </a:t>
            </a:r>
            <a:r>
              <a:rPr lang="en-US" altLang="en-US" sz="1500" u="sng" dirty="0">
                <a:latin typeface="Times New Roman" panose="02020603050405020304" pitchFamily="18" charset="0"/>
              </a:rPr>
              <a:t>Online Taxi</a:t>
            </a:r>
            <a:r>
              <a:rPr lang="en-US" altLang="en-US" sz="1500" dirty="0">
                <a:latin typeface="Times New Roman" panose="02020603050405020304" pitchFamily="18" charset="0"/>
              </a:rPr>
              <a:t>.            E-commerce technology-2 ( BCA - </a:t>
            </a:r>
            <a:r>
              <a:rPr lang="en-GB" altLang="en-US" sz="1500" dirty="0">
                <a:latin typeface="Times New Roman" panose="02020603050405020304" pitchFamily="18" charset="0"/>
              </a:rPr>
              <a:t>5</a:t>
            </a:r>
            <a:r>
              <a:rPr lang="en-US" altLang="en-US" sz="1500" dirty="0">
                <a:latin typeface="Times New Roman" panose="02020603050405020304" pitchFamily="18" charset="0"/>
              </a:rPr>
              <a:t>09 (B) ) subject available at BCA Semester - V and It is part of syllabus, approved by KSV, Gandhinagar with the specialization in E-Commerce.</a:t>
            </a:r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1AD9F02A-2D88-C615-24C2-4A2A1E56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4706938"/>
            <a:ext cx="78867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5463"/>
              </a:spcBef>
              <a:spcAft>
                <a:spcPts val="1475"/>
              </a:spcAft>
            </a:pPr>
            <a:r>
              <a:rPr lang="en-US" altLang="en-US" sz="1500" dirty="0">
                <a:latin typeface="Times New Roman" panose="02020603050405020304" pitchFamily="18" charset="0"/>
              </a:rPr>
              <a:t>Place: Gandhinagar</a:t>
            </a:r>
          </a:p>
          <a:p>
            <a:pPr algn="just" eaLnBrk="1" hangingPunct="1"/>
            <a:r>
              <a:rPr lang="en-US" altLang="en-US" sz="1500" dirty="0">
                <a:latin typeface="Times New Roman" panose="02020603050405020304" pitchFamily="18" charset="0"/>
              </a:rPr>
              <a:t>Date:    (Project in charge)</a:t>
            </a:r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1D5E305C-9818-0612-B3B6-201B8787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6545263"/>
            <a:ext cx="27146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[2]</a:t>
            </a:r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5BF8B206-8DBB-E668-8F49-61BD698B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6673850"/>
            <a:ext cx="26098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BPCCS, GANDHINAGAR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657A1-6E5D-D0B0-ECF6-F2D12BBC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61" y="1754078"/>
            <a:ext cx="5197290" cy="4922947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AA0C7BDA-8F15-3045-B9E6-50356F0A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4355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2"/>
                </a:solidFill>
              </a:rPr>
              <a:t> Forgot Password page</a:t>
            </a:r>
          </a:p>
        </p:txBody>
      </p:sp>
    </p:spTree>
    <p:extLst>
      <p:ext uri="{BB962C8B-B14F-4D97-AF65-F5344CB8AC3E}">
        <p14:creationId xmlns:p14="http://schemas.microsoft.com/office/powerpoint/2010/main" val="29644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DFC64CD2-D2E2-CA6C-D87B-8A24680B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30163"/>
            <a:ext cx="239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/>
              <a:t>Zero Level DFD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A5790-9442-D4E9-D413-2733EEABED43}"/>
              </a:ext>
            </a:extLst>
          </p:cNvPr>
          <p:cNvSpPr/>
          <p:nvPr/>
        </p:nvSpPr>
        <p:spPr>
          <a:xfrm>
            <a:off x="4316413" y="760413"/>
            <a:ext cx="2057400" cy="78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667D1-3E9C-9457-9791-71395AD4DED4}"/>
              </a:ext>
            </a:extLst>
          </p:cNvPr>
          <p:cNvSpPr/>
          <p:nvPr/>
        </p:nvSpPr>
        <p:spPr>
          <a:xfrm>
            <a:off x="482600" y="3519488"/>
            <a:ext cx="2057400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DD0324E-F44E-9160-FE2E-3F194520A517}"/>
              </a:ext>
            </a:extLst>
          </p:cNvPr>
          <p:cNvSpPr/>
          <p:nvPr/>
        </p:nvSpPr>
        <p:spPr>
          <a:xfrm>
            <a:off x="4318000" y="3036888"/>
            <a:ext cx="2055813" cy="207645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Online Taxi </a:t>
            </a:r>
          </a:p>
          <a:p>
            <a:pPr algn="ctr">
              <a:defRPr/>
            </a:pPr>
            <a:r>
              <a:rPr lang="en-US" sz="2000" b="1" dirty="0"/>
              <a:t>Booking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FFAAB-C91C-164D-B9B6-28235959FFAD}"/>
              </a:ext>
            </a:extLst>
          </p:cNvPr>
          <p:cNvSpPr/>
          <p:nvPr/>
        </p:nvSpPr>
        <p:spPr>
          <a:xfrm>
            <a:off x="4316413" y="6608763"/>
            <a:ext cx="2057400" cy="78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Driver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8A4AFA-C8A7-77C7-16C7-76D4C09639AA}"/>
              </a:ext>
            </a:extLst>
          </p:cNvPr>
          <p:cNvCxnSpPr>
            <a:cxnSpLocks/>
          </p:cNvCxnSpPr>
          <p:nvPr/>
        </p:nvCxnSpPr>
        <p:spPr>
          <a:xfrm>
            <a:off x="4821238" y="1541463"/>
            <a:ext cx="0" cy="149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EDDFCD-C541-71E5-AD20-7D9304300351}"/>
              </a:ext>
            </a:extLst>
          </p:cNvPr>
          <p:cNvCxnSpPr>
            <a:cxnSpLocks/>
          </p:cNvCxnSpPr>
          <p:nvPr/>
        </p:nvCxnSpPr>
        <p:spPr>
          <a:xfrm>
            <a:off x="5335588" y="1541463"/>
            <a:ext cx="0" cy="149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88F2C8-A9FD-EEB1-D0FD-DDE579C68A27}"/>
              </a:ext>
            </a:extLst>
          </p:cNvPr>
          <p:cNvCxnSpPr>
            <a:cxnSpLocks/>
          </p:cNvCxnSpPr>
          <p:nvPr/>
        </p:nvCxnSpPr>
        <p:spPr>
          <a:xfrm>
            <a:off x="5786438" y="1541463"/>
            <a:ext cx="0" cy="149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20">
            <a:extLst>
              <a:ext uri="{FF2B5EF4-FFF2-40B4-BE49-F238E27FC236}">
                <a16:creationId xmlns:a16="http://schemas.microsoft.com/office/drawing/2014/main" id="{C664F23D-C618-14FA-4E8B-202D936A9E5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267993" y="1935957"/>
            <a:ext cx="779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Login</a:t>
            </a:r>
          </a:p>
        </p:txBody>
      </p:sp>
      <p:sp>
        <p:nvSpPr>
          <p:cNvPr id="1035" name="TextBox 22">
            <a:extLst>
              <a:ext uri="{FF2B5EF4-FFF2-40B4-BE49-F238E27FC236}">
                <a16:creationId xmlns:a16="http://schemas.microsoft.com/office/drawing/2014/main" id="{160198C0-A266-BD1F-2FC9-078C006CF9B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620419" y="2120106"/>
            <a:ext cx="117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Choose Des</a:t>
            </a:r>
          </a:p>
        </p:txBody>
      </p:sp>
      <p:sp>
        <p:nvSpPr>
          <p:cNvPr id="1036" name="TextBox 24">
            <a:extLst>
              <a:ext uri="{FF2B5EF4-FFF2-40B4-BE49-F238E27FC236}">
                <a16:creationId xmlns:a16="http://schemas.microsoft.com/office/drawing/2014/main" id="{695EFB08-FDCB-11B4-F3B0-FA2CDA5D4A7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57775" y="2035175"/>
            <a:ext cx="118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Req Ride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849846-16EE-5DFC-4046-C3EBAD0A9702}"/>
              </a:ext>
            </a:extLst>
          </p:cNvPr>
          <p:cNvCxnSpPr>
            <a:cxnSpLocks/>
          </p:cNvCxnSpPr>
          <p:nvPr/>
        </p:nvCxnSpPr>
        <p:spPr>
          <a:xfrm>
            <a:off x="2555875" y="3632200"/>
            <a:ext cx="1736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7235DE-587B-2592-C957-0E7F1E70376B}"/>
              </a:ext>
            </a:extLst>
          </p:cNvPr>
          <p:cNvCxnSpPr>
            <a:cxnSpLocks/>
          </p:cNvCxnSpPr>
          <p:nvPr/>
        </p:nvCxnSpPr>
        <p:spPr>
          <a:xfrm>
            <a:off x="2540000" y="391795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CD0E83-C8F3-639D-D705-1B31E86A7D37}"/>
              </a:ext>
            </a:extLst>
          </p:cNvPr>
          <p:cNvCxnSpPr>
            <a:cxnSpLocks/>
          </p:cNvCxnSpPr>
          <p:nvPr/>
        </p:nvCxnSpPr>
        <p:spPr>
          <a:xfrm>
            <a:off x="2555875" y="4238625"/>
            <a:ext cx="1736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0" name="TextBox 32">
            <a:extLst>
              <a:ext uri="{FF2B5EF4-FFF2-40B4-BE49-F238E27FC236}">
                <a16:creationId xmlns:a16="http://schemas.microsoft.com/office/drawing/2014/main" id="{C326B56C-883E-D59B-FD69-DD23220DD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306763"/>
            <a:ext cx="2057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Manage Car &amp; Cus</a:t>
            </a:r>
          </a:p>
        </p:txBody>
      </p:sp>
      <p:sp>
        <p:nvSpPr>
          <p:cNvPr id="1041" name="TextBox 44">
            <a:extLst>
              <a:ext uri="{FF2B5EF4-FFF2-40B4-BE49-F238E27FC236}">
                <a16:creationId xmlns:a16="http://schemas.microsoft.com/office/drawing/2014/main" id="{5D4FAC7F-F326-487C-A6BC-718F97296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644900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Manage Booking</a:t>
            </a:r>
          </a:p>
        </p:txBody>
      </p:sp>
      <p:sp>
        <p:nvSpPr>
          <p:cNvPr id="1042" name="TextBox 46">
            <a:extLst>
              <a:ext uri="{FF2B5EF4-FFF2-40B4-BE49-F238E27FC236}">
                <a16:creationId xmlns:a16="http://schemas.microsoft.com/office/drawing/2014/main" id="{50E6FF83-026A-9996-68CA-8E8448B4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933825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Manage Report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B8BE22-6E79-B4D7-082C-E0FC2BC0724D}"/>
              </a:ext>
            </a:extLst>
          </p:cNvPr>
          <p:cNvCxnSpPr>
            <a:cxnSpLocks/>
          </p:cNvCxnSpPr>
          <p:nvPr/>
        </p:nvCxnSpPr>
        <p:spPr>
          <a:xfrm flipV="1">
            <a:off x="5335588" y="5199063"/>
            <a:ext cx="0" cy="140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3B77AB-D199-A46D-F7FE-48C3CA6ABD15}"/>
              </a:ext>
            </a:extLst>
          </p:cNvPr>
          <p:cNvCxnSpPr>
            <a:cxnSpLocks/>
          </p:cNvCxnSpPr>
          <p:nvPr/>
        </p:nvCxnSpPr>
        <p:spPr>
          <a:xfrm flipV="1">
            <a:off x="5786438" y="5199063"/>
            <a:ext cx="0" cy="140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C07DC7-981C-7381-1621-4DE653A03F1B}"/>
              </a:ext>
            </a:extLst>
          </p:cNvPr>
          <p:cNvCxnSpPr>
            <a:cxnSpLocks/>
          </p:cNvCxnSpPr>
          <p:nvPr/>
        </p:nvCxnSpPr>
        <p:spPr>
          <a:xfrm flipV="1">
            <a:off x="4841875" y="5199063"/>
            <a:ext cx="0" cy="140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6" name="TextBox 53">
            <a:extLst>
              <a:ext uri="{FF2B5EF4-FFF2-40B4-BE49-F238E27FC236}">
                <a16:creationId xmlns:a16="http://schemas.microsoft.com/office/drawing/2014/main" id="{D04051F7-298A-20C1-6B77-60EBDD1DC50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022725" y="5757863"/>
            <a:ext cx="1300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Login/Reg</a:t>
            </a:r>
          </a:p>
        </p:txBody>
      </p:sp>
      <p:sp>
        <p:nvSpPr>
          <p:cNvPr id="1047" name="TextBox 55">
            <a:extLst>
              <a:ext uri="{FF2B5EF4-FFF2-40B4-BE49-F238E27FC236}">
                <a16:creationId xmlns:a16="http://schemas.microsoft.com/office/drawing/2014/main" id="{40597128-BA6A-507C-0159-8E7A699E78A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42606" y="5777707"/>
            <a:ext cx="1711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Find Customer</a:t>
            </a:r>
          </a:p>
        </p:txBody>
      </p:sp>
      <p:sp>
        <p:nvSpPr>
          <p:cNvPr id="1048" name="TextBox 57">
            <a:extLst>
              <a:ext uri="{FF2B5EF4-FFF2-40B4-BE49-F238E27FC236}">
                <a16:creationId xmlns:a16="http://schemas.microsoft.com/office/drawing/2014/main" id="{55464993-C356-CDDA-F002-FA333AF7241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91919" y="5761831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Pick up </a:t>
            </a:r>
          </a:p>
        </p:txBody>
      </p:sp>
      <p:sp>
        <p:nvSpPr>
          <p:cNvPr id="1049" name="TextBox 59">
            <a:extLst>
              <a:ext uri="{FF2B5EF4-FFF2-40B4-BE49-F238E27FC236}">
                <a16:creationId xmlns:a16="http://schemas.microsoft.com/office/drawing/2014/main" id="{91CDCDA4-0793-E8B3-2BDC-7E59E21B5DC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319713" y="5753100"/>
            <a:ext cx="1150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Drop off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832CE7C-2A9B-75EC-82EE-BF7C50E11671}"/>
              </a:ext>
            </a:extLst>
          </p:cNvPr>
          <p:cNvCxnSpPr>
            <a:cxnSpLocks/>
          </p:cNvCxnSpPr>
          <p:nvPr/>
        </p:nvCxnSpPr>
        <p:spPr>
          <a:xfrm>
            <a:off x="4523293" y="3495531"/>
            <a:ext cx="166081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5">
            <a:extLst>
              <a:ext uri="{FF2B5EF4-FFF2-40B4-BE49-F238E27FC236}">
                <a16:creationId xmlns:a16="http://schemas.microsoft.com/office/drawing/2014/main" id="{41BB36C8-7A28-E78F-DE23-93B79750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069" y="3074265"/>
            <a:ext cx="236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>
            <a:extLst>
              <a:ext uri="{FF2B5EF4-FFF2-40B4-BE49-F238E27FC236}">
                <a16:creationId xmlns:a16="http://schemas.microsoft.com/office/drawing/2014/main" id="{BFB3871B-2DD8-BF3A-0EBD-0ECC71707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0"/>
            <a:ext cx="2446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First Level DFD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E61E714-737F-3386-3B5A-283EF08B0D93}"/>
              </a:ext>
            </a:extLst>
          </p:cNvPr>
          <p:cNvSpPr/>
          <p:nvPr/>
        </p:nvSpPr>
        <p:spPr>
          <a:xfrm>
            <a:off x="4506913" y="920750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Reg/</a:t>
            </a:r>
          </a:p>
          <a:p>
            <a:pPr algn="ctr">
              <a:defRPr/>
            </a:pPr>
            <a:r>
              <a:rPr lang="en-US" sz="2000" b="1" dirty="0"/>
              <a:t>Login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EF609A-F29F-A10C-FDE6-B5C2B671546E}"/>
              </a:ext>
            </a:extLst>
          </p:cNvPr>
          <p:cNvCxnSpPr>
            <a:cxnSpLocks/>
          </p:cNvCxnSpPr>
          <p:nvPr/>
        </p:nvCxnSpPr>
        <p:spPr>
          <a:xfrm>
            <a:off x="4659313" y="1285875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F401CE6-717C-059A-0967-FBB2E1F8886A}"/>
              </a:ext>
            </a:extLst>
          </p:cNvPr>
          <p:cNvSpPr/>
          <p:nvPr/>
        </p:nvSpPr>
        <p:spPr>
          <a:xfrm>
            <a:off x="4506913" y="3244850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Booking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06400C-1460-218B-5304-AFE92D9448C0}"/>
              </a:ext>
            </a:extLst>
          </p:cNvPr>
          <p:cNvCxnSpPr>
            <a:cxnSpLocks/>
          </p:cNvCxnSpPr>
          <p:nvPr/>
        </p:nvCxnSpPr>
        <p:spPr>
          <a:xfrm>
            <a:off x="4659313" y="362585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FBA4B12-F38F-4DA8-4C10-E1204E4A5B92}"/>
              </a:ext>
            </a:extLst>
          </p:cNvPr>
          <p:cNvSpPr/>
          <p:nvPr/>
        </p:nvSpPr>
        <p:spPr>
          <a:xfrm>
            <a:off x="4506913" y="55848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Payment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7CEFB4-17D0-E01A-249D-18C003A5C6B4}"/>
              </a:ext>
            </a:extLst>
          </p:cNvPr>
          <p:cNvCxnSpPr>
            <a:cxnSpLocks/>
          </p:cNvCxnSpPr>
          <p:nvPr/>
        </p:nvCxnSpPr>
        <p:spPr>
          <a:xfrm>
            <a:off x="4659313" y="5965825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7" name="TextBox 15">
            <a:extLst>
              <a:ext uri="{FF2B5EF4-FFF2-40B4-BE49-F238E27FC236}">
                <a16:creationId xmlns:a16="http://schemas.microsoft.com/office/drawing/2014/main" id="{441E865E-7C19-0DC1-CEA9-25D3B2C8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7" y="885825"/>
            <a:ext cx="236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1</a:t>
            </a:r>
          </a:p>
        </p:txBody>
      </p:sp>
      <p:sp>
        <p:nvSpPr>
          <p:cNvPr id="2058" name="TextBox 17">
            <a:extLst>
              <a:ext uri="{FF2B5EF4-FFF2-40B4-BE49-F238E27FC236}">
                <a16:creationId xmlns:a16="http://schemas.microsoft.com/office/drawing/2014/main" id="{3D057F7F-E73D-D3A9-D685-B0F2A34E6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3225800"/>
            <a:ext cx="309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/>
              <a:t>2</a:t>
            </a:r>
          </a:p>
        </p:txBody>
      </p:sp>
      <p:sp>
        <p:nvSpPr>
          <p:cNvPr id="2059" name="TextBox 19">
            <a:extLst>
              <a:ext uri="{FF2B5EF4-FFF2-40B4-BE49-F238E27FC236}">
                <a16:creationId xmlns:a16="http://schemas.microsoft.com/office/drawing/2014/main" id="{A5FD5C06-88F7-9657-02FD-F8C149469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5568950"/>
            <a:ext cx="309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1EFBBF-4D87-CAAA-30FE-C5E30095CDDD}"/>
              </a:ext>
            </a:extLst>
          </p:cNvPr>
          <p:cNvSpPr/>
          <p:nvPr/>
        </p:nvSpPr>
        <p:spPr>
          <a:xfrm>
            <a:off x="1306513" y="3890963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Admin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63F70C-74F3-3D2C-27F6-8CC5402D6F4F}"/>
              </a:ext>
            </a:extLst>
          </p:cNvPr>
          <p:cNvSpPr/>
          <p:nvPr/>
        </p:nvSpPr>
        <p:spPr>
          <a:xfrm>
            <a:off x="8153400" y="3854450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Customer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86826D-9B6F-6059-4A8F-D724B1F72B2D}"/>
              </a:ext>
            </a:extLst>
          </p:cNvPr>
          <p:cNvSpPr/>
          <p:nvPr/>
        </p:nvSpPr>
        <p:spPr>
          <a:xfrm>
            <a:off x="8158163" y="5737225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Driver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D08F5-D535-7BAB-BD31-8CBD779273C9}"/>
              </a:ext>
            </a:extLst>
          </p:cNvPr>
          <p:cNvCxnSpPr>
            <a:cxnSpLocks/>
          </p:cNvCxnSpPr>
          <p:nvPr/>
        </p:nvCxnSpPr>
        <p:spPr>
          <a:xfrm flipV="1">
            <a:off x="1763713" y="1793875"/>
            <a:ext cx="0" cy="20605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6275E-8B91-6DEB-D4E8-67D1F2E4E02B}"/>
              </a:ext>
            </a:extLst>
          </p:cNvPr>
          <p:cNvCxnSpPr/>
          <p:nvPr/>
        </p:nvCxnSpPr>
        <p:spPr>
          <a:xfrm>
            <a:off x="1763713" y="1793875"/>
            <a:ext cx="2590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5" name="TextBox 29">
            <a:extLst>
              <a:ext uri="{FF2B5EF4-FFF2-40B4-BE49-F238E27FC236}">
                <a16:creationId xmlns:a16="http://schemas.microsoft.com/office/drawing/2014/main" id="{B043A565-0BBA-8F9B-DA2D-9BE2ADAA9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1430338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Details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E6BCBF-AD56-495E-84B4-0CF83CFF3404}"/>
              </a:ext>
            </a:extLst>
          </p:cNvPr>
          <p:cNvCxnSpPr>
            <a:cxnSpLocks/>
          </p:cNvCxnSpPr>
          <p:nvPr/>
        </p:nvCxnSpPr>
        <p:spPr>
          <a:xfrm>
            <a:off x="2525713" y="2028825"/>
            <a:ext cx="1981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26E521-9393-EBE6-0F41-73D391EF492F}"/>
              </a:ext>
            </a:extLst>
          </p:cNvPr>
          <p:cNvCxnSpPr>
            <a:cxnSpLocks/>
          </p:cNvCxnSpPr>
          <p:nvPr/>
        </p:nvCxnSpPr>
        <p:spPr>
          <a:xfrm>
            <a:off x="2525713" y="2028825"/>
            <a:ext cx="0" cy="1752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8" name="TextBox 37">
            <a:extLst>
              <a:ext uri="{FF2B5EF4-FFF2-40B4-BE49-F238E27FC236}">
                <a16:creationId xmlns:a16="http://schemas.microsoft.com/office/drawing/2014/main" id="{5A39DFBD-33FF-7F01-354D-C9765E7B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2005013"/>
            <a:ext cx="184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Information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88F188-4B3D-2652-A468-F1B101ACBAB2}"/>
              </a:ext>
            </a:extLst>
          </p:cNvPr>
          <p:cNvCxnSpPr>
            <a:cxnSpLocks/>
          </p:cNvCxnSpPr>
          <p:nvPr/>
        </p:nvCxnSpPr>
        <p:spPr>
          <a:xfrm flipH="1">
            <a:off x="2220913" y="6423025"/>
            <a:ext cx="230028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6EA375-2D1F-054B-0F7B-DE78CB18C546}"/>
              </a:ext>
            </a:extLst>
          </p:cNvPr>
          <p:cNvCxnSpPr>
            <a:cxnSpLocks/>
          </p:cNvCxnSpPr>
          <p:nvPr/>
        </p:nvCxnSpPr>
        <p:spPr>
          <a:xfrm flipV="1">
            <a:off x="2220913" y="4467225"/>
            <a:ext cx="0" cy="195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1" name="TextBox 46">
            <a:extLst>
              <a:ext uri="{FF2B5EF4-FFF2-40B4-BE49-F238E27FC236}">
                <a16:creationId xmlns:a16="http://schemas.microsoft.com/office/drawing/2014/main" id="{4414B1B7-A60D-668B-5521-FE0A4C51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6053138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Payment info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D6BC71-E8AC-E56D-394F-42012FA296E8}"/>
              </a:ext>
            </a:extLst>
          </p:cNvPr>
          <p:cNvCxnSpPr>
            <a:cxnSpLocks/>
          </p:cNvCxnSpPr>
          <p:nvPr/>
        </p:nvCxnSpPr>
        <p:spPr>
          <a:xfrm flipH="1">
            <a:off x="3132138" y="4124325"/>
            <a:ext cx="13684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3" name="TextBox 51">
            <a:extLst>
              <a:ext uri="{FF2B5EF4-FFF2-40B4-BE49-F238E27FC236}">
                <a16:creationId xmlns:a16="http://schemas.microsoft.com/office/drawing/2014/main" id="{C9C3A7B1-AB00-AF20-1D5D-8BF403B7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3756025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Booking info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92958EC-8764-C3F2-C9B8-9FB0AA58183D}"/>
              </a:ext>
            </a:extLst>
          </p:cNvPr>
          <p:cNvCxnSpPr>
            <a:cxnSpLocks/>
          </p:cNvCxnSpPr>
          <p:nvPr/>
        </p:nvCxnSpPr>
        <p:spPr>
          <a:xfrm flipV="1">
            <a:off x="8318500" y="2065338"/>
            <a:ext cx="0" cy="178911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84B67F-250B-7B2D-87FE-AB8F916DEF19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2065338"/>
            <a:ext cx="20843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6" name="TextBox 58">
            <a:extLst>
              <a:ext uri="{FF2B5EF4-FFF2-40B4-BE49-F238E27FC236}">
                <a16:creationId xmlns:a16="http://schemas.microsoft.com/office/drawing/2014/main" id="{9A694780-94A7-C887-2CF9-01EF0087E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2005013"/>
            <a:ext cx="1150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Reg/Login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2EC977-FF92-684D-EF47-CD0CB357B0C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18250" y="4083050"/>
            <a:ext cx="18351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8" name="TextBox 65">
            <a:extLst>
              <a:ext uri="{FF2B5EF4-FFF2-40B4-BE49-F238E27FC236}">
                <a16:creationId xmlns:a16="http://schemas.microsoft.com/office/drawing/2014/main" id="{265ADB72-BAB3-8D19-D155-F1C49178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3762375"/>
            <a:ext cx="207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Choose Destination/</a:t>
            </a:r>
          </a:p>
        </p:txBody>
      </p:sp>
      <p:sp>
        <p:nvSpPr>
          <p:cNvPr id="2079" name="TextBox 69">
            <a:extLst>
              <a:ext uri="{FF2B5EF4-FFF2-40B4-BE49-F238E27FC236}">
                <a16:creationId xmlns:a16="http://schemas.microsoft.com/office/drawing/2014/main" id="{84D5CC24-35B7-AEE9-C2FE-57DF4071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025900"/>
            <a:ext cx="152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Sel Car Type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B5A472-8130-72B6-DB70-8CF5890568E0}"/>
              </a:ext>
            </a:extLst>
          </p:cNvPr>
          <p:cNvCxnSpPr>
            <a:cxnSpLocks/>
          </p:cNvCxnSpPr>
          <p:nvPr/>
        </p:nvCxnSpPr>
        <p:spPr>
          <a:xfrm flipV="1">
            <a:off x="9993313" y="1495425"/>
            <a:ext cx="0" cy="45275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1" name="TextBox 81">
            <a:extLst>
              <a:ext uri="{FF2B5EF4-FFF2-40B4-BE49-F238E27FC236}">
                <a16:creationId xmlns:a16="http://schemas.microsoft.com/office/drawing/2014/main" id="{199A2F8A-4AF3-7D03-F36A-C8A5784A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1085850"/>
            <a:ext cx="192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Reg/Login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78BF2F-4500-BD11-354C-087168DAD2D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945313" y="4311650"/>
            <a:ext cx="2046287" cy="10699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EAE19EF-753B-60DA-816B-7D6B5149FA06}"/>
              </a:ext>
            </a:extLst>
          </p:cNvPr>
          <p:cNvCxnSpPr>
            <a:cxnSpLocks/>
          </p:cNvCxnSpPr>
          <p:nvPr/>
        </p:nvCxnSpPr>
        <p:spPr>
          <a:xfrm rot="5400000">
            <a:off x="6148388" y="5416550"/>
            <a:ext cx="83185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4" name="TextBox 92">
            <a:extLst>
              <a:ext uri="{FF2B5EF4-FFF2-40B4-BE49-F238E27FC236}">
                <a16:creationId xmlns:a16="http://schemas.microsoft.com/office/drawing/2014/main" id="{F1089D6A-84DD-7218-DF6F-E28BC0ED73B4}"/>
              </a:ext>
            </a:extLst>
          </p:cNvPr>
          <p:cNvSpPr txBox="1">
            <a:spLocks noChangeArrowheads="1"/>
          </p:cNvSpPr>
          <p:nvPr/>
        </p:nvSpPr>
        <p:spPr bwMode="auto">
          <a:xfrm rot="-1706357">
            <a:off x="5651500" y="4848225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Give payment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71077F9-5A11-2CC1-6A8E-C0B87F1846CF}"/>
              </a:ext>
            </a:extLst>
          </p:cNvPr>
          <p:cNvCxnSpPr>
            <a:cxnSpLocks/>
          </p:cNvCxnSpPr>
          <p:nvPr/>
        </p:nvCxnSpPr>
        <p:spPr>
          <a:xfrm flipH="1">
            <a:off x="5973763" y="6981825"/>
            <a:ext cx="24923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E9AB265-2E8E-E887-B701-48269B3306B3}"/>
              </a:ext>
            </a:extLst>
          </p:cNvPr>
          <p:cNvCxnSpPr>
            <a:cxnSpLocks/>
          </p:cNvCxnSpPr>
          <p:nvPr/>
        </p:nvCxnSpPr>
        <p:spPr>
          <a:xfrm flipV="1">
            <a:off x="8466138" y="6237288"/>
            <a:ext cx="0" cy="7445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7" name="TextBox 100">
            <a:extLst>
              <a:ext uri="{FF2B5EF4-FFF2-40B4-BE49-F238E27FC236}">
                <a16:creationId xmlns:a16="http://schemas.microsoft.com/office/drawing/2014/main" id="{1A909756-25DB-2C2D-F3B6-408626F3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6629400"/>
            <a:ext cx="2714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Res Payment &amp;</a:t>
            </a:r>
          </a:p>
          <a:p>
            <a:pPr algn="ctr"/>
            <a:r>
              <a:rPr lang="en-US" altLang="en-US"/>
              <a:t> Feedback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DE7E24-7CCF-7909-C5AA-0FA623D19625}"/>
              </a:ext>
            </a:extLst>
          </p:cNvPr>
          <p:cNvCxnSpPr/>
          <p:nvPr/>
        </p:nvCxnSpPr>
        <p:spPr>
          <a:xfrm>
            <a:off x="9840913" y="5991225"/>
            <a:ext cx="1524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572D5A-F345-6EBE-EF62-E4EBBE32C3E8}"/>
              </a:ext>
            </a:extLst>
          </p:cNvPr>
          <p:cNvCxnSpPr/>
          <p:nvPr/>
        </p:nvCxnSpPr>
        <p:spPr>
          <a:xfrm rot="10800000" flipV="1">
            <a:off x="6184900" y="1495425"/>
            <a:ext cx="3808413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52E8D65-DA59-CC12-4223-0F3560CACC0B}"/>
              </a:ext>
            </a:extLst>
          </p:cNvPr>
          <p:cNvSpPr/>
          <p:nvPr/>
        </p:nvSpPr>
        <p:spPr>
          <a:xfrm>
            <a:off x="4486275" y="900113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Registration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E510AF-010C-7662-1C14-AF5BB1C0425B}"/>
              </a:ext>
            </a:extLst>
          </p:cNvPr>
          <p:cNvCxnSpPr>
            <a:cxnSpLocks/>
          </p:cNvCxnSpPr>
          <p:nvPr/>
        </p:nvCxnSpPr>
        <p:spPr>
          <a:xfrm>
            <a:off x="4638675" y="1265238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A7C6567-E7B6-C13E-8DE0-CC619ED46461}"/>
              </a:ext>
            </a:extLst>
          </p:cNvPr>
          <p:cNvSpPr/>
          <p:nvPr/>
        </p:nvSpPr>
        <p:spPr>
          <a:xfrm>
            <a:off x="4514850" y="3217863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Login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8BF6A-4CC2-D32C-ADCE-895BA5499591}"/>
              </a:ext>
            </a:extLst>
          </p:cNvPr>
          <p:cNvCxnSpPr>
            <a:cxnSpLocks/>
          </p:cNvCxnSpPr>
          <p:nvPr/>
        </p:nvCxnSpPr>
        <p:spPr>
          <a:xfrm>
            <a:off x="4667250" y="3582988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BAA21C7-062D-BA14-7634-E9E03BEA6FA8}"/>
              </a:ext>
            </a:extLst>
          </p:cNvPr>
          <p:cNvSpPr/>
          <p:nvPr/>
        </p:nvSpPr>
        <p:spPr>
          <a:xfrm>
            <a:off x="4506913" y="55340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Forgot/</a:t>
            </a:r>
          </a:p>
          <a:p>
            <a:pPr algn="ctr">
              <a:defRPr/>
            </a:pPr>
            <a:r>
              <a:rPr lang="en-US" b="1" dirty="0"/>
              <a:t>Password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A783F7-BB8B-C3FB-C028-4CF46CBB2EA3}"/>
              </a:ext>
            </a:extLst>
          </p:cNvPr>
          <p:cNvCxnSpPr>
            <a:cxnSpLocks/>
          </p:cNvCxnSpPr>
          <p:nvPr/>
        </p:nvCxnSpPr>
        <p:spPr>
          <a:xfrm>
            <a:off x="4659313" y="589915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0" name="TextBox 8">
            <a:extLst>
              <a:ext uri="{FF2B5EF4-FFF2-40B4-BE49-F238E27FC236}">
                <a16:creationId xmlns:a16="http://schemas.microsoft.com/office/drawing/2014/main" id="{8DC87EB0-BF18-D7E6-3708-BCD248849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0"/>
            <a:ext cx="5348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 b="1"/>
              <a:t>Second Level DFD</a:t>
            </a:r>
          </a:p>
          <a:p>
            <a:pPr algn="ctr"/>
            <a:r>
              <a:rPr lang="en-US" altLang="en-US" sz="2400" b="1"/>
              <a:t>Registration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55873D-1322-2C0C-350D-EA6B6E4EBDF0}"/>
              </a:ext>
            </a:extLst>
          </p:cNvPr>
          <p:cNvSpPr/>
          <p:nvPr/>
        </p:nvSpPr>
        <p:spPr>
          <a:xfrm>
            <a:off x="2678113" y="2876550"/>
            <a:ext cx="1066800" cy="341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Admin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D199CC-B242-81AD-F3FD-6D88C4166D65}"/>
              </a:ext>
            </a:extLst>
          </p:cNvPr>
          <p:cNvCxnSpPr>
            <a:cxnSpLocks/>
          </p:cNvCxnSpPr>
          <p:nvPr/>
        </p:nvCxnSpPr>
        <p:spPr>
          <a:xfrm flipV="1">
            <a:off x="3592513" y="2028825"/>
            <a:ext cx="0" cy="84772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E3BD3B-5E6A-3F76-0AD3-A8E4422EE699}"/>
              </a:ext>
            </a:extLst>
          </p:cNvPr>
          <p:cNvCxnSpPr>
            <a:cxnSpLocks/>
          </p:cNvCxnSpPr>
          <p:nvPr/>
        </p:nvCxnSpPr>
        <p:spPr>
          <a:xfrm>
            <a:off x="3592513" y="2028825"/>
            <a:ext cx="8937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7" name="TextBox 25">
            <a:extLst>
              <a:ext uri="{FF2B5EF4-FFF2-40B4-BE49-F238E27FC236}">
                <a16:creationId xmlns:a16="http://schemas.microsoft.com/office/drawing/2014/main" id="{BB1A7DF7-C942-8625-46E3-4C966163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1984375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7FCFD-5248-B749-8386-4F0A190E1664}"/>
              </a:ext>
            </a:extLst>
          </p:cNvPr>
          <p:cNvCxnSpPr>
            <a:cxnSpLocks/>
          </p:cNvCxnSpPr>
          <p:nvPr/>
        </p:nvCxnSpPr>
        <p:spPr>
          <a:xfrm flipV="1">
            <a:off x="3211513" y="1765300"/>
            <a:ext cx="1258887" cy="1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DC7861-0CF5-6601-A4D1-E3D53DEFA8E4}"/>
              </a:ext>
            </a:extLst>
          </p:cNvPr>
          <p:cNvCxnSpPr>
            <a:cxnSpLocks/>
          </p:cNvCxnSpPr>
          <p:nvPr/>
        </p:nvCxnSpPr>
        <p:spPr>
          <a:xfrm>
            <a:off x="3211513" y="1747838"/>
            <a:ext cx="0" cy="11287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0" name="TextBox 33">
            <a:extLst>
              <a:ext uri="{FF2B5EF4-FFF2-40B4-BE49-F238E27FC236}">
                <a16:creationId xmlns:a16="http://schemas.microsoft.com/office/drawing/2014/main" id="{8B6811D6-8F3E-4882-6D46-8B0B8F5E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1441450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Info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5B49B9-AFBF-200D-70A8-A1DD85D3F519}"/>
              </a:ext>
            </a:extLst>
          </p:cNvPr>
          <p:cNvCxnSpPr>
            <a:cxnSpLocks/>
          </p:cNvCxnSpPr>
          <p:nvPr/>
        </p:nvCxnSpPr>
        <p:spPr>
          <a:xfrm flipH="1" flipV="1">
            <a:off x="3592513" y="3781425"/>
            <a:ext cx="97155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63360D-3F5D-709A-4FF5-42645CD7146B}"/>
              </a:ext>
            </a:extLst>
          </p:cNvPr>
          <p:cNvCxnSpPr>
            <a:cxnSpLocks/>
          </p:cNvCxnSpPr>
          <p:nvPr/>
        </p:nvCxnSpPr>
        <p:spPr>
          <a:xfrm flipH="1" flipV="1">
            <a:off x="3586163" y="3217863"/>
            <a:ext cx="6350" cy="563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3" name="TextBox 41">
            <a:extLst>
              <a:ext uri="{FF2B5EF4-FFF2-40B4-BE49-F238E27FC236}">
                <a16:creationId xmlns:a16="http://schemas.microsoft.com/office/drawing/2014/main" id="{BEF80C50-8D66-AC11-6620-3AF0958D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3436938"/>
            <a:ext cx="147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Login Info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CD38E6-AEDD-1ADC-D652-08E83C6EEBF1}"/>
              </a:ext>
            </a:extLst>
          </p:cNvPr>
          <p:cNvCxnSpPr>
            <a:cxnSpLocks/>
          </p:cNvCxnSpPr>
          <p:nvPr/>
        </p:nvCxnSpPr>
        <p:spPr>
          <a:xfrm flipV="1">
            <a:off x="3059113" y="3217863"/>
            <a:ext cx="0" cy="838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5FFDFE-AE96-3303-BADB-1E07291D0989}"/>
              </a:ext>
            </a:extLst>
          </p:cNvPr>
          <p:cNvCxnSpPr>
            <a:cxnSpLocks/>
          </p:cNvCxnSpPr>
          <p:nvPr/>
        </p:nvCxnSpPr>
        <p:spPr>
          <a:xfrm>
            <a:off x="3040063" y="4062413"/>
            <a:ext cx="13747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6" name="TextBox 47">
            <a:extLst>
              <a:ext uri="{FF2B5EF4-FFF2-40B4-BE49-F238E27FC236}">
                <a16:creationId xmlns:a16="http://schemas.microsoft.com/office/drawing/2014/main" id="{B8866151-FE20-0CAB-90F6-060BF60B1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3713163"/>
            <a:ext cx="714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Login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435193-F6DF-A998-7B3C-1EFD86231B4B}"/>
              </a:ext>
            </a:extLst>
          </p:cNvPr>
          <p:cNvSpPr/>
          <p:nvPr/>
        </p:nvSpPr>
        <p:spPr>
          <a:xfrm>
            <a:off x="677863" y="4246563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Customer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345499-81EE-8435-2D94-681359C9588F}"/>
              </a:ext>
            </a:extLst>
          </p:cNvPr>
          <p:cNvCxnSpPr>
            <a:cxnSpLocks/>
          </p:cNvCxnSpPr>
          <p:nvPr/>
        </p:nvCxnSpPr>
        <p:spPr>
          <a:xfrm>
            <a:off x="2371725" y="4475163"/>
            <a:ext cx="21923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9" name="TextBox 53">
            <a:extLst>
              <a:ext uri="{FF2B5EF4-FFF2-40B4-BE49-F238E27FC236}">
                <a16:creationId xmlns:a16="http://schemas.microsoft.com/office/drawing/2014/main" id="{3E0556F7-7240-3424-DA93-12E8F8886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4149725"/>
            <a:ext cx="1373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Username /</a:t>
            </a:r>
          </a:p>
          <a:p>
            <a:pPr algn="ctr"/>
            <a:r>
              <a:rPr lang="en-US" altLang="en-US"/>
              <a:t>Password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A96D6BC-E0BE-B2D6-2B13-015C9601D4AE}"/>
              </a:ext>
            </a:extLst>
          </p:cNvPr>
          <p:cNvCxnSpPr>
            <a:cxnSpLocks/>
          </p:cNvCxnSpPr>
          <p:nvPr/>
        </p:nvCxnSpPr>
        <p:spPr>
          <a:xfrm flipV="1">
            <a:off x="1382713" y="1265238"/>
            <a:ext cx="0" cy="298132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61A0AB-24AA-353B-94CB-3CD66C26FD65}"/>
              </a:ext>
            </a:extLst>
          </p:cNvPr>
          <p:cNvCxnSpPr>
            <a:cxnSpLocks/>
          </p:cNvCxnSpPr>
          <p:nvPr/>
        </p:nvCxnSpPr>
        <p:spPr>
          <a:xfrm flipV="1">
            <a:off x="1379538" y="1265238"/>
            <a:ext cx="3184525" cy="222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2" name="TextBox 59">
            <a:extLst>
              <a:ext uri="{FF2B5EF4-FFF2-40B4-BE49-F238E27FC236}">
                <a16:creationId xmlns:a16="http://schemas.microsoft.com/office/drawing/2014/main" id="{BE2E4FC9-4A64-39FC-DA33-EAFE061A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949325"/>
            <a:ext cx="1789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details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035191-FAB0-E81E-8224-D3D7E613CB42}"/>
              </a:ext>
            </a:extLst>
          </p:cNvPr>
          <p:cNvCxnSpPr>
            <a:cxnSpLocks/>
          </p:cNvCxnSpPr>
          <p:nvPr/>
        </p:nvCxnSpPr>
        <p:spPr>
          <a:xfrm flipV="1">
            <a:off x="1549400" y="4703763"/>
            <a:ext cx="0" cy="16684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226126-F9D9-4940-C298-5DFD5C9CC43B}"/>
              </a:ext>
            </a:extLst>
          </p:cNvPr>
          <p:cNvCxnSpPr>
            <a:cxnSpLocks/>
          </p:cNvCxnSpPr>
          <p:nvPr/>
        </p:nvCxnSpPr>
        <p:spPr>
          <a:xfrm>
            <a:off x="1546225" y="6364288"/>
            <a:ext cx="2814638" cy="7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5" name="TextBox 65">
            <a:extLst>
              <a:ext uri="{FF2B5EF4-FFF2-40B4-BE49-F238E27FC236}">
                <a16:creationId xmlns:a16="http://schemas.microsoft.com/office/drawing/2014/main" id="{96767D63-E574-C7F8-0BEF-D5BC9B10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6016625"/>
            <a:ext cx="2228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Forgot Password</a:t>
            </a:r>
          </a:p>
          <a:p>
            <a:pPr algn="ctr"/>
            <a:r>
              <a:rPr lang="en-US" altLang="en-US"/>
              <a:t>Enter new Password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FAD8CC-147F-82AF-2B1D-F341611F7CB6}"/>
              </a:ext>
            </a:extLst>
          </p:cNvPr>
          <p:cNvSpPr/>
          <p:nvPr/>
        </p:nvSpPr>
        <p:spPr>
          <a:xfrm>
            <a:off x="6856413" y="2216150"/>
            <a:ext cx="1519237" cy="46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Customer db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3A7FF1-4E38-DCA3-3F93-C6A431BC0F62}"/>
              </a:ext>
            </a:extLst>
          </p:cNvPr>
          <p:cNvCxnSpPr>
            <a:cxnSpLocks/>
          </p:cNvCxnSpPr>
          <p:nvPr/>
        </p:nvCxnSpPr>
        <p:spPr>
          <a:xfrm flipV="1">
            <a:off x="5834063" y="2665413"/>
            <a:ext cx="949325" cy="749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8654CE-59F9-DDE4-DA28-B9AE3451FE6A}"/>
              </a:ext>
            </a:extLst>
          </p:cNvPr>
          <p:cNvCxnSpPr>
            <a:cxnSpLocks/>
          </p:cNvCxnSpPr>
          <p:nvPr/>
        </p:nvCxnSpPr>
        <p:spPr>
          <a:xfrm flipH="1">
            <a:off x="5600700" y="2312988"/>
            <a:ext cx="1223963" cy="9191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9" name="TextBox 85">
            <a:extLst>
              <a:ext uri="{FF2B5EF4-FFF2-40B4-BE49-F238E27FC236}">
                <a16:creationId xmlns:a16="http://schemas.microsoft.com/office/drawing/2014/main" id="{2BE4717F-4CB5-3B33-6E27-78450161C9D6}"/>
              </a:ext>
            </a:extLst>
          </p:cNvPr>
          <p:cNvSpPr txBox="1">
            <a:spLocks noChangeArrowheads="1"/>
          </p:cNvSpPr>
          <p:nvPr/>
        </p:nvSpPr>
        <p:spPr bwMode="auto">
          <a:xfrm rot="-2290799">
            <a:off x="5624513" y="2587625"/>
            <a:ext cx="7715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Verify</a:t>
            </a:r>
          </a:p>
        </p:txBody>
      </p:sp>
      <p:sp>
        <p:nvSpPr>
          <p:cNvPr id="3110" name="TextBox 87">
            <a:extLst>
              <a:ext uri="{FF2B5EF4-FFF2-40B4-BE49-F238E27FC236}">
                <a16:creationId xmlns:a16="http://schemas.microsoft.com/office/drawing/2014/main" id="{7989B164-DE28-8F61-18A0-BE61DD21854C}"/>
              </a:ext>
            </a:extLst>
          </p:cNvPr>
          <p:cNvSpPr txBox="1">
            <a:spLocks noChangeArrowheads="1"/>
          </p:cNvSpPr>
          <p:nvPr/>
        </p:nvSpPr>
        <p:spPr bwMode="auto">
          <a:xfrm rot="-2412220">
            <a:off x="5678488" y="2844800"/>
            <a:ext cx="95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Confirm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BC071C-421F-26E8-6971-E0C8C4A9EA70}"/>
              </a:ext>
            </a:extLst>
          </p:cNvPr>
          <p:cNvCxnSpPr>
            <a:cxnSpLocks/>
          </p:cNvCxnSpPr>
          <p:nvPr/>
        </p:nvCxnSpPr>
        <p:spPr>
          <a:xfrm flipH="1">
            <a:off x="6178550" y="1778000"/>
            <a:ext cx="1257300" cy="206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67F886-54C0-98CA-C1D6-2E49903E477B}"/>
              </a:ext>
            </a:extLst>
          </p:cNvPr>
          <p:cNvCxnSpPr>
            <a:cxnSpLocks/>
          </p:cNvCxnSpPr>
          <p:nvPr/>
        </p:nvCxnSpPr>
        <p:spPr>
          <a:xfrm>
            <a:off x="7435850" y="1782763"/>
            <a:ext cx="0" cy="4032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3" name="TextBox 96">
            <a:extLst>
              <a:ext uri="{FF2B5EF4-FFF2-40B4-BE49-F238E27FC236}">
                <a16:creationId xmlns:a16="http://schemas.microsoft.com/office/drawing/2014/main" id="{1653E5AB-B7DE-65E8-6967-C39EA0DD4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1466850"/>
            <a:ext cx="1414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Save reg det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6B75E8-8301-F387-8220-D69C20304480}"/>
              </a:ext>
            </a:extLst>
          </p:cNvPr>
          <p:cNvSpPr/>
          <p:nvPr/>
        </p:nvSpPr>
        <p:spPr>
          <a:xfrm>
            <a:off x="7435850" y="2870200"/>
            <a:ext cx="152082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Driver db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D47527-7634-718A-CDBA-BEFFF1C32A03}"/>
              </a:ext>
            </a:extLst>
          </p:cNvPr>
          <p:cNvCxnSpPr>
            <a:cxnSpLocks/>
          </p:cNvCxnSpPr>
          <p:nvPr/>
        </p:nvCxnSpPr>
        <p:spPr>
          <a:xfrm flipV="1">
            <a:off x="6076950" y="2947988"/>
            <a:ext cx="1319213" cy="677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6" name="TextBox 100">
            <a:extLst>
              <a:ext uri="{FF2B5EF4-FFF2-40B4-BE49-F238E27FC236}">
                <a16:creationId xmlns:a16="http://schemas.microsoft.com/office/drawing/2014/main" id="{4BD9A6FC-9BBB-B87F-43F1-1FC3AE149F2F}"/>
              </a:ext>
            </a:extLst>
          </p:cNvPr>
          <p:cNvSpPr txBox="1">
            <a:spLocks noChangeArrowheads="1"/>
          </p:cNvSpPr>
          <p:nvPr/>
        </p:nvSpPr>
        <p:spPr bwMode="auto">
          <a:xfrm rot="-1872933">
            <a:off x="6116638" y="3097213"/>
            <a:ext cx="771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Verify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5664CC9-E7C1-22E7-9D66-AAD53FB24E95}"/>
              </a:ext>
            </a:extLst>
          </p:cNvPr>
          <p:cNvCxnSpPr>
            <a:cxnSpLocks/>
          </p:cNvCxnSpPr>
          <p:nvPr/>
        </p:nvCxnSpPr>
        <p:spPr>
          <a:xfrm flipV="1">
            <a:off x="6167438" y="3259138"/>
            <a:ext cx="1228725" cy="6127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8" name="TextBox 105">
            <a:extLst>
              <a:ext uri="{FF2B5EF4-FFF2-40B4-BE49-F238E27FC236}">
                <a16:creationId xmlns:a16="http://schemas.microsoft.com/office/drawing/2014/main" id="{19DF2F4E-5D41-B699-1A9D-5470BCAC0324}"/>
              </a:ext>
            </a:extLst>
          </p:cNvPr>
          <p:cNvSpPr txBox="1">
            <a:spLocks noChangeArrowheads="1"/>
          </p:cNvSpPr>
          <p:nvPr/>
        </p:nvSpPr>
        <p:spPr bwMode="auto">
          <a:xfrm rot="-1807956">
            <a:off x="6081713" y="3386138"/>
            <a:ext cx="95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Confirm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CA2BC1-31F6-9B85-68C8-FCE2F55A78F0}"/>
              </a:ext>
            </a:extLst>
          </p:cNvPr>
          <p:cNvCxnSpPr>
            <a:cxnSpLocks/>
          </p:cNvCxnSpPr>
          <p:nvPr/>
        </p:nvCxnSpPr>
        <p:spPr>
          <a:xfrm flipV="1">
            <a:off x="6092825" y="1366838"/>
            <a:ext cx="2605088" cy="412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32C61C-356E-100B-C246-561D36375CDE}"/>
              </a:ext>
            </a:extLst>
          </p:cNvPr>
          <p:cNvCxnSpPr>
            <a:cxnSpLocks/>
          </p:cNvCxnSpPr>
          <p:nvPr/>
        </p:nvCxnSpPr>
        <p:spPr>
          <a:xfrm>
            <a:off x="8697913" y="1344613"/>
            <a:ext cx="0" cy="1525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1" name="TextBox 111">
            <a:extLst>
              <a:ext uri="{FF2B5EF4-FFF2-40B4-BE49-F238E27FC236}">
                <a16:creationId xmlns:a16="http://schemas.microsoft.com/office/drawing/2014/main" id="{9139B86C-C65C-C6BE-29A1-6CF2E8C01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1049338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Save reg det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873B5D-CDD0-96EC-2161-8543876EA33B}"/>
              </a:ext>
            </a:extLst>
          </p:cNvPr>
          <p:cNvSpPr/>
          <p:nvPr/>
        </p:nvSpPr>
        <p:spPr>
          <a:xfrm>
            <a:off x="7737475" y="4119563"/>
            <a:ext cx="1676400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ED02DF-0D63-2FE9-2B80-61DAB3B5A970}"/>
              </a:ext>
            </a:extLst>
          </p:cNvPr>
          <p:cNvCxnSpPr>
            <a:cxnSpLocks/>
          </p:cNvCxnSpPr>
          <p:nvPr/>
        </p:nvCxnSpPr>
        <p:spPr>
          <a:xfrm flipH="1">
            <a:off x="6211888" y="4379913"/>
            <a:ext cx="1474787" cy="11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4" name="TextBox 116">
            <a:extLst>
              <a:ext uri="{FF2B5EF4-FFF2-40B4-BE49-F238E27FC236}">
                <a16:creationId xmlns:a16="http://schemas.microsoft.com/office/drawing/2014/main" id="{00B5DC5F-A859-B0F2-577E-26CA78C08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4037013"/>
            <a:ext cx="1374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Username /</a:t>
            </a:r>
          </a:p>
          <a:p>
            <a:pPr algn="ctr"/>
            <a:r>
              <a:rPr lang="en-US" altLang="en-US"/>
              <a:t>Password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D3AEF22-64E3-FCB3-123F-D9C32EB864D8}"/>
              </a:ext>
            </a:extLst>
          </p:cNvPr>
          <p:cNvCxnSpPr>
            <a:cxnSpLocks/>
          </p:cNvCxnSpPr>
          <p:nvPr/>
        </p:nvCxnSpPr>
        <p:spPr>
          <a:xfrm>
            <a:off x="9155113" y="946150"/>
            <a:ext cx="0" cy="317341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DBEFC8F-C34F-9455-31BA-B4F93E1CF776}"/>
              </a:ext>
            </a:extLst>
          </p:cNvPr>
          <p:cNvCxnSpPr>
            <a:cxnSpLocks/>
          </p:cNvCxnSpPr>
          <p:nvPr/>
        </p:nvCxnSpPr>
        <p:spPr>
          <a:xfrm flipH="1">
            <a:off x="5903913" y="962025"/>
            <a:ext cx="3235325" cy="650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7" name="TextBox 127">
            <a:extLst>
              <a:ext uri="{FF2B5EF4-FFF2-40B4-BE49-F238E27FC236}">
                <a16:creationId xmlns:a16="http://schemas.microsoft.com/office/drawing/2014/main" id="{20437669-8150-FF95-08F6-F486B5C7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681038"/>
            <a:ext cx="1789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details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A4A5515-24AF-BDD9-7FC1-3D5BF981D479}"/>
              </a:ext>
            </a:extLst>
          </p:cNvPr>
          <p:cNvCxnSpPr>
            <a:cxnSpLocks/>
          </p:cNvCxnSpPr>
          <p:nvPr/>
        </p:nvCxnSpPr>
        <p:spPr>
          <a:xfrm flipV="1">
            <a:off x="8196263" y="4581525"/>
            <a:ext cx="0" cy="1668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76F39B-2F96-CDE8-90DD-A36C91E233DF}"/>
              </a:ext>
            </a:extLst>
          </p:cNvPr>
          <p:cNvCxnSpPr>
            <a:cxnSpLocks/>
          </p:cNvCxnSpPr>
          <p:nvPr/>
        </p:nvCxnSpPr>
        <p:spPr>
          <a:xfrm flipH="1">
            <a:off x="6330950" y="6234113"/>
            <a:ext cx="1865313" cy="158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0" name="TextBox 133">
            <a:extLst>
              <a:ext uri="{FF2B5EF4-FFF2-40B4-BE49-F238E27FC236}">
                <a16:creationId xmlns:a16="http://schemas.microsoft.com/office/drawing/2014/main" id="{6EE4B4DD-BD72-C81C-80AB-28F52A89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5957888"/>
            <a:ext cx="2130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Forgot Password</a:t>
            </a:r>
          </a:p>
          <a:p>
            <a:pPr algn="ctr"/>
            <a:r>
              <a:rPr lang="en-US" altLang="en-US" sz="1600"/>
              <a:t>Enter new Password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0E17E89-DE35-7F0B-DC8C-57CCC45B8EF6}"/>
              </a:ext>
            </a:extLst>
          </p:cNvPr>
          <p:cNvSpPr/>
          <p:nvPr/>
        </p:nvSpPr>
        <p:spPr>
          <a:xfrm>
            <a:off x="8304213" y="6503988"/>
            <a:ext cx="1951037" cy="54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Update Pass db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216FDA3-48BC-AA32-D17E-092C374608D4}"/>
              </a:ext>
            </a:extLst>
          </p:cNvPr>
          <p:cNvCxnSpPr>
            <a:cxnSpLocks/>
          </p:cNvCxnSpPr>
          <p:nvPr/>
        </p:nvCxnSpPr>
        <p:spPr>
          <a:xfrm>
            <a:off x="6069013" y="6777038"/>
            <a:ext cx="21923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3" name="TextBox 137">
            <a:extLst>
              <a:ext uri="{FF2B5EF4-FFF2-40B4-BE49-F238E27FC236}">
                <a16:creationId xmlns:a16="http://schemas.microsoft.com/office/drawing/2014/main" id="{E5F3ED70-96B4-62D0-09FA-A6653649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6699250"/>
            <a:ext cx="20478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Updated Password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DE5934-9D0D-C613-1566-2F5472FDC2EB}"/>
              </a:ext>
            </a:extLst>
          </p:cNvPr>
          <p:cNvCxnSpPr/>
          <p:nvPr/>
        </p:nvCxnSpPr>
        <p:spPr>
          <a:xfrm rot="16200000" flipH="1">
            <a:off x="6831013" y="2447925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5" name="TextBox 68">
            <a:extLst>
              <a:ext uri="{FF2B5EF4-FFF2-40B4-BE49-F238E27FC236}">
                <a16:creationId xmlns:a16="http://schemas.microsoft.com/office/drawing/2014/main" id="{7B4CC2AE-EA14-3DC4-F209-43CA7FFB0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2105025"/>
            <a:ext cx="3048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14208DA-A761-484C-0B4B-1098E35B31B1}"/>
              </a:ext>
            </a:extLst>
          </p:cNvPr>
          <p:cNvCxnSpPr/>
          <p:nvPr/>
        </p:nvCxnSpPr>
        <p:spPr>
          <a:xfrm rot="5400000">
            <a:off x="7401719" y="3096419"/>
            <a:ext cx="4587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7" name="TextBox 73">
            <a:extLst>
              <a:ext uri="{FF2B5EF4-FFF2-40B4-BE49-F238E27FC236}">
                <a16:creationId xmlns:a16="http://schemas.microsoft.com/office/drawing/2014/main" id="{212E93EA-B9CF-8954-CF32-5B88A1DB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113" y="2790825"/>
            <a:ext cx="3048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757425-C369-6239-CB78-D7385DD929A6}"/>
              </a:ext>
            </a:extLst>
          </p:cNvPr>
          <p:cNvCxnSpPr/>
          <p:nvPr/>
        </p:nvCxnSpPr>
        <p:spPr>
          <a:xfrm rot="5400000">
            <a:off x="8279607" y="6790531"/>
            <a:ext cx="533400" cy="15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9" name="TextBox 78">
            <a:extLst>
              <a:ext uri="{FF2B5EF4-FFF2-40B4-BE49-F238E27FC236}">
                <a16:creationId xmlns:a16="http://schemas.microsoft.com/office/drawing/2014/main" id="{42B2BC07-6D0E-77DA-D78D-AA64F74BC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5713" y="6448425"/>
            <a:ext cx="3048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030408D7-8004-AA86-C749-FADB84791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660" y="900113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1. 1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8276C6E1-1ACA-E218-FC34-4E3C926A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660" y="3253148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1. 2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12701D43-025C-D8A0-AAE1-298FB323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061" y="5553014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1. 3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FEE34C4-205A-52B9-E233-21E3971A7E3E}"/>
              </a:ext>
            </a:extLst>
          </p:cNvPr>
          <p:cNvSpPr/>
          <p:nvPr/>
        </p:nvSpPr>
        <p:spPr>
          <a:xfrm>
            <a:off x="4683125" y="72707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Apply Car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562054-7609-051E-C55C-5DD0A6426328}"/>
              </a:ext>
            </a:extLst>
          </p:cNvPr>
          <p:cNvCxnSpPr>
            <a:cxnSpLocks/>
          </p:cNvCxnSpPr>
          <p:nvPr/>
        </p:nvCxnSpPr>
        <p:spPr>
          <a:xfrm>
            <a:off x="4873625" y="103187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0" name="TextBox 4">
            <a:extLst>
              <a:ext uri="{FF2B5EF4-FFF2-40B4-BE49-F238E27FC236}">
                <a16:creationId xmlns:a16="http://schemas.microsoft.com/office/drawing/2014/main" id="{901E3AD7-E431-D243-2656-528EC712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Booking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DDDE3D2-D7E6-4496-DD49-EFB643D8EBC4}"/>
              </a:ext>
            </a:extLst>
          </p:cNvPr>
          <p:cNvSpPr/>
          <p:nvPr/>
        </p:nvSpPr>
        <p:spPr>
          <a:xfrm>
            <a:off x="4683125" y="3054350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Booking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E9939-4270-05EC-19DD-1E5224D7A8B0}"/>
              </a:ext>
            </a:extLst>
          </p:cNvPr>
          <p:cNvCxnSpPr>
            <a:cxnSpLocks/>
          </p:cNvCxnSpPr>
          <p:nvPr/>
        </p:nvCxnSpPr>
        <p:spPr>
          <a:xfrm>
            <a:off x="4873625" y="3359150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D8F146F-4B11-FCD8-086B-35EC67C6F615}"/>
              </a:ext>
            </a:extLst>
          </p:cNvPr>
          <p:cNvSpPr/>
          <p:nvPr/>
        </p:nvSpPr>
        <p:spPr>
          <a:xfrm>
            <a:off x="4683125" y="53816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Cancel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5A2FD-5225-8173-49F3-9AE8B9EC1F6A}"/>
              </a:ext>
            </a:extLst>
          </p:cNvPr>
          <p:cNvCxnSpPr>
            <a:cxnSpLocks/>
          </p:cNvCxnSpPr>
          <p:nvPr/>
        </p:nvCxnSpPr>
        <p:spPr>
          <a:xfrm>
            <a:off x="4873625" y="568642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97803-96EB-A0CA-1CE4-CA7973144A06}"/>
              </a:ext>
            </a:extLst>
          </p:cNvPr>
          <p:cNvSpPr/>
          <p:nvPr/>
        </p:nvSpPr>
        <p:spPr>
          <a:xfrm>
            <a:off x="900113" y="3598863"/>
            <a:ext cx="1828800" cy="82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Customer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8F673D-8241-E447-3276-9C39C0065F91}"/>
              </a:ext>
            </a:extLst>
          </p:cNvPr>
          <p:cNvCxnSpPr/>
          <p:nvPr/>
        </p:nvCxnSpPr>
        <p:spPr>
          <a:xfrm flipV="1">
            <a:off x="1687513" y="1343025"/>
            <a:ext cx="0" cy="22558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7D3CD1-686D-C0D3-4C7C-E00C53D5F943}"/>
              </a:ext>
            </a:extLst>
          </p:cNvPr>
          <p:cNvCxnSpPr/>
          <p:nvPr/>
        </p:nvCxnSpPr>
        <p:spPr>
          <a:xfrm>
            <a:off x="1687513" y="1343025"/>
            <a:ext cx="29956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618C71-9958-CFED-6BA1-DC65F5F22872}"/>
              </a:ext>
            </a:extLst>
          </p:cNvPr>
          <p:cNvCxnSpPr>
            <a:cxnSpLocks/>
          </p:cNvCxnSpPr>
          <p:nvPr/>
        </p:nvCxnSpPr>
        <p:spPr>
          <a:xfrm>
            <a:off x="2728913" y="3781425"/>
            <a:ext cx="1927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41670D-EF5C-81AD-2485-2E3744FF4FAE}"/>
              </a:ext>
            </a:extLst>
          </p:cNvPr>
          <p:cNvCxnSpPr>
            <a:cxnSpLocks/>
          </p:cNvCxnSpPr>
          <p:nvPr/>
        </p:nvCxnSpPr>
        <p:spPr>
          <a:xfrm>
            <a:off x="2728913" y="4086225"/>
            <a:ext cx="1927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0105F-B4B3-2FFF-51F5-F09CF418589D}"/>
              </a:ext>
            </a:extLst>
          </p:cNvPr>
          <p:cNvCxnSpPr>
            <a:cxnSpLocks/>
          </p:cNvCxnSpPr>
          <p:nvPr/>
        </p:nvCxnSpPr>
        <p:spPr>
          <a:xfrm>
            <a:off x="2728913" y="4419600"/>
            <a:ext cx="1927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576043-0A36-DBD9-D00D-BB7ED74C2C15}"/>
              </a:ext>
            </a:extLst>
          </p:cNvPr>
          <p:cNvCxnSpPr>
            <a:cxnSpLocks/>
          </p:cNvCxnSpPr>
          <p:nvPr/>
        </p:nvCxnSpPr>
        <p:spPr>
          <a:xfrm flipV="1">
            <a:off x="1700213" y="4419600"/>
            <a:ext cx="0" cy="187642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8B0331-6A30-07E8-54D4-5707A3019068}"/>
              </a:ext>
            </a:extLst>
          </p:cNvPr>
          <p:cNvCxnSpPr>
            <a:cxnSpLocks/>
          </p:cNvCxnSpPr>
          <p:nvPr/>
        </p:nvCxnSpPr>
        <p:spPr>
          <a:xfrm>
            <a:off x="1700213" y="6296025"/>
            <a:ext cx="29559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6" name="TextBox 34">
            <a:extLst>
              <a:ext uri="{FF2B5EF4-FFF2-40B4-BE49-F238E27FC236}">
                <a16:creationId xmlns:a16="http://schemas.microsoft.com/office/drawing/2014/main" id="{1A636131-AA8C-3541-ED56-3153A3E41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1031875"/>
            <a:ext cx="166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Select car type</a:t>
            </a:r>
          </a:p>
        </p:txBody>
      </p:sp>
      <p:sp>
        <p:nvSpPr>
          <p:cNvPr id="4117" name="TextBox 36">
            <a:extLst>
              <a:ext uri="{FF2B5EF4-FFF2-40B4-BE49-F238E27FC236}">
                <a16:creationId xmlns:a16="http://schemas.microsoft.com/office/drawing/2014/main" id="{B2F636A3-AC1E-6136-9EC9-D68018D02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3525838"/>
            <a:ext cx="283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Select date-time/start ride</a:t>
            </a:r>
          </a:p>
        </p:txBody>
      </p:sp>
      <p:sp>
        <p:nvSpPr>
          <p:cNvPr id="4118" name="TextBox 38">
            <a:extLst>
              <a:ext uri="{FF2B5EF4-FFF2-40B4-BE49-F238E27FC236}">
                <a16:creationId xmlns:a16="http://schemas.microsoft.com/office/drawing/2014/main" id="{C43C6655-6DA5-5719-66B8-FC662AA49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3794125"/>
            <a:ext cx="2298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Choose destination</a:t>
            </a:r>
          </a:p>
        </p:txBody>
      </p:sp>
      <p:sp>
        <p:nvSpPr>
          <p:cNvPr id="4119" name="TextBox 40">
            <a:extLst>
              <a:ext uri="{FF2B5EF4-FFF2-40B4-BE49-F238E27FC236}">
                <a16:creationId xmlns:a16="http://schemas.microsoft.com/office/drawing/2014/main" id="{8A168393-5BDE-D37A-A3A1-95F33C45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4132263"/>
            <a:ext cx="1633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Driver Profile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6CB4D-AE57-B4B2-167A-AA0F9B321384}"/>
              </a:ext>
            </a:extLst>
          </p:cNvPr>
          <p:cNvSpPr/>
          <p:nvPr/>
        </p:nvSpPr>
        <p:spPr>
          <a:xfrm>
            <a:off x="2216150" y="5197475"/>
            <a:ext cx="163512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Booking db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AAEF0C-367E-81B5-F8AC-4B1A6D75D06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627438" y="4484688"/>
            <a:ext cx="1300162" cy="7127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2" name="TextBox 47">
            <a:extLst>
              <a:ext uri="{FF2B5EF4-FFF2-40B4-BE49-F238E27FC236}">
                <a16:creationId xmlns:a16="http://schemas.microsoft.com/office/drawing/2014/main" id="{60D027AC-B466-4B19-9437-D275B58B7D66}"/>
              </a:ext>
            </a:extLst>
          </p:cNvPr>
          <p:cNvSpPr txBox="1">
            <a:spLocks noChangeArrowheads="1"/>
          </p:cNvSpPr>
          <p:nvPr/>
        </p:nvSpPr>
        <p:spPr bwMode="auto">
          <a:xfrm rot="-1840591">
            <a:off x="3227388" y="4638675"/>
            <a:ext cx="1676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Booking Details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4EA9AB-23D4-C5E0-C162-DBED049C6F36}"/>
              </a:ext>
            </a:extLst>
          </p:cNvPr>
          <p:cNvCxnSpPr>
            <a:cxnSpLocks/>
          </p:cNvCxnSpPr>
          <p:nvPr/>
        </p:nvCxnSpPr>
        <p:spPr>
          <a:xfrm>
            <a:off x="3522663" y="5573713"/>
            <a:ext cx="1160462" cy="4587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4" name="TextBox 52">
            <a:extLst>
              <a:ext uri="{FF2B5EF4-FFF2-40B4-BE49-F238E27FC236}">
                <a16:creationId xmlns:a16="http://schemas.microsoft.com/office/drawing/2014/main" id="{D1B9E0B7-6E21-FFA2-75D0-22AB9F49A0FF}"/>
              </a:ext>
            </a:extLst>
          </p:cNvPr>
          <p:cNvSpPr txBox="1">
            <a:spLocks noChangeArrowheads="1"/>
          </p:cNvSpPr>
          <p:nvPr/>
        </p:nvSpPr>
        <p:spPr bwMode="auto">
          <a:xfrm rot="1252802">
            <a:off x="3660775" y="5529263"/>
            <a:ext cx="935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Cancel Details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F52F4D-3B72-1FD5-66E4-421C607AE635}"/>
              </a:ext>
            </a:extLst>
          </p:cNvPr>
          <p:cNvSpPr/>
          <p:nvPr/>
        </p:nvSpPr>
        <p:spPr>
          <a:xfrm>
            <a:off x="7962900" y="3598863"/>
            <a:ext cx="1828800" cy="82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Driver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9BF7D-5EFF-AE46-3366-7FADD67C1BFC}"/>
              </a:ext>
            </a:extLst>
          </p:cNvPr>
          <p:cNvCxnSpPr>
            <a:cxnSpLocks/>
          </p:cNvCxnSpPr>
          <p:nvPr/>
        </p:nvCxnSpPr>
        <p:spPr>
          <a:xfrm flipH="1">
            <a:off x="6359525" y="3781425"/>
            <a:ext cx="16033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EF0333-EC04-5A7F-2736-F562B57FEBA3}"/>
              </a:ext>
            </a:extLst>
          </p:cNvPr>
          <p:cNvCxnSpPr>
            <a:cxnSpLocks/>
          </p:cNvCxnSpPr>
          <p:nvPr/>
        </p:nvCxnSpPr>
        <p:spPr>
          <a:xfrm flipH="1">
            <a:off x="6359525" y="4086225"/>
            <a:ext cx="16033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6954FA-B25E-AE95-5D9E-02419682E779}"/>
              </a:ext>
            </a:extLst>
          </p:cNvPr>
          <p:cNvCxnSpPr>
            <a:cxnSpLocks/>
          </p:cNvCxnSpPr>
          <p:nvPr/>
        </p:nvCxnSpPr>
        <p:spPr>
          <a:xfrm flipH="1">
            <a:off x="6359525" y="4419600"/>
            <a:ext cx="16033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9" name="TextBox 61">
            <a:extLst>
              <a:ext uri="{FF2B5EF4-FFF2-40B4-BE49-F238E27FC236}">
                <a16:creationId xmlns:a16="http://schemas.microsoft.com/office/drawing/2014/main" id="{C694992A-BB8B-0571-F08D-535C86231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3444875"/>
            <a:ext cx="1296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Pickup cus</a:t>
            </a:r>
          </a:p>
        </p:txBody>
      </p:sp>
      <p:sp>
        <p:nvSpPr>
          <p:cNvPr id="4130" name="TextBox 63">
            <a:extLst>
              <a:ext uri="{FF2B5EF4-FFF2-40B4-BE49-F238E27FC236}">
                <a16:creationId xmlns:a16="http://schemas.microsoft.com/office/drawing/2014/main" id="{7212A766-7B24-3951-563A-1D9F872C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3794125"/>
            <a:ext cx="1300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Give Profile</a:t>
            </a:r>
          </a:p>
        </p:txBody>
      </p:sp>
      <p:sp>
        <p:nvSpPr>
          <p:cNvPr id="4131" name="TextBox 65">
            <a:extLst>
              <a:ext uri="{FF2B5EF4-FFF2-40B4-BE49-F238E27FC236}">
                <a16:creationId xmlns:a16="http://schemas.microsoft.com/office/drawing/2014/main" id="{7ECD1889-747B-8B1C-FDA3-83A4343D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4106863"/>
            <a:ext cx="1462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Drop off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11A49FF-A48F-B626-337E-C36BAEF115C8}"/>
              </a:ext>
            </a:extLst>
          </p:cNvPr>
          <p:cNvCxnSpPr/>
          <p:nvPr/>
        </p:nvCxnSpPr>
        <p:spPr>
          <a:xfrm flipV="1">
            <a:off x="8164513" y="1343025"/>
            <a:ext cx="0" cy="22558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A96192-059C-3B51-0785-E7AD6B06352D}"/>
              </a:ext>
            </a:extLst>
          </p:cNvPr>
          <p:cNvCxnSpPr>
            <a:cxnSpLocks/>
          </p:cNvCxnSpPr>
          <p:nvPr/>
        </p:nvCxnSpPr>
        <p:spPr>
          <a:xfrm flipH="1">
            <a:off x="6359525" y="1343025"/>
            <a:ext cx="18049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4" name="TextBox 70">
            <a:extLst>
              <a:ext uri="{FF2B5EF4-FFF2-40B4-BE49-F238E27FC236}">
                <a16:creationId xmlns:a16="http://schemas.microsoft.com/office/drawing/2014/main" id="{DF1390A1-3CCE-A585-6AE7-29AFB6E4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012825"/>
            <a:ext cx="166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Select car type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F4674A5-0B79-C822-35D2-621540B331EA}"/>
              </a:ext>
            </a:extLst>
          </p:cNvPr>
          <p:cNvSpPr/>
          <p:nvPr/>
        </p:nvSpPr>
        <p:spPr>
          <a:xfrm>
            <a:off x="8896350" y="1717675"/>
            <a:ext cx="1268413" cy="481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Admin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5257B9-0047-EA0F-637E-D35DB7E8ED5B}"/>
              </a:ext>
            </a:extLst>
          </p:cNvPr>
          <p:cNvCxnSpPr>
            <a:cxnSpLocks/>
          </p:cNvCxnSpPr>
          <p:nvPr/>
        </p:nvCxnSpPr>
        <p:spPr>
          <a:xfrm>
            <a:off x="5954713" y="4619625"/>
            <a:ext cx="3962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99E8DA-0EDE-6542-5E84-CEDDD54D9F46}"/>
              </a:ext>
            </a:extLst>
          </p:cNvPr>
          <p:cNvCxnSpPr>
            <a:cxnSpLocks/>
          </p:cNvCxnSpPr>
          <p:nvPr/>
        </p:nvCxnSpPr>
        <p:spPr>
          <a:xfrm flipV="1">
            <a:off x="9917113" y="2319338"/>
            <a:ext cx="0" cy="2319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9AAFB6-9AE1-9937-32D9-D778F8AF667A}"/>
              </a:ext>
            </a:extLst>
          </p:cNvPr>
          <p:cNvCxnSpPr>
            <a:cxnSpLocks/>
          </p:cNvCxnSpPr>
          <p:nvPr/>
        </p:nvCxnSpPr>
        <p:spPr>
          <a:xfrm>
            <a:off x="6359525" y="6202363"/>
            <a:ext cx="380523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F9B679-06E8-A5F4-CB3F-487A68439595}"/>
              </a:ext>
            </a:extLst>
          </p:cNvPr>
          <p:cNvCxnSpPr>
            <a:cxnSpLocks/>
          </p:cNvCxnSpPr>
          <p:nvPr/>
        </p:nvCxnSpPr>
        <p:spPr>
          <a:xfrm flipV="1">
            <a:off x="10164763" y="2319338"/>
            <a:ext cx="0" cy="38830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0" name="TextBox 88">
            <a:extLst>
              <a:ext uri="{FF2B5EF4-FFF2-40B4-BE49-F238E27FC236}">
                <a16:creationId xmlns:a16="http://schemas.microsoft.com/office/drawing/2014/main" id="{61AA9FA6-756E-1279-9905-E8CFA7EC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865813"/>
            <a:ext cx="2316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Customer Cancel ride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F0CD9E-B2C0-E647-0E64-F5EF798BF7D9}"/>
              </a:ext>
            </a:extLst>
          </p:cNvPr>
          <p:cNvCxnSpPr>
            <a:cxnSpLocks/>
          </p:cNvCxnSpPr>
          <p:nvPr/>
        </p:nvCxnSpPr>
        <p:spPr>
          <a:xfrm>
            <a:off x="6054725" y="911225"/>
            <a:ext cx="34766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04538C-2FDC-66EF-FC9C-03BD648DD99F}"/>
              </a:ext>
            </a:extLst>
          </p:cNvPr>
          <p:cNvCxnSpPr>
            <a:cxnSpLocks/>
          </p:cNvCxnSpPr>
          <p:nvPr/>
        </p:nvCxnSpPr>
        <p:spPr>
          <a:xfrm>
            <a:off x="9531350" y="911225"/>
            <a:ext cx="0" cy="741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3" name="TextBox 94">
            <a:extLst>
              <a:ext uri="{FF2B5EF4-FFF2-40B4-BE49-F238E27FC236}">
                <a16:creationId xmlns:a16="http://schemas.microsoft.com/office/drawing/2014/main" id="{1093B1A9-892E-3D46-A075-9CF44555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08013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Car/Taxi details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EA3462-EFE8-C32B-A2C6-192D9712436C}"/>
              </a:ext>
            </a:extLst>
          </p:cNvPr>
          <p:cNvCxnSpPr/>
          <p:nvPr/>
        </p:nvCxnSpPr>
        <p:spPr>
          <a:xfrm rot="5400000">
            <a:off x="2221707" y="5380831"/>
            <a:ext cx="304800" cy="15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5" name="TextBox 51">
            <a:extLst>
              <a:ext uri="{FF2B5EF4-FFF2-40B4-BE49-F238E27FC236}">
                <a16:creationId xmlns:a16="http://schemas.microsoft.com/office/drawing/2014/main" id="{2633EB24-9AE5-148A-75E2-2C6370F0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5153025"/>
            <a:ext cx="10668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2200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E183E2D-DC1E-C605-6397-5A8D0451F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255" y="671482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2. 1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FD582020-6E91-EB17-E8D8-CAE2B9C0A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2" y="3033580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2. 2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75C159BD-4900-EA75-AD09-4739C46E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747" y="5357986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2. 3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45A256F-BF55-DBD8-F8AF-74479E70F7D9}"/>
              </a:ext>
            </a:extLst>
          </p:cNvPr>
          <p:cNvSpPr/>
          <p:nvPr/>
        </p:nvSpPr>
        <p:spPr>
          <a:xfrm>
            <a:off x="4548188" y="7334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Online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9DB043-ADC6-08F5-F24F-3FBED293D782}"/>
              </a:ext>
            </a:extLst>
          </p:cNvPr>
          <p:cNvCxnSpPr>
            <a:cxnSpLocks/>
          </p:cNvCxnSpPr>
          <p:nvPr/>
        </p:nvCxnSpPr>
        <p:spPr>
          <a:xfrm>
            <a:off x="4738688" y="103822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4" name="TextBox 4">
            <a:extLst>
              <a:ext uri="{FF2B5EF4-FFF2-40B4-BE49-F238E27FC236}">
                <a16:creationId xmlns:a16="http://schemas.microsoft.com/office/drawing/2014/main" id="{2B95B85F-3CC3-5E0E-D7D9-C1B01D725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Payment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E834D63-9D21-603E-F4EC-092ABBF59000}"/>
              </a:ext>
            </a:extLst>
          </p:cNvPr>
          <p:cNvSpPr/>
          <p:nvPr/>
        </p:nvSpPr>
        <p:spPr>
          <a:xfrm>
            <a:off x="4557713" y="30956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Offline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4AD5C6-504D-80D8-226B-E2AEF8EFCFD3}"/>
              </a:ext>
            </a:extLst>
          </p:cNvPr>
          <p:cNvCxnSpPr>
            <a:cxnSpLocks/>
          </p:cNvCxnSpPr>
          <p:nvPr/>
        </p:nvCxnSpPr>
        <p:spPr>
          <a:xfrm>
            <a:off x="4748213" y="340042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429702B-CDF5-94BF-5073-2EBAC2034226}"/>
              </a:ext>
            </a:extLst>
          </p:cNvPr>
          <p:cNvSpPr/>
          <p:nvPr/>
        </p:nvSpPr>
        <p:spPr>
          <a:xfrm>
            <a:off x="4506913" y="54578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Feedback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9800FB-2ADF-8FA6-1CD9-F0DA41FACDBD}"/>
              </a:ext>
            </a:extLst>
          </p:cNvPr>
          <p:cNvCxnSpPr>
            <a:cxnSpLocks/>
          </p:cNvCxnSpPr>
          <p:nvPr/>
        </p:nvCxnSpPr>
        <p:spPr>
          <a:xfrm>
            <a:off x="4697413" y="576262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6B6D809-5A1F-516F-4732-36F088935E82}"/>
              </a:ext>
            </a:extLst>
          </p:cNvPr>
          <p:cNvSpPr/>
          <p:nvPr/>
        </p:nvSpPr>
        <p:spPr>
          <a:xfrm>
            <a:off x="468313" y="3629025"/>
            <a:ext cx="1524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1618B-35FC-8D9A-704C-A1B01C075998}"/>
              </a:ext>
            </a:extLst>
          </p:cNvPr>
          <p:cNvSpPr/>
          <p:nvPr/>
        </p:nvSpPr>
        <p:spPr>
          <a:xfrm>
            <a:off x="8699500" y="3541713"/>
            <a:ext cx="1524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Driver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02AEE-58BC-1C3D-B331-C5993DBB3C2D}"/>
              </a:ext>
            </a:extLst>
          </p:cNvPr>
          <p:cNvSpPr/>
          <p:nvPr/>
        </p:nvSpPr>
        <p:spPr>
          <a:xfrm>
            <a:off x="2830513" y="2409825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 Payment 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65AA3-2FD1-6958-F29A-EB484A950253}"/>
              </a:ext>
            </a:extLst>
          </p:cNvPr>
          <p:cNvSpPr/>
          <p:nvPr/>
        </p:nvSpPr>
        <p:spPr>
          <a:xfrm>
            <a:off x="6642100" y="2409825"/>
            <a:ext cx="144621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   Admin db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1446D6-9F93-746D-9CC1-834690442FD9}"/>
              </a:ext>
            </a:extLst>
          </p:cNvPr>
          <p:cNvCxnSpPr>
            <a:stCxn id="10" idx="0"/>
          </p:cNvCxnSpPr>
          <p:nvPr/>
        </p:nvCxnSpPr>
        <p:spPr>
          <a:xfrm flipV="1">
            <a:off x="1230313" y="1800225"/>
            <a:ext cx="0" cy="1828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4FBA0-E5C9-8C34-032B-03529C02F0FC}"/>
              </a:ext>
            </a:extLst>
          </p:cNvPr>
          <p:cNvCxnSpPr/>
          <p:nvPr/>
        </p:nvCxnSpPr>
        <p:spPr>
          <a:xfrm>
            <a:off x="1230313" y="1800225"/>
            <a:ext cx="3276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670ACB-AAEF-5F8F-6956-E6EF1FCC3FE0}"/>
              </a:ext>
            </a:extLst>
          </p:cNvPr>
          <p:cNvCxnSpPr>
            <a:cxnSpLocks/>
          </p:cNvCxnSpPr>
          <p:nvPr/>
        </p:nvCxnSpPr>
        <p:spPr>
          <a:xfrm>
            <a:off x="6183313" y="1266825"/>
            <a:ext cx="3048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FF5105-50F0-DBEC-FE9D-F33CC059B10C}"/>
              </a:ext>
            </a:extLst>
          </p:cNvPr>
          <p:cNvCxnSpPr>
            <a:cxnSpLocks/>
          </p:cNvCxnSpPr>
          <p:nvPr/>
        </p:nvCxnSpPr>
        <p:spPr>
          <a:xfrm>
            <a:off x="9231313" y="1274763"/>
            <a:ext cx="0" cy="2125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0CACFB-B7AE-5407-1372-8E371EA04526}"/>
              </a:ext>
            </a:extLst>
          </p:cNvPr>
          <p:cNvCxnSpPr>
            <a:cxnSpLocks/>
          </p:cNvCxnSpPr>
          <p:nvPr/>
        </p:nvCxnSpPr>
        <p:spPr>
          <a:xfrm>
            <a:off x="3592513" y="2028825"/>
            <a:ext cx="109378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61F983-06BC-C1D2-4159-21E441423B8E}"/>
              </a:ext>
            </a:extLst>
          </p:cNvPr>
          <p:cNvCxnSpPr>
            <a:cxnSpLocks/>
          </p:cNvCxnSpPr>
          <p:nvPr/>
        </p:nvCxnSpPr>
        <p:spPr>
          <a:xfrm>
            <a:off x="3602038" y="2028825"/>
            <a:ext cx="0" cy="307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4D854A-A9AF-65AA-DB90-90A15630BEC4}"/>
              </a:ext>
            </a:extLst>
          </p:cNvPr>
          <p:cNvCxnSpPr>
            <a:cxnSpLocks/>
          </p:cNvCxnSpPr>
          <p:nvPr/>
        </p:nvCxnSpPr>
        <p:spPr>
          <a:xfrm>
            <a:off x="6183313" y="1800225"/>
            <a:ext cx="109378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5676DA-9722-1323-FB68-63EA7625D5AC}"/>
              </a:ext>
            </a:extLst>
          </p:cNvPr>
          <p:cNvCxnSpPr>
            <a:cxnSpLocks/>
          </p:cNvCxnSpPr>
          <p:nvPr/>
        </p:nvCxnSpPr>
        <p:spPr>
          <a:xfrm>
            <a:off x="7277100" y="1800225"/>
            <a:ext cx="0" cy="536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AC53B2-5C31-3722-262B-6781502DE1BF}"/>
              </a:ext>
            </a:extLst>
          </p:cNvPr>
          <p:cNvCxnSpPr>
            <a:cxnSpLocks/>
          </p:cNvCxnSpPr>
          <p:nvPr/>
        </p:nvCxnSpPr>
        <p:spPr>
          <a:xfrm>
            <a:off x="3795713" y="2801938"/>
            <a:ext cx="762000" cy="827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CC9A1C-958F-84EC-956B-3502F21D7031}"/>
              </a:ext>
            </a:extLst>
          </p:cNvPr>
          <p:cNvCxnSpPr>
            <a:cxnSpLocks/>
          </p:cNvCxnSpPr>
          <p:nvPr/>
        </p:nvCxnSpPr>
        <p:spPr>
          <a:xfrm flipV="1">
            <a:off x="6224588" y="2863850"/>
            <a:ext cx="860425" cy="815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32036B-7799-52ED-A5EF-38477BE2BE76}"/>
              </a:ext>
            </a:extLst>
          </p:cNvPr>
          <p:cNvCxnSpPr>
            <a:cxnSpLocks/>
          </p:cNvCxnSpPr>
          <p:nvPr/>
        </p:nvCxnSpPr>
        <p:spPr>
          <a:xfrm>
            <a:off x="1992313" y="3849688"/>
            <a:ext cx="24653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B92CF0-BEEF-C5DC-4A4C-80F70ABAE0B0}"/>
              </a:ext>
            </a:extLst>
          </p:cNvPr>
          <p:cNvCxnSpPr>
            <a:cxnSpLocks/>
          </p:cNvCxnSpPr>
          <p:nvPr/>
        </p:nvCxnSpPr>
        <p:spPr>
          <a:xfrm>
            <a:off x="6224588" y="3830638"/>
            <a:ext cx="24653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B009E-BD2D-61EC-91F2-C8E27B390AA6}"/>
              </a:ext>
            </a:extLst>
          </p:cNvPr>
          <p:cNvCxnSpPr>
            <a:cxnSpLocks/>
          </p:cNvCxnSpPr>
          <p:nvPr/>
        </p:nvCxnSpPr>
        <p:spPr>
          <a:xfrm flipV="1">
            <a:off x="1279525" y="6284913"/>
            <a:ext cx="3178175" cy="11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A455AB-45A1-5294-F698-5453FC3BBD87}"/>
              </a:ext>
            </a:extLst>
          </p:cNvPr>
          <p:cNvCxnSpPr>
            <a:cxnSpLocks/>
          </p:cNvCxnSpPr>
          <p:nvPr/>
        </p:nvCxnSpPr>
        <p:spPr>
          <a:xfrm flipV="1">
            <a:off x="1279525" y="4086225"/>
            <a:ext cx="0" cy="2209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0EF5D6-4BE1-9783-115A-D1DD93EA6A98}"/>
              </a:ext>
            </a:extLst>
          </p:cNvPr>
          <p:cNvCxnSpPr>
            <a:cxnSpLocks/>
          </p:cNvCxnSpPr>
          <p:nvPr/>
        </p:nvCxnSpPr>
        <p:spPr>
          <a:xfrm>
            <a:off x="6183313" y="6296025"/>
            <a:ext cx="2895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18AEA6-C111-7D57-4E86-6F4960A4367E}"/>
              </a:ext>
            </a:extLst>
          </p:cNvPr>
          <p:cNvCxnSpPr>
            <a:cxnSpLocks/>
          </p:cNvCxnSpPr>
          <p:nvPr/>
        </p:nvCxnSpPr>
        <p:spPr>
          <a:xfrm flipV="1">
            <a:off x="9078913" y="4138613"/>
            <a:ext cx="0" cy="214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49" name="TextBox 54">
            <a:extLst>
              <a:ext uri="{FF2B5EF4-FFF2-40B4-BE49-F238E27FC236}">
                <a16:creationId xmlns:a16="http://schemas.microsoft.com/office/drawing/2014/main" id="{265EC8C7-B025-8700-C18B-0D9FCF24B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1747838"/>
            <a:ext cx="1204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/>
              <a:t>Pay details</a:t>
            </a:r>
          </a:p>
        </p:txBody>
      </p:sp>
      <p:sp>
        <p:nvSpPr>
          <p:cNvPr id="5150" name="TextBox 56">
            <a:extLst>
              <a:ext uri="{FF2B5EF4-FFF2-40B4-BE49-F238E27FC236}">
                <a16:creationId xmlns:a16="http://schemas.microsoft.com/office/drawing/2014/main" id="{DAB84AC6-2720-7D79-F491-A3524CC8B453}"/>
              </a:ext>
            </a:extLst>
          </p:cNvPr>
          <p:cNvSpPr txBox="1">
            <a:spLocks noChangeArrowheads="1"/>
          </p:cNvSpPr>
          <p:nvPr/>
        </p:nvSpPr>
        <p:spPr bwMode="auto">
          <a:xfrm rot="2746041">
            <a:off x="3316287" y="3027363"/>
            <a:ext cx="1376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Pay details</a:t>
            </a:r>
          </a:p>
        </p:txBody>
      </p:sp>
      <p:sp>
        <p:nvSpPr>
          <p:cNvPr id="5154" name="TextBox 64">
            <a:extLst>
              <a:ext uri="{FF2B5EF4-FFF2-40B4-BE49-F238E27FC236}">
                <a16:creationId xmlns:a16="http://schemas.microsoft.com/office/drawing/2014/main" id="{1F88DD59-5F33-B9CF-27DA-F9FDD455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3487738"/>
            <a:ext cx="173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Give offline pay</a:t>
            </a:r>
          </a:p>
        </p:txBody>
      </p:sp>
      <p:sp>
        <p:nvSpPr>
          <p:cNvPr id="5155" name="TextBox 66">
            <a:extLst>
              <a:ext uri="{FF2B5EF4-FFF2-40B4-BE49-F238E27FC236}">
                <a16:creationId xmlns:a16="http://schemas.microsoft.com/office/drawing/2014/main" id="{1B15D71D-3E50-165D-640C-2ED7A809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5951538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Give feedback</a:t>
            </a:r>
          </a:p>
        </p:txBody>
      </p:sp>
      <p:sp>
        <p:nvSpPr>
          <p:cNvPr id="5156" name="TextBox 68">
            <a:extLst>
              <a:ext uri="{FF2B5EF4-FFF2-40B4-BE49-F238E27FC236}">
                <a16:creationId xmlns:a16="http://schemas.microsoft.com/office/drawing/2014/main" id="{CD5AD40F-E158-2D3E-4F11-6C8354A6C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5951538"/>
            <a:ext cx="2117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Accept feedback</a:t>
            </a:r>
          </a:p>
        </p:txBody>
      </p:sp>
      <p:sp>
        <p:nvSpPr>
          <p:cNvPr id="5157" name="TextBox 70">
            <a:extLst>
              <a:ext uri="{FF2B5EF4-FFF2-40B4-BE49-F238E27FC236}">
                <a16:creationId xmlns:a16="http://schemas.microsoft.com/office/drawing/2014/main" id="{C8FDB42A-9426-BC52-2761-FAF547B8A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3486150"/>
            <a:ext cx="2047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Receive Payment offline</a:t>
            </a:r>
          </a:p>
        </p:txBody>
      </p:sp>
      <p:sp>
        <p:nvSpPr>
          <p:cNvPr id="5158" name="TextBox 72">
            <a:extLst>
              <a:ext uri="{FF2B5EF4-FFF2-40B4-BE49-F238E27FC236}">
                <a16:creationId xmlns:a16="http://schemas.microsoft.com/office/drawing/2014/main" id="{29ABCF75-CD43-FAC8-F9E7-0AA87CF4A442}"/>
              </a:ext>
            </a:extLst>
          </p:cNvPr>
          <p:cNvSpPr txBox="1">
            <a:spLocks noChangeArrowheads="1"/>
          </p:cNvSpPr>
          <p:nvPr/>
        </p:nvSpPr>
        <p:spPr bwMode="auto">
          <a:xfrm rot="-2770538">
            <a:off x="5953919" y="2993232"/>
            <a:ext cx="1341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Payment status</a:t>
            </a:r>
          </a:p>
        </p:txBody>
      </p:sp>
      <p:sp>
        <p:nvSpPr>
          <p:cNvPr id="5159" name="TextBox 74">
            <a:extLst>
              <a:ext uri="{FF2B5EF4-FFF2-40B4-BE49-F238E27FC236}">
                <a16:creationId xmlns:a16="http://schemas.microsoft.com/office/drawing/2014/main" id="{AD5A749C-F17D-1D87-E745-CD331A41F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497013"/>
            <a:ext cx="1817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Payment Information</a:t>
            </a:r>
          </a:p>
        </p:txBody>
      </p:sp>
      <p:sp>
        <p:nvSpPr>
          <p:cNvPr id="5160" name="TextBox 76">
            <a:extLst>
              <a:ext uri="{FF2B5EF4-FFF2-40B4-BE49-F238E27FC236}">
                <a16:creationId xmlns:a16="http://schemas.microsoft.com/office/drawing/2014/main" id="{B7AEEA81-3CB1-BAB6-6482-AE359329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946150"/>
            <a:ext cx="244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Receive online Payment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C4C7FC-BCFE-25CE-DE85-CF9D26C20F41}"/>
              </a:ext>
            </a:extLst>
          </p:cNvPr>
          <p:cNvCxnSpPr/>
          <p:nvPr/>
        </p:nvCxnSpPr>
        <p:spPr>
          <a:xfrm rot="5400000">
            <a:off x="2793207" y="2599531"/>
            <a:ext cx="381000" cy="15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2" name="TextBox 44">
            <a:extLst>
              <a:ext uri="{FF2B5EF4-FFF2-40B4-BE49-F238E27FC236}">
                <a16:creationId xmlns:a16="http://schemas.microsoft.com/office/drawing/2014/main" id="{671394F4-1C56-EA96-1D25-CD6D955F3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2333625"/>
            <a:ext cx="457200" cy="477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2500"/>
          </a:p>
        </p:txBody>
      </p:sp>
      <p:sp>
        <p:nvSpPr>
          <p:cNvPr id="5163" name="TextBox 46">
            <a:extLst>
              <a:ext uri="{FF2B5EF4-FFF2-40B4-BE49-F238E27FC236}">
                <a16:creationId xmlns:a16="http://schemas.microsoft.com/office/drawing/2014/main" id="{34336F38-7BFD-FD12-9F18-C9FDCF96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2333625"/>
            <a:ext cx="457200" cy="477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25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4EEBE3-E8B3-8FD5-F5C0-694614C33175}"/>
              </a:ext>
            </a:extLst>
          </p:cNvPr>
          <p:cNvCxnSpPr/>
          <p:nvPr/>
        </p:nvCxnSpPr>
        <p:spPr>
          <a:xfrm rot="5400000">
            <a:off x="6603207" y="2599531"/>
            <a:ext cx="381000" cy="15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15">
            <a:extLst>
              <a:ext uri="{FF2B5EF4-FFF2-40B4-BE49-F238E27FC236}">
                <a16:creationId xmlns:a16="http://schemas.microsoft.com/office/drawing/2014/main" id="{53D9F3BA-3C14-4073-7BB9-B17F050B3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685710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3. 1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6CC75A5C-5D0D-B09A-D2E8-A7101870A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481" y="3052763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3. 2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BE81F234-7A4C-AE32-DF5A-3C328E441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040" y="5381625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3. 3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>
            <a:extLst>
              <a:ext uri="{FF2B5EF4-FFF2-40B4-BE49-F238E27FC236}">
                <a16:creationId xmlns:a16="http://schemas.microsoft.com/office/drawing/2014/main" id="{6D8E37AA-3181-9840-012D-6565A80CB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F6CFB5-DCA6-1094-FB3B-3FFEB6FFBDA4}"/>
              </a:ext>
            </a:extLst>
          </p:cNvPr>
          <p:cNvGraphicFramePr>
            <a:graphicFrameLocks noGrp="1"/>
          </p:cNvGraphicFramePr>
          <p:nvPr/>
        </p:nvGraphicFramePr>
        <p:xfrm>
          <a:off x="0" y="1419225"/>
          <a:ext cx="10691813" cy="533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7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Cusomter’s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rajan760li@gmail.com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Rajan123#@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Phone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9879924100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8A2BCE-5407-7F26-9D42-164492F05E7B}"/>
              </a:ext>
            </a:extLst>
          </p:cNvPr>
          <p:cNvGraphicFramePr>
            <a:graphicFrameLocks noGrp="1"/>
          </p:cNvGraphicFramePr>
          <p:nvPr/>
        </p:nvGraphicFramePr>
        <p:xfrm>
          <a:off x="0" y="733425"/>
          <a:ext cx="10691813" cy="68294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7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883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Driver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Jayvir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Driver_mail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>
                          <a:solidFill>
                            <a:schemeClr val="tx1"/>
                          </a:solidFill>
                        </a:rPr>
                        <a:t>jayvir11@gmail.com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Driver_pass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</a:t>
                      </a:r>
                      <a:r>
                        <a:rPr lang="en-US" sz="1800" baseline="0" dirty="0"/>
                        <a:t> null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Jayvir5525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Driver_contact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Phone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9256324100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Driver_License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License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GJ0920211452369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Driver_Car</a:t>
                      </a:r>
                      <a:r>
                        <a:rPr lang="en-US" sz="1800" baseline="0" dirty="0"/>
                        <a:t>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Car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Maruti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Eeco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Driver_Car</a:t>
                      </a:r>
                      <a:r>
                        <a:rPr lang="en-US" sz="1800" baseline="0" dirty="0"/>
                        <a:t> number plate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Car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GJ09BB1235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254" name="TextBox 4">
            <a:extLst>
              <a:ext uri="{FF2B5EF4-FFF2-40B4-BE49-F238E27FC236}">
                <a16:creationId xmlns:a16="http://schemas.microsoft.com/office/drawing/2014/main" id="{95D3E948-B1A0-ED07-CB8A-C3CF82E08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Data Dictionary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918</Words>
  <Application>Microsoft Office PowerPoint</Application>
  <PresentationFormat>Custom</PresentationFormat>
  <Paragraphs>464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rajan upadhyay</cp:lastModifiedBy>
  <cp:revision>134</cp:revision>
  <dcterms:modified xsi:type="dcterms:W3CDTF">2022-11-18T07:34:38Z</dcterms:modified>
</cp:coreProperties>
</file>