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el om" userId="00ad85d3e860667b" providerId="LiveId" clId="{7816DEE1-9219-4BFC-9E36-A9746EE5BBA7}"/>
    <pc:docChg chg="custSel modSld">
      <pc:chgData name="patel om" userId="00ad85d3e860667b" providerId="LiveId" clId="{7816DEE1-9219-4BFC-9E36-A9746EE5BBA7}" dt="2025-01-09T07:25:42.376" v="142"/>
      <pc:docMkLst>
        <pc:docMk/>
      </pc:docMkLst>
      <pc:sldChg chg="modTransition modAnim">
        <pc:chgData name="patel om" userId="00ad85d3e860667b" providerId="LiveId" clId="{7816DEE1-9219-4BFC-9E36-A9746EE5BBA7}" dt="2025-01-09T07:25:42.376" v="142"/>
        <pc:sldMkLst>
          <pc:docMk/>
          <pc:sldMk cId="497469422" sldId="256"/>
        </pc:sldMkLst>
      </pc:sldChg>
      <pc:sldChg chg="modSp mod modTransition">
        <pc:chgData name="patel om" userId="00ad85d3e860667b" providerId="LiveId" clId="{7816DEE1-9219-4BFC-9E36-A9746EE5BBA7}" dt="2025-01-09T07:11:01.761" v="127"/>
        <pc:sldMkLst>
          <pc:docMk/>
          <pc:sldMk cId="3133714574" sldId="257"/>
        </pc:sldMkLst>
        <pc:spChg chg="mod">
          <ac:chgData name="patel om" userId="00ad85d3e860667b" providerId="LiveId" clId="{7816DEE1-9219-4BFC-9E36-A9746EE5BBA7}" dt="2025-01-07T04:45:09.223" v="4" actId="27636"/>
          <ac:spMkLst>
            <pc:docMk/>
            <pc:sldMk cId="3133714574" sldId="257"/>
            <ac:spMk id="3" creationId="{6A1C1F2D-F70A-DA29-0440-EE383F535656}"/>
          </ac:spMkLst>
        </pc:spChg>
        <pc:picChg chg="mod">
          <ac:chgData name="patel om" userId="00ad85d3e860667b" providerId="LiveId" clId="{7816DEE1-9219-4BFC-9E36-A9746EE5BBA7}" dt="2025-01-07T04:43:50.961" v="3" actId="1036"/>
          <ac:picMkLst>
            <pc:docMk/>
            <pc:sldMk cId="3133714574" sldId="257"/>
            <ac:picMk id="5" creationId="{DF84E329-2DF2-2929-E5EB-C08FB3378938}"/>
          </ac:picMkLst>
        </pc:picChg>
      </pc:sldChg>
      <pc:sldChg chg="modSp mod modTransition">
        <pc:chgData name="patel om" userId="00ad85d3e860667b" providerId="LiveId" clId="{7816DEE1-9219-4BFC-9E36-A9746EE5BBA7}" dt="2025-01-09T06:55:22.095" v="121"/>
        <pc:sldMkLst>
          <pc:docMk/>
          <pc:sldMk cId="795339282" sldId="258"/>
        </pc:sldMkLst>
        <pc:spChg chg="mod">
          <ac:chgData name="patel om" userId="00ad85d3e860667b" providerId="LiveId" clId="{7816DEE1-9219-4BFC-9E36-A9746EE5BBA7}" dt="2025-01-09T06:36:06.216" v="11" actId="1076"/>
          <ac:spMkLst>
            <pc:docMk/>
            <pc:sldMk cId="795339282" sldId="258"/>
            <ac:spMk id="3" creationId="{122245CC-72C7-F3B6-2999-84B8F92FF82B}"/>
          </ac:spMkLst>
        </pc:spChg>
        <pc:picChg chg="mod">
          <ac:chgData name="patel om" userId="00ad85d3e860667b" providerId="LiveId" clId="{7816DEE1-9219-4BFC-9E36-A9746EE5BBA7}" dt="2025-01-09T06:36:09.698" v="12" actId="1076"/>
          <ac:picMkLst>
            <pc:docMk/>
            <pc:sldMk cId="795339282" sldId="258"/>
            <ac:picMk id="11" creationId="{CE32083C-6BAD-2BB0-35B7-E2F7D56924C6}"/>
          </ac:picMkLst>
        </pc:picChg>
      </pc:sldChg>
      <pc:sldChg chg="modSp mod modTransition">
        <pc:chgData name="patel om" userId="00ad85d3e860667b" providerId="LiveId" clId="{7816DEE1-9219-4BFC-9E36-A9746EE5BBA7}" dt="2025-01-09T07:11:10.820" v="128"/>
        <pc:sldMkLst>
          <pc:docMk/>
          <pc:sldMk cId="194453412" sldId="259"/>
        </pc:sldMkLst>
        <pc:picChg chg="mod">
          <ac:chgData name="patel om" userId="00ad85d3e860667b" providerId="LiveId" clId="{7816DEE1-9219-4BFC-9E36-A9746EE5BBA7}" dt="2025-01-09T06:54:21.863" v="116" actId="1076"/>
          <ac:picMkLst>
            <pc:docMk/>
            <pc:sldMk cId="194453412" sldId="259"/>
            <ac:picMk id="5" creationId="{446B3331-B37E-96FB-63A3-02C485E34C5D}"/>
          </ac:picMkLst>
        </pc:picChg>
      </pc:sldChg>
      <pc:sldChg chg="modTransition">
        <pc:chgData name="patel om" userId="00ad85d3e860667b" providerId="LiveId" clId="{7816DEE1-9219-4BFC-9E36-A9746EE5BBA7}" dt="2025-01-09T07:11:22.292" v="129"/>
        <pc:sldMkLst>
          <pc:docMk/>
          <pc:sldMk cId="1993022779" sldId="260"/>
        </pc:sldMkLst>
      </pc:sldChg>
      <pc:sldChg chg="modTransition">
        <pc:chgData name="patel om" userId="00ad85d3e860667b" providerId="LiveId" clId="{7816DEE1-9219-4BFC-9E36-A9746EE5BBA7}" dt="2025-01-09T07:11:31.463" v="130"/>
        <pc:sldMkLst>
          <pc:docMk/>
          <pc:sldMk cId="1479553627" sldId="261"/>
        </pc:sldMkLst>
      </pc:sldChg>
      <pc:sldChg chg="modTransition">
        <pc:chgData name="patel om" userId="00ad85d3e860667b" providerId="LiveId" clId="{7816DEE1-9219-4BFC-9E36-A9746EE5BBA7}" dt="2025-01-09T07:11:43.682" v="131"/>
        <pc:sldMkLst>
          <pc:docMk/>
          <pc:sldMk cId="1958990292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7BCA188-EB4E-40F7-8DB6-D5C1845BB8DC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8367644-467D-4B09-9860-FD94D966C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069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A188-EB4E-40F7-8DB6-D5C1845BB8DC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7644-467D-4B09-9860-FD94D966C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32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A188-EB4E-40F7-8DB6-D5C1845BB8DC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7644-467D-4B09-9860-FD94D966C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680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A188-EB4E-40F7-8DB6-D5C1845BB8DC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7644-467D-4B09-9860-FD94D966C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894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A188-EB4E-40F7-8DB6-D5C1845BB8DC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7644-467D-4B09-9860-FD94D966C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197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A188-EB4E-40F7-8DB6-D5C1845BB8DC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7644-467D-4B09-9860-FD94D966C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241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A188-EB4E-40F7-8DB6-D5C1845BB8DC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7644-467D-4B09-9860-FD94D966C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470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A188-EB4E-40F7-8DB6-D5C1845BB8DC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7644-467D-4B09-9860-FD94D966CEB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61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A188-EB4E-40F7-8DB6-D5C1845BB8DC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7644-467D-4B09-9860-FD94D966C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94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A188-EB4E-40F7-8DB6-D5C1845BB8DC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7644-467D-4B09-9860-FD94D966C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4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A188-EB4E-40F7-8DB6-D5C1845BB8DC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7644-467D-4B09-9860-FD94D966C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2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A188-EB4E-40F7-8DB6-D5C1845BB8DC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7644-467D-4B09-9860-FD94D966C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A188-EB4E-40F7-8DB6-D5C1845BB8DC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7644-467D-4B09-9860-FD94D966C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83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A188-EB4E-40F7-8DB6-D5C1845BB8DC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7644-467D-4B09-9860-FD94D966C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123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A188-EB4E-40F7-8DB6-D5C1845BB8DC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7644-467D-4B09-9860-FD94D966C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26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A188-EB4E-40F7-8DB6-D5C1845BB8DC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7644-467D-4B09-9860-FD94D966C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84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A188-EB4E-40F7-8DB6-D5C1845BB8DC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7644-467D-4B09-9860-FD94D966C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24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BCA188-EB4E-40F7-8DB6-D5C1845BB8DC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367644-467D-4B09-9860-FD94D966C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7887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DAF70F-E71D-49F8-E3D5-5850319EC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14021"/>
            <a:ext cx="9144000" cy="4157220"/>
          </a:xfrm>
        </p:spPr>
        <p:txBody>
          <a:bodyPr/>
          <a:lstStyle/>
          <a:p>
            <a:endParaRPr lang="en-IN" dirty="0"/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Patel Om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Jigneshkumar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: Soft Skills (Node JS)</a:t>
            </a:r>
          </a:p>
          <a:p>
            <a:pPr algn="ct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: Disha Ma’am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469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22245CC-72C7-F3B6-2999-84B8F92FF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840" y="1370623"/>
            <a:ext cx="9144000" cy="4468306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Node.js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32083C-6BAD-2BB0-35B7-E2F7D5692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378" y="2451372"/>
            <a:ext cx="8573243" cy="230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392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A1C1F2D-F70A-DA29-0440-EE383F535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63192"/>
            <a:ext cx="9144000" cy="424206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 Chose Node.js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Reason for selecting Node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Backend course</a:t>
            </a:r>
          </a:p>
          <a:p>
            <a:pPr algn="l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AutoNum type="arabicParenR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Node JS is fundamentally based on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works for both frontend and backend.</a:t>
            </a:r>
          </a:p>
          <a:p>
            <a:pPr marL="457200" indent="-457200">
              <a:buAutoNum type="arabicParenR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AutoNum type="arabicParenR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, I will stand a chance to work as a full stack developer in future by learning frontend languages such as React.</a:t>
            </a:r>
          </a:p>
          <a:p>
            <a:pPr marL="457200" indent="-457200">
              <a:buAutoNum type="arabicParenR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AutoNum type="arabicParenR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also provide me advantage in learning Next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4E329-2DF2-2929-E5EB-C08FB3378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522" y="203843"/>
            <a:ext cx="28003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145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ECA88F-388A-C1DC-8E14-F4E639134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49635"/>
            <a:ext cx="9144000" cy="4812179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Node JS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B3331-B37E-96FB-63A3-02C485E34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75" y="1607372"/>
            <a:ext cx="10793650" cy="481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34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27B794B-46D6-DB26-3284-BAB93B959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53440"/>
            <a:ext cx="9144000" cy="5110479"/>
          </a:xfrm>
        </p:spPr>
        <p:txBody>
          <a:bodyPr/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Node JS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22D8E-14EB-62DC-5193-2AFEC56CB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360" y="1709420"/>
            <a:ext cx="6431280" cy="482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227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F751AFC-3574-F086-0F42-4B65D0066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75360"/>
            <a:ext cx="9144000" cy="4612640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life Usage of Node JS by big companies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E5A62-DD1D-06C6-2DB4-70505C166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148" y="2047110"/>
            <a:ext cx="6264183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536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CE9D598-17D4-5784-F37F-4FEBB1632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78560"/>
            <a:ext cx="9144000" cy="407924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D43340-6B67-1D2F-0BBC-ED6BCB3FF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720" y="1056382"/>
            <a:ext cx="9265040" cy="521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902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312</TotalTime>
  <Words>105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patel om</dc:creator>
  <cp:lastModifiedBy>patel om</cp:lastModifiedBy>
  <cp:revision>1</cp:revision>
  <dcterms:created xsi:type="dcterms:W3CDTF">2025-01-06T15:27:34Z</dcterms:created>
  <dcterms:modified xsi:type="dcterms:W3CDTF">2025-01-09T07:55:34Z</dcterms:modified>
</cp:coreProperties>
</file>