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1" r:id="rId6"/>
    <p:sldId id="270" r:id="rId7"/>
    <p:sldId id="257" r:id="rId8"/>
    <p:sldId id="258" r:id="rId9"/>
    <p:sldId id="260" r:id="rId10"/>
    <p:sldId id="259" r:id="rId11"/>
    <p:sldId id="261" r:id="rId12"/>
    <p:sldId id="267" r:id="rId13"/>
    <p:sldId id="268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0EBBE-49C8-456D-9712-EA9C910EC3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797A8D-9260-4477-8679-7783C76D38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used for loop and a bunch of line and circle function to design the moving car.</a:t>
          </a:r>
        </a:p>
      </dgm:t>
    </dgm:pt>
    <dgm:pt modelId="{E2757277-FCDC-443E-9292-0C7EFE234F0D}" type="parTrans" cxnId="{5958FE0B-465E-4299-BA6E-1B7D0FD5DC2D}">
      <dgm:prSet/>
      <dgm:spPr/>
      <dgm:t>
        <a:bodyPr/>
        <a:lstStyle/>
        <a:p>
          <a:endParaRPr lang="en-US"/>
        </a:p>
      </dgm:t>
    </dgm:pt>
    <dgm:pt modelId="{5C78D2D0-71A4-4A9C-9CE1-726C6334D1CF}" type="sibTrans" cxnId="{5958FE0B-465E-4299-BA6E-1B7D0FD5DC2D}">
      <dgm:prSet/>
      <dgm:spPr/>
      <dgm:t>
        <a:bodyPr/>
        <a:lstStyle/>
        <a:p>
          <a:endParaRPr lang="en-US"/>
        </a:p>
      </dgm:t>
    </dgm:pt>
    <dgm:pt modelId="{D7DD5F07-1937-4997-B0E9-F144384FEC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logic is that,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everytime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 single function executes and then after it’s done it is incremented by 1 pixel.</a:t>
          </a:r>
        </a:p>
      </dgm:t>
    </dgm:pt>
    <dgm:pt modelId="{B7E8542F-DE5F-4E72-A08C-65235750176A}" type="parTrans" cxnId="{BE098FE7-291F-458C-A190-4273F799B7D2}">
      <dgm:prSet/>
      <dgm:spPr/>
      <dgm:t>
        <a:bodyPr/>
        <a:lstStyle/>
        <a:p>
          <a:endParaRPr lang="en-US"/>
        </a:p>
      </dgm:t>
    </dgm:pt>
    <dgm:pt modelId="{FA55B7AF-BA04-4D29-86AE-B98984E6E278}" type="sibTrans" cxnId="{BE098FE7-291F-458C-A190-4273F799B7D2}">
      <dgm:prSet/>
      <dgm:spPr/>
      <dgm:t>
        <a:bodyPr/>
        <a:lstStyle/>
        <a:p>
          <a:endParaRPr lang="en-US"/>
        </a:p>
      </dgm:t>
    </dgm:pt>
    <dgm:pt modelId="{96770DFB-533C-44B9-9C31-D0165DE4331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is done until the for condition is fulfilled.</a:t>
          </a:r>
        </a:p>
      </dgm:t>
    </dgm:pt>
    <dgm:pt modelId="{473552F7-7BFC-458A-AAAC-A49241B7D5BF}" type="parTrans" cxnId="{42BBBB9B-C1AF-4080-949C-FB9FA1146E22}">
      <dgm:prSet/>
      <dgm:spPr/>
      <dgm:t>
        <a:bodyPr/>
        <a:lstStyle/>
        <a:p>
          <a:endParaRPr lang="en-US"/>
        </a:p>
      </dgm:t>
    </dgm:pt>
    <dgm:pt modelId="{52D2D237-0106-4CED-ACBD-4C7A2A7312BB}" type="sibTrans" cxnId="{42BBBB9B-C1AF-4080-949C-FB9FA1146E22}">
      <dgm:prSet/>
      <dgm:spPr/>
      <dgm:t>
        <a:bodyPr/>
        <a:lstStyle/>
        <a:p>
          <a:endParaRPr lang="en-US"/>
        </a:p>
      </dgm:t>
    </dgm:pt>
    <dgm:pt modelId="{5274BD3A-4D3D-45F3-A930-A43ECD7B28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After loop completes we can see the car moving on the output screen.</a:t>
          </a:r>
        </a:p>
      </dgm:t>
    </dgm:pt>
    <dgm:pt modelId="{4A7DA396-E727-4FA3-B12C-668C0274B963}" type="parTrans" cxnId="{5B993063-79E9-42E4-9998-E0C80C0F88C0}">
      <dgm:prSet/>
      <dgm:spPr/>
      <dgm:t>
        <a:bodyPr/>
        <a:lstStyle/>
        <a:p>
          <a:endParaRPr lang="en-US"/>
        </a:p>
      </dgm:t>
    </dgm:pt>
    <dgm:pt modelId="{ABF492B1-D24C-4341-81F1-63119D3DCF8B}" type="sibTrans" cxnId="{5B993063-79E9-42E4-9998-E0C80C0F88C0}">
      <dgm:prSet/>
      <dgm:spPr/>
      <dgm:t>
        <a:bodyPr/>
        <a:lstStyle/>
        <a:p>
          <a:endParaRPr lang="en-US"/>
        </a:p>
      </dgm:t>
    </dgm:pt>
    <dgm:pt modelId="{ED5D8522-2926-4901-BAF3-D23467BDA9DE}" type="pres">
      <dgm:prSet presAssocID="{88A0EBBE-49C8-456D-9712-EA9C910EC339}" presName="root" presStyleCnt="0">
        <dgm:presLayoutVars>
          <dgm:dir/>
          <dgm:resizeHandles val="exact"/>
        </dgm:presLayoutVars>
      </dgm:prSet>
      <dgm:spPr/>
    </dgm:pt>
    <dgm:pt modelId="{42102DE9-6C47-473F-8BB6-683F6897CDA8}" type="pres">
      <dgm:prSet presAssocID="{E8797A8D-9260-4477-8679-7783C76D3877}" presName="compNode" presStyleCnt="0"/>
      <dgm:spPr/>
    </dgm:pt>
    <dgm:pt modelId="{7554B8D3-2AAC-4FE7-834C-EB167017F40A}" type="pres">
      <dgm:prSet presAssocID="{E8797A8D-9260-4477-8679-7783C76D38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28ED62DC-F98E-4ACB-AE34-E7F427244D29}" type="pres">
      <dgm:prSet presAssocID="{E8797A8D-9260-4477-8679-7783C76D3877}" presName="spaceRect" presStyleCnt="0"/>
      <dgm:spPr/>
    </dgm:pt>
    <dgm:pt modelId="{2BF53853-3745-4BB5-9A61-9FCEB058397B}" type="pres">
      <dgm:prSet presAssocID="{E8797A8D-9260-4477-8679-7783C76D3877}" presName="textRect" presStyleLbl="revTx" presStyleIdx="0" presStyleCnt="4">
        <dgm:presLayoutVars>
          <dgm:chMax val="1"/>
          <dgm:chPref val="1"/>
        </dgm:presLayoutVars>
      </dgm:prSet>
      <dgm:spPr/>
    </dgm:pt>
    <dgm:pt modelId="{511B7D18-0F7F-407F-85D3-DB90EB08ED8A}" type="pres">
      <dgm:prSet presAssocID="{5C78D2D0-71A4-4A9C-9CE1-726C6334D1CF}" presName="sibTrans" presStyleCnt="0"/>
      <dgm:spPr/>
    </dgm:pt>
    <dgm:pt modelId="{A6480C0E-200E-4B36-92C3-43CCCB140FB6}" type="pres">
      <dgm:prSet presAssocID="{D7DD5F07-1937-4997-B0E9-F144384FEC35}" presName="compNode" presStyleCnt="0"/>
      <dgm:spPr/>
    </dgm:pt>
    <dgm:pt modelId="{EF0819D2-A7CA-4F7A-A78D-3D11328B44EA}" type="pres">
      <dgm:prSet presAssocID="{D7DD5F07-1937-4997-B0E9-F144384FEC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5A59B1-5000-45CF-830E-0219CA30E4F0}" type="pres">
      <dgm:prSet presAssocID="{D7DD5F07-1937-4997-B0E9-F144384FEC35}" presName="spaceRect" presStyleCnt="0"/>
      <dgm:spPr/>
    </dgm:pt>
    <dgm:pt modelId="{02653712-06AD-4355-B532-46F003191DB7}" type="pres">
      <dgm:prSet presAssocID="{D7DD5F07-1937-4997-B0E9-F144384FEC35}" presName="textRect" presStyleLbl="revTx" presStyleIdx="1" presStyleCnt="4">
        <dgm:presLayoutVars>
          <dgm:chMax val="1"/>
          <dgm:chPref val="1"/>
        </dgm:presLayoutVars>
      </dgm:prSet>
      <dgm:spPr/>
    </dgm:pt>
    <dgm:pt modelId="{91F254A9-D08A-47E0-80EE-87B9724C330E}" type="pres">
      <dgm:prSet presAssocID="{FA55B7AF-BA04-4D29-86AE-B98984E6E278}" presName="sibTrans" presStyleCnt="0"/>
      <dgm:spPr/>
    </dgm:pt>
    <dgm:pt modelId="{93362EF0-CA17-448F-8D54-0056A0E811D6}" type="pres">
      <dgm:prSet presAssocID="{96770DFB-533C-44B9-9C31-D0165DE43313}" presName="compNode" presStyleCnt="0"/>
      <dgm:spPr/>
    </dgm:pt>
    <dgm:pt modelId="{B2DCC704-9ABB-4896-83BE-AFD1778FAB52}" type="pres">
      <dgm:prSet presAssocID="{96770DFB-533C-44B9-9C31-D0165DE433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4A8C796-5A34-4E76-A5E3-B3E89F6EED29}" type="pres">
      <dgm:prSet presAssocID="{96770DFB-533C-44B9-9C31-D0165DE43313}" presName="spaceRect" presStyleCnt="0"/>
      <dgm:spPr/>
    </dgm:pt>
    <dgm:pt modelId="{F012F62D-DABA-4B1F-8D7F-D065D6919A86}" type="pres">
      <dgm:prSet presAssocID="{96770DFB-533C-44B9-9C31-D0165DE43313}" presName="textRect" presStyleLbl="revTx" presStyleIdx="2" presStyleCnt="4">
        <dgm:presLayoutVars>
          <dgm:chMax val="1"/>
          <dgm:chPref val="1"/>
        </dgm:presLayoutVars>
      </dgm:prSet>
      <dgm:spPr/>
    </dgm:pt>
    <dgm:pt modelId="{08B0266D-52F8-4834-A31C-F984AB256DF1}" type="pres">
      <dgm:prSet presAssocID="{52D2D237-0106-4CED-ACBD-4C7A2A7312BB}" presName="sibTrans" presStyleCnt="0"/>
      <dgm:spPr/>
    </dgm:pt>
    <dgm:pt modelId="{0A3D8AAF-795C-4363-8AC2-51EA8E19EC36}" type="pres">
      <dgm:prSet presAssocID="{5274BD3A-4D3D-45F3-A930-A43ECD7B280E}" presName="compNode" presStyleCnt="0"/>
      <dgm:spPr/>
    </dgm:pt>
    <dgm:pt modelId="{757E6DFF-2209-4AC6-BEAD-3E1E8D0AA152}" type="pres">
      <dgm:prSet presAssocID="{5274BD3A-4D3D-45F3-A930-A43ECD7B2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B8D7FA1-8A3F-470D-BD7F-A3032D111B39}" type="pres">
      <dgm:prSet presAssocID="{5274BD3A-4D3D-45F3-A930-A43ECD7B280E}" presName="spaceRect" presStyleCnt="0"/>
      <dgm:spPr/>
    </dgm:pt>
    <dgm:pt modelId="{26DEDA08-588A-4F1E-BE88-34AED1598654}" type="pres">
      <dgm:prSet presAssocID="{5274BD3A-4D3D-45F3-A930-A43ECD7B28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58FE0B-465E-4299-BA6E-1B7D0FD5DC2D}" srcId="{88A0EBBE-49C8-456D-9712-EA9C910EC339}" destId="{E8797A8D-9260-4477-8679-7783C76D3877}" srcOrd="0" destOrd="0" parTransId="{E2757277-FCDC-443E-9292-0C7EFE234F0D}" sibTransId="{5C78D2D0-71A4-4A9C-9CE1-726C6334D1CF}"/>
    <dgm:cxn modelId="{2D67F41E-AB1E-461B-B39A-4A23F7557034}" type="presOf" srcId="{88A0EBBE-49C8-456D-9712-EA9C910EC339}" destId="{ED5D8522-2926-4901-BAF3-D23467BDA9DE}" srcOrd="0" destOrd="0" presId="urn:microsoft.com/office/officeart/2018/2/layout/IconLabelList"/>
    <dgm:cxn modelId="{C982B13D-F4EA-405B-8547-04D5E2BCD92A}" type="presOf" srcId="{E8797A8D-9260-4477-8679-7783C76D3877}" destId="{2BF53853-3745-4BB5-9A61-9FCEB058397B}" srcOrd="0" destOrd="0" presId="urn:microsoft.com/office/officeart/2018/2/layout/IconLabelList"/>
    <dgm:cxn modelId="{5B993063-79E9-42E4-9998-E0C80C0F88C0}" srcId="{88A0EBBE-49C8-456D-9712-EA9C910EC339}" destId="{5274BD3A-4D3D-45F3-A930-A43ECD7B280E}" srcOrd="3" destOrd="0" parTransId="{4A7DA396-E727-4FA3-B12C-668C0274B963}" sibTransId="{ABF492B1-D24C-4341-81F1-63119D3DCF8B}"/>
    <dgm:cxn modelId="{C65D096F-F97E-4A50-A82B-F8F18B133B1F}" type="presOf" srcId="{96770DFB-533C-44B9-9C31-D0165DE43313}" destId="{F012F62D-DABA-4B1F-8D7F-D065D6919A86}" srcOrd="0" destOrd="0" presId="urn:microsoft.com/office/officeart/2018/2/layout/IconLabelList"/>
    <dgm:cxn modelId="{2D454274-9FDF-4C31-B9DC-16CB89770BB4}" type="presOf" srcId="{5274BD3A-4D3D-45F3-A930-A43ECD7B280E}" destId="{26DEDA08-588A-4F1E-BE88-34AED1598654}" srcOrd="0" destOrd="0" presId="urn:microsoft.com/office/officeart/2018/2/layout/IconLabelList"/>
    <dgm:cxn modelId="{42BBBB9B-C1AF-4080-949C-FB9FA1146E22}" srcId="{88A0EBBE-49C8-456D-9712-EA9C910EC339}" destId="{96770DFB-533C-44B9-9C31-D0165DE43313}" srcOrd="2" destOrd="0" parTransId="{473552F7-7BFC-458A-AAAC-A49241B7D5BF}" sibTransId="{52D2D237-0106-4CED-ACBD-4C7A2A7312BB}"/>
    <dgm:cxn modelId="{CF094ADA-356C-4EBC-B062-C3A821B7AB55}" type="presOf" srcId="{D7DD5F07-1937-4997-B0E9-F144384FEC35}" destId="{02653712-06AD-4355-B532-46F003191DB7}" srcOrd="0" destOrd="0" presId="urn:microsoft.com/office/officeart/2018/2/layout/IconLabelList"/>
    <dgm:cxn modelId="{BE098FE7-291F-458C-A190-4273F799B7D2}" srcId="{88A0EBBE-49C8-456D-9712-EA9C910EC339}" destId="{D7DD5F07-1937-4997-B0E9-F144384FEC35}" srcOrd="1" destOrd="0" parTransId="{B7E8542F-DE5F-4E72-A08C-65235750176A}" sibTransId="{FA55B7AF-BA04-4D29-86AE-B98984E6E278}"/>
    <dgm:cxn modelId="{76D9495B-0E44-4CF8-9D30-2B6C2EE06FE6}" type="presParOf" srcId="{ED5D8522-2926-4901-BAF3-D23467BDA9DE}" destId="{42102DE9-6C47-473F-8BB6-683F6897CDA8}" srcOrd="0" destOrd="0" presId="urn:microsoft.com/office/officeart/2018/2/layout/IconLabelList"/>
    <dgm:cxn modelId="{5362145F-EF87-4D3D-8CA3-DF02F6D7E94E}" type="presParOf" srcId="{42102DE9-6C47-473F-8BB6-683F6897CDA8}" destId="{7554B8D3-2AAC-4FE7-834C-EB167017F40A}" srcOrd="0" destOrd="0" presId="urn:microsoft.com/office/officeart/2018/2/layout/IconLabelList"/>
    <dgm:cxn modelId="{C1561931-DDE5-4BEC-B01F-607568C2254A}" type="presParOf" srcId="{42102DE9-6C47-473F-8BB6-683F6897CDA8}" destId="{28ED62DC-F98E-4ACB-AE34-E7F427244D29}" srcOrd="1" destOrd="0" presId="urn:microsoft.com/office/officeart/2018/2/layout/IconLabelList"/>
    <dgm:cxn modelId="{A147B52C-B715-4FBC-8EAA-CC79A801C7C8}" type="presParOf" srcId="{42102DE9-6C47-473F-8BB6-683F6897CDA8}" destId="{2BF53853-3745-4BB5-9A61-9FCEB058397B}" srcOrd="2" destOrd="0" presId="urn:microsoft.com/office/officeart/2018/2/layout/IconLabelList"/>
    <dgm:cxn modelId="{D48468E7-728E-495A-AD8C-5E9FAAC828BD}" type="presParOf" srcId="{ED5D8522-2926-4901-BAF3-D23467BDA9DE}" destId="{511B7D18-0F7F-407F-85D3-DB90EB08ED8A}" srcOrd="1" destOrd="0" presId="urn:microsoft.com/office/officeart/2018/2/layout/IconLabelList"/>
    <dgm:cxn modelId="{CD1D8544-E661-4487-8F85-4D10C2035DB0}" type="presParOf" srcId="{ED5D8522-2926-4901-BAF3-D23467BDA9DE}" destId="{A6480C0E-200E-4B36-92C3-43CCCB140FB6}" srcOrd="2" destOrd="0" presId="urn:microsoft.com/office/officeart/2018/2/layout/IconLabelList"/>
    <dgm:cxn modelId="{73FC4CA9-32EB-456E-BFC9-EE3E83F6EB1E}" type="presParOf" srcId="{A6480C0E-200E-4B36-92C3-43CCCB140FB6}" destId="{EF0819D2-A7CA-4F7A-A78D-3D11328B44EA}" srcOrd="0" destOrd="0" presId="urn:microsoft.com/office/officeart/2018/2/layout/IconLabelList"/>
    <dgm:cxn modelId="{7EAB5181-D7AA-4963-AE56-66D62A0D63A9}" type="presParOf" srcId="{A6480C0E-200E-4B36-92C3-43CCCB140FB6}" destId="{C75A59B1-5000-45CF-830E-0219CA30E4F0}" srcOrd="1" destOrd="0" presId="urn:microsoft.com/office/officeart/2018/2/layout/IconLabelList"/>
    <dgm:cxn modelId="{78E2605B-A173-4BDA-80A2-6288B9D995EB}" type="presParOf" srcId="{A6480C0E-200E-4B36-92C3-43CCCB140FB6}" destId="{02653712-06AD-4355-B532-46F003191DB7}" srcOrd="2" destOrd="0" presId="urn:microsoft.com/office/officeart/2018/2/layout/IconLabelList"/>
    <dgm:cxn modelId="{885BD700-8C24-4CAC-8F00-2C5BBE32F95F}" type="presParOf" srcId="{ED5D8522-2926-4901-BAF3-D23467BDA9DE}" destId="{91F254A9-D08A-47E0-80EE-87B9724C330E}" srcOrd="3" destOrd="0" presId="urn:microsoft.com/office/officeart/2018/2/layout/IconLabelList"/>
    <dgm:cxn modelId="{C13B9A66-5B9D-4355-B305-749662B5EDC4}" type="presParOf" srcId="{ED5D8522-2926-4901-BAF3-D23467BDA9DE}" destId="{93362EF0-CA17-448F-8D54-0056A0E811D6}" srcOrd="4" destOrd="0" presId="urn:microsoft.com/office/officeart/2018/2/layout/IconLabelList"/>
    <dgm:cxn modelId="{9BC0D191-5E28-4453-B7E4-239AB7544B22}" type="presParOf" srcId="{93362EF0-CA17-448F-8D54-0056A0E811D6}" destId="{B2DCC704-9ABB-4896-83BE-AFD1778FAB52}" srcOrd="0" destOrd="0" presId="urn:microsoft.com/office/officeart/2018/2/layout/IconLabelList"/>
    <dgm:cxn modelId="{7DB84749-B037-4B35-8B98-4C61D910F1A5}" type="presParOf" srcId="{93362EF0-CA17-448F-8D54-0056A0E811D6}" destId="{34A8C796-5A34-4E76-A5E3-B3E89F6EED29}" srcOrd="1" destOrd="0" presId="urn:microsoft.com/office/officeart/2018/2/layout/IconLabelList"/>
    <dgm:cxn modelId="{64ABDBEC-D42F-4E6A-9492-DE1F9AB47B11}" type="presParOf" srcId="{93362EF0-CA17-448F-8D54-0056A0E811D6}" destId="{F012F62D-DABA-4B1F-8D7F-D065D6919A86}" srcOrd="2" destOrd="0" presId="urn:microsoft.com/office/officeart/2018/2/layout/IconLabelList"/>
    <dgm:cxn modelId="{98DF0B12-342D-4498-8912-33BE3946EF3B}" type="presParOf" srcId="{ED5D8522-2926-4901-BAF3-D23467BDA9DE}" destId="{08B0266D-52F8-4834-A31C-F984AB256DF1}" srcOrd="5" destOrd="0" presId="urn:microsoft.com/office/officeart/2018/2/layout/IconLabelList"/>
    <dgm:cxn modelId="{52B7CB35-558D-46AF-A171-38B5C0BBE93D}" type="presParOf" srcId="{ED5D8522-2926-4901-BAF3-D23467BDA9DE}" destId="{0A3D8AAF-795C-4363-8AC2-51EA8E19EC36}" srcOrd="6" destOrd="0" presId="urn:microsoft.com/office/officeart/2018/2/layout/IconLabelList"/>
    <dgm:cxn modelId="{1F085253-882B-415F-9173-9D6B55413B73}" type="presParOf" srcId="{0A3D8AAF-795C-4363-8AC2-51EA8E19EC36}" destId="{757E6DFF-2209-4AC6-BEAD-3E1E8D0AA152}" srcOrd="0" destOrd="0" presId="urn:microsoft.com/office/officeart/2018/2/layout/IconLabelList"/>
    <dgm:cxn modelId="{2A313AF3-A445-4E74-AB26-F65B3FFB801F}" type="presParOf" srcId="{0A3D8AAF-795C-4363-8AC2-51EA8E19EC36}" destId="{AB8D7FA1-8A3F-470D-BD7F-A3032D111B39}" srcOrd="1" destOrd="0" presId="urn:microsoft.com/office/officeart/2018/2/layout/IconLabelList"/>
    <dgm:cxn modelId="{3DB560BE-740F-4BD7-B904-B839825F1CC5}" type="presParOf" srcId="{0A3D8AAF-795C-4363-8AC2-51EA8E19EC36}" destId="{26DEDA08-588A-4F1E-BE88-34AED15986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B8D3-2AAC-4FE7-834C-EB167017F40A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53853-3745-4BB5-9A61-9FCEB058397B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used for loop and a bunch of line and circle function to design the moving car.</a:t>
          </a:r>
        </a:p>
      </dsp:txBody>
      <dsp:txXfrm>
        <a:off x="272684" y="2514742"/>
        <a:ext cx="2400467" cy="720000"/>
      </dsp:txXfrm>
    </dsp:sp>
    <dsp:sp modelId="{EF0819D2-A7CA-4F7A-A78D-3D11328B44EA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53712-06AD-4355-B532-46F003191DB7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logic is that,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everytime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 single function executes and then after it’s done it is incremented by 1 pixel.</a:t>
          </a:r>
        </a:p>
      </dsp:txBody>
      <dsp:txXfrm>
        <a:off x="3093234" y="2514742"/>
        <a:ext cx="2400467" cy="720000"/>
      </dsp:txXfrm>
    </dsp:sp>
    <dsp:sp modelId="{B2DCC704-9ABB-4896-83BE-AFD1778FAB52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F62D-DABA-4B1F-8D7F-D065D6919A8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done until the for condition is fulfilled.</a:t>
          </a:r>
        </a:p>
      </dsp:txBody>
      <dsp:txXfrm>
        <a:off x="5913784" y="2514742"/>
        <a:ext cx="2400467" cy="720000"/>
      </dsp:txXfrm>
    </dsp:sp>
    <dsp:sp modelId="{757E6DFF-2209-4AC6-BEAD-3E1E8D0AA152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EDA08-588A-4F1E-BE88-34AED1598654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After loop completes we can see the car moving on the output screen.</a:t>
          </a:r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8A4A-66B1-460D-84F8-A2E2520B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92BB-B5F5-428B-B581-45F8B1E0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85F8-67DD-486B-8ADD-D86B608B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DA6B-5A50-41E0-8A3C-F2F94030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85E9-AE53-4D3A-A68A-95A9A958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46DC-E57D-4C64-A84C-6CC2C42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A03B2-D64E-4FD2-9B0A-A045A8704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6EAA-04D9-4209-A2C5-F3DDB306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91C1-0729-4F61-AF99-589524C5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462D-78B9-4EC1-B07C-9F0ED1F1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6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5FF2B-39CB-4272-80DD-9CC91CCA8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9C2C-B5D0-4305-9853-55BC0F3F3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2CFD-34E0-4C32-881C-08B79BD5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1414-0150-4044-84E0-F101F308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A4B3-CC7E-40FB-8492-F3532DCA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B161-4F0B-4208-9776-F9B0174A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5DCA-792B-4ADC-A75E-4DA41AB6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B23C-DA8B-47A0-84DE-AAA1E856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B064-20AF-435D-BC24-202EF30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DD04-76F3-4CEA-B26F-0214D265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4882-D4EB-40E7-BA21-BB227AE3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0A29-EE48-4092-B18E-CF8D8C0A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50B0-09AB-4FDD-A446-E051E662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BC98-2F7B-490D-8331-31828A0C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3CD0-4452-46FF-84EA-97B63753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2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6CCD-C0F4-4A31-977B-20E5CEF6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DC20-6004-4C05-85BB-0774643F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8761-7067-4D77-81EF-B3BAB3B9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363B-8038-48CC-A938-4D34C78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1BEFB-0446-489D-BA0A-5D015FB6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3109-CC03-496E-BE01-A8BF23EB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0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DD91-32EB-4175-9DED-637CB203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A87D6-1927-4848-8775-85E41720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839A-70F7-4FF0-B931-285A74ED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44A31-0113-4CDC-9D63-4EEEDD14B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0C806-0EDC-46F3-B764-1563D8D18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55D9C-824F-433B-91B0-BCD6DA05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78275-B87F-4CBA-B13F-C6D695C3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70C54-29A1-42B5-ADDE-B388989E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BB5-CDDB-4AA6-AFB7-2D13A08C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682A0-17BB-411C-8EA0-8AF2950C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D37F3-73B3-4191-9AAB-A6B42115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0E1C1-A898-4B39-B550-2E1B605D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31E3F-27F5-45F7-9B8A-BE359580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23A2-0CE7-4C75-AEB4-9BEEE39C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5BACE-2353-44CB-8195-4BFACA6A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063C-F49F-4B94-A371-07264478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7181-B0DC-448E-B800-0EC5372C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AC6C7-8FD8-4050-9BD0-B76E29CA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D2C58-87E7-4B2B-BEE0-6E12F51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C6DCA-3016-4105-B893-B8864275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F3988-4F65-45DF-A7E6-35EDB7C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A9FF-793F-447E-A405-11DD9A2A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9608-F589-41E9-910D-613FA955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3A354-F63B-4ECD-9843-57D34502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C9F66-D9FF-4611-A8F0-87EE560D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0042E-F8F7-4E0A-8F9E-EF8B0D8C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9B703-8477-4323-953F-16D1F4A3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C267B-0EC3-4E37-8939-A6675CD1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352A-B199-4C9B-BCB6-53FF2201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AD40-F22D-42BB-AC39-8E0922522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8542-0169-4476-B7A1-E9EE1A53C2D8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8120-97E4-4A5E-9F31-DCF18DEDE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4EF4-1DE3-4F1C-80D1-F5DD6C3C4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CFFE-D691-42F4-A336-B95490D81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F4725-1E10-4193-8B0B-5B636BED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B1A46-50E8-4DED-85EC-CE635C478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38" y="4675256"/>
            <a:ext cx="10289541" cy="1559771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3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l"/>
            <a:r>
              <a:rPr lang="en-US" sz="3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43. Savant Omkar</a:t>
            </a:r>
          </a:p>
          <a:p>
            <a:pPr algn="l"/>
            <a:r>
              <a:rPr lang="en-US" sz="3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Wani </a:t>
            </a:r>
            <a:r>
              <a:rPr lang="en-US" sz="3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endParaRPr lang="en-US" sz="38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45. Raut Atharva</a:t>
            </a:r>
            <a:endParaRPr lang="en-US" sz="12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6C75C648-EB8C-499F-9BF5-92B4F782C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44F30-5D3E-459A-B3C1-1ADB0944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F90311-834E-4BDF-9906-82D6435D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0"/>
          <a:stretch/>
        </p:blipFill>
        <p:spPr>
          <a:xfrm>
            <a:off x="976251" y="11457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788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828FE-EEDF-41FE-8415-215267D1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utput">
            <a:hlinkClick r:id="" action="ppaction://media"/>
            <a:extLst>
              <a:ext uri="{FF2B5EF4-FFF2-40B4-BE49-F238E27FC236}">
                <a16:creationId xmlns:a16="http://schemas.microsoft.com/office/drawing/2014/main" id="{B32449AC-0531-40B7-B271-F003ADEEEF3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23687" y="718214"/>
            <a:ext cx="6795868" cy="54197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7F581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76A73-F747-4BCA-8B79-1B795F09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24E0-DD19-4AA8-954C-89885DF5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software contributes much in research.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 descr="Digital Disruption: Understanding, Utilizing, and Taking Advantage">
            <a:extLst>
              <a:ext uri="{FF2B5EF4-FFF2-40B4-BE49-F238E27FC236}">
                <a16:creationId xmlns:a16="http://schemas.microsoft.com/office/drawing/2014/main" id="{2A314B4F-93F0-4455-AB2D-8EDA9753E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6" r="32084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763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AB0B-D73B-420D-9953-2602F98B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79DE-33E8-4868-9824-21E5E531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Limitations.</a:t>
            </a:r>
          </a:p>
        </p:txBody>
      </p:sp>
      <p:pic>
        <p:nvPicPr>
          <p:cNvPr id="5122" name="Picture 2" descr="The joy of exclamation marks! | Written language | The Guardian">
            <a:extLst>
              <a:ext uri="{FF2B5EF4-FFF2-40B4-BE49-F238E27FC236}">
                <a16:creationId xmlns:a16="http://schemas.microsoft.com/office/drawing/2014/main" id="{989963CB-B3B4-4284-A747-FC9D4B3DC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8" r="20697" b="1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421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F2AFD-10F2-4585-B458-51CFAA3D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47F3-32FE-40CD-B986-CD44B86C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display an image of any size on the computer screen. This method is simplified by using Computer graphics.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on the computer are produced by using various algorithms and techniques.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is the creation of pictures with the help of a computer.</a:t>
            </a:r>
          </a:p>
        </p:txBody>
      </p:sp>
    </p:spTree>
    <p:extLst>
      <p:ext uri="{BB962C8B-B14F-4D97-AF65-F5344CB8AC3E}">
        <p14:creationId xmlns:p14="http://schemas.microsoft.com/office/powerpoint/2010/main" val="269145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10 perfect ways of saying “Thank you!” | by Sharon Philip | The  Coffeelicious | Medium">
            <a:extLst>
              <a:ext uri="{FF2B5EF4-FFF2-40B4-BE49-F238E27FC236}">
                <a16:creationId xmlns:a16="http://schemas.microsoft.com/office/drawing/2014/main" id="{0BF127FD-3A68-402A-8494-F58490036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7" b="956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8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AC42A-8BB2-4A8B-9131-CBB6034F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C2DD-2E24-46ED-9086-D2F5B042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is the creation of pictures with the help of a computer..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 life, computer graphics has now become a common element in user interfaces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026" name="Picture 2" descr="Computer Graphic PNG Images | Vector and PSD Files | Free Download on  Pngtree">
            <a:extLst>
              <a:ext uri="{FF2B5EF4-FFF2-40B4-BE49-F238E27FC236}">
                <a16:creationId xmlns:a16="http://schemas.microsoft.com/office/drawing/2014/main" id="{73485847-0DC5-4569-9606-0B5877CCC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r="3" b="3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99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1100-2DC0-4B19-BE27-1E3DB302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DC1C-2C84-451F-8C9B-55D91FA7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(CG) was first developed as a visualization tool.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were basically introduced for scientists and engineers at Bell Labs and Boeing in the 1950s.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Fetter invented term Computer Graphics  in 1950s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Bill Fetter • SIU • Department of Design">
            <a:extLst>
              <a:ext uri="{FF2B5EF4-FFF2-40B4-BE49-F238E27FC236}">
                <a16:creationId xmlns:a16="http://schemas.microsoft.com/office/drawing/2014/main" id="{9C76BEA5-D972-45F9-BFB5-594B595A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78260"/>
            <a:ext cx="6019331" cy="42982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2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CC42-BFDB-4331-B37C-53A7B402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Fetter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F22A-90EF-4612-8B55-AFA135CD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invented Computer Graphics in 1950s.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was the first one to create a human figure in 3D, in 1960.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illiam Fetter - Wikipedia">
            <a:extLst>
              <a:ext uri="{FF2B5EF4-FFF2-40B4-BE49-F238E27FC236}">
                <a16:creationId xmlns:a16="http://schemas.microsoft.com/office/drawing/2014/main" id="{E64AA3E3-5476-4EF2-9868-1F10A8396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1489" y="807593"/>
            <a:ext cx="5988077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0130-D987-458F-87A2-335D8D9F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ever 3D Human Model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illiam Fetter - Alchetron, The Free Social Encyclopedia">
            <a:extLst>
              <a:ext uri="{FF2B5EF4-FFF2-40B4-BE49-F238E27FC236}">
                <a16:creationId xmlns:a16="http://schemas.microsoft.com/office/drawing/2014/main" id="{04B8240F-BDFD-4DAE-980A-A380E825A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31" b="-1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2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3227A-A53A-48BA-A572-944E1DF0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Loops in 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8410-3CF8-4151-81BE-242ED90D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is one of the key concepts on any programming language.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executes a block of statements number of times until the condition becomes false.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are of 2 types: entry-controlled and exit-controlled.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pplication, brackets, clean code, custom development, programming ...">
            <a:extLst>
              <a:ext uri="{FF2B5EF4-FFF2-40B4-BE49-F238E27FC236}">
                <a16:creationId xmlns:a16="http://schemas.microsoft.com/office/drawing/2014/main" id="{91C48E20-C0A0-4787-ABAB-161073E5F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r="884" b="4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87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95EF0-9D98-470C-AF9B-288BDD88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Designed?</a:t>
            </a:r>
          </a:p>
        </p:txBody>
      </p:sp>
      <p:pic>
        <p:nvPicPr>
          <p:cNvPr id="1026" name="Picture 2" descr="The Loop — The Loop">
            <a:extLst>
              <a:ext uri="{FF2B5EF4-FFF2-40B4-BE49-F238E27FC236}">
                <a16:creationId xmlns:a16="http://schemas.microsoft.com/office/drawing/2014/main" id="{89B5D958-45C0-4EB4-A7A0-D78579F6E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9" b="2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A21C-63CC-4AF3-9AE2-B089F511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a moving car animation in Computer Graphics.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created with adequate use of various function in Graphics as well as with help of loop.</a:t>
            </a:r>
          </a:p>
        </p:txBody>
      </p:sp>
    </p:spTree>
    <p:extLst>
      <p:ext uri="{BB962C8B-B14F-4D97-AF65-F5344CB8AC3E}">
        <p14:creationId xmlns:p14="http://schemas.microsoft.com/office/powerpoint/2010/main" val="236571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344A-C334-405E-A7F2-876D0F3E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created it?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65BEB-675E-4F8B-9F13-B86C3900C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8355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06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BE2E-C2E4-44B4-B9C3-08A01346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83D8-DEBC-4CF9-B4ED-0581FFA7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variable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graphics driver and graphics mode.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condition.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true then go to step 6, otherwise go to step 8.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code and increment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step 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2050" name="Picture 2" descr="Build and algorithm using these 6 steps">
            <a:extLst>
              <a:ext uri="{FF2B5EF4-FFF2-40B4-BE49-F238E27FC236}">
                <a16:creationId xmlns:a16="http://schemas.microsoft.com/office/drawing/2014/main" id="{4F279AC5-28D4-439E-9EA8-A32DFACFF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7" r="3380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BC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4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Widescreen</PresentationFormat>
  <Paragraphs>52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Computer Graphics</vt:lpstr>
      <vt:lpstr>Computer Graphics</vt:lpstr>
      <vt:lpstr>History</vt:lpstr>
      <vt:lpstr>William Fetter</vt:lpstr>
      <vt:lpstr>First ever 3D Human Model</vt:lpstr>
      <vt:lpstr>Loops in  C</vt:lpstr>
      <vt:lpstr>What have we Designed?</vt:lpstr>
      <vt:lpstr>How did you created it?</vt:lpstr>
      <vt:lpstr>Algorithm</vt:lpstr>
      <vt:lpstr>Flowchart</vt:lpstr>
      <vt:lpstr>Output</vt:lpstr>
      <vt:lpstr>Advantages</vt:lpstr>
      <vt:lpstr>Disadvantage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Vitthal Savant</dc:creator>
  <cp:lastModifiedBy>Omkar</cp:lastModifiedBy>
  <cp:revision>2</cp:revision>
  <dcterms:created xsi:type="dcterms:W3CDTF">2021-01-19T16:13:37Z</dcterms:created>
  <dcterms:modified xsi:type="dcterms:W3CDTF">2021-02-11T06:07:00Z</dcterms:modified>
</cp:coreProperties>
</file>