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2" r:id="rId9"/>
    <p:sldId id="27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0F9530-E81D-444C-8DB5-C54188BCDA7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33C9DDF-053B-4708-9D45-67DBD48211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Bubble sort</a:t>
          </a:r>
        </a:p>
      </dgm:t>
    </dgm:pt>
    <dgm:pt modelId="{8DDB257B-7442-484F-B6D4-D6B1ADDFD833}" type="parTrans" cxnId="{5B7072A5-C122-4904-86E1-7EA60E969C8F}">
      <dgm:prSet/>
      <dgm:spPr/>
      <dgm:t>
        <a:bodyPr/>
        <a:lstStyle/>
        <a:p>
          <a:endParaRPr lang="en-US"/>
        </a:p>
      </dgm:t>
    </dgm:pt>
    <dgm:pt modelId="{CB48A7EB-5CFB-46F7-B99B-39CCB8F326CC}" type="sibTrans" cxnId="{5B7072A5-C122-4904-86E1-7EA60E969C8F}">
      <dgm:prSet/>
      <dgm:spPr/>
      <dgm:t>
        <a:bodyPr/>
        <a:lstStyle/>
        <a:p>
          <a:endParaRPr lang="en-US"/>
        </a:p>
      </dgm:t>
    </dgm:pt>
    <dgm:pt modelId="{F7DFABBB-EDE0-4CB7-BEC4-5C031CAED0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Insertion sort</a:t>
          </a:r>
        </a:p>
      </dgm:t>
    </dgm:pt>
    <dgm:pt modelId="{9BC29114-2ED5-4E97-AEE7-8CB97600F8F6}" type="parTrans" cxnId="{E3DAEF5E-7B34-451A-B575-246631E646B6}">
      <dgm:prSet/>
      <dgm:spPr/>
      <dgm:t>
        <a:bodyPr/>
        <a:lstStyle/>
        <a:p>
          <a:endParaRPr lang="en-US"/>
        </a:p>
      </dgm:t>
    </dgm:pt>
    <dgm:pt modelId="{F4410C2F-BF1A-4286-893C-282544E03EE4}" type="sibTrans" cxnId="{E3DAEF5E-7B34-451A-B575-246631E646B6}">
      <dgm:prSet/>
      <dgm:spPr/>
      <dgm:t>
        <a:bodyPr/>
        <a:lstStyle/>
        <a:p>
          <a:endParaRPr lang="en-US"/>
        </a:p>
      </dgm:t>
    </dgm:pt>
    <dgm:pt modelId="{24929E58-AA6B-42FA-9D9D-CB528096D9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Selection sort</a:t>
          </a:r>
        </a:p>
      </dgm:t>
    </dgm:pt>
    <dgm:pt modelId="{BF22909D-9273-4D2A-965A-5559FD2D1EDB}" type="parTrans" cxnId="{4F056542-C78C-4CF4-8F66-9BA91B472770}">
      <dgm:prSet/>
      <dgm:spPr/>
      <dgm:t>
        <a:bodyPr/>
        <a:lstStyle/>
        <a:p>
          <a:endParaRPr lang="en-US"/>
        </a:p>
      </dgm:t>
    </dgm:pt>
    <dgm:pt modelId="{29B834B8-247E-4002-8309-10D0BF77069B}" type="sibTrans" cxnId="{4F056542-C78C-4CF4-8F66-9BA91B472770}">
      <dgm:prSet/>
      <dgm:spPr/>
      <dgm:t>
        <a:bodyPr/>
        <a:lstStyle/>
        <a:p>
          <a:endParaRPr lang="en-US"/>
        </a:p>
      </dgm:t>
    </dgm:pt>
    <dgm:pt modelId="{4948DECA-AE84-4B94-BD5E-CDEC5519644C}" type="pres">
      <dgm:prSet presAssocID="{C80F9530-E81D-444C-8DB5-C54188BCDA76}" presName="root" presStyleCnt="0">
        <dgm:presLayoutVars>
          <dgm:dir/>
          <dgm:resizeHandles val="exact"/>
        </dgm:presLayoutVars>
      </dgm:prSet>
      <dgm:spPr/>
    </dgm:pt>
    <dgm:pt modelId="{9665FADE-6073-4195-990E-CDEBCA5B9FE5}" type="pres">
      <dgm:prSet presAssocID="{A33C9DDF-053B-4708-9D45-67DBD4821117}" presName="compNode" presStyleCnt="0"/>
      <dgm:spPr/>
    </dgm:pt>
    <dgm:pt modelId="{1F86D3A5-FC0B-4A12-B9AA-A4958B47CE2D}" type="pres">
      <dgm:prSet presAssocID="{A33C9DDF-053B-4708-9D45-67DBD4821117}" presName="iconBgRect" presStyleLbl="bgShp" presStyleIdx="0" presStyleCnt="3"/>
      <dgm:spPr/>
    </dgm:pt>
    <dgm:pt modelId="{9C90343D-AE60-4831-A30F-5F0848423585}" type="pres">
      <dgm:prSet presAssocID="{A33C9DDF-053B-4708-9D45-67DBD48211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633D899-D61F-44C2-B4F4-52731D071220}" type="pres">
      <dgm:prSet presAssocID="{A33C9DDF-053B-4708-9D45-67DBD4821117}" presName="spaceRect" presStyleCnt="0"/>
      <dgm:spPr/>
    </dgm:pt>
    <dgm:pt modelId="{0E444153-C78E-495E-A428-1703D9173E60}" type="pres">
      <dgm:prSet presAssocID="{A33C9DDF-053B-4708-9D45-67DBD4821117}" presName="textRect" presStyleLbl="revTx" presStyleIdx="0" presStyleCnt="3">
        <dgm:presLayoutVars>
          <dgm:chMax val="1"/>
          <dgm:chPref val="1"/>
        </dgm:presLayoutVars>
      </dgm:prSet>
      <dgm:spPr/>
    </dgm:pt>
    <dgm:pt modelId="{CBDFD214-9416-4495-B2A4-D4592AC99DAF}" type="pres">
      <dgm:prSet presAssocID="{CB48A7EB-5CFB-46F7-B99B-39CCB8F326CC}" presName="sibTrans" presStyleCnt="0"/>
      <dgm:spPr/>
    </dgm:pt>
    <dgm:pt modelId="{02CCE860-B65E-4A8F-A924-3E911DCC2D9E}" type="pres">
      <dgm:prSet presAssocID="{F7DFABBB-EDE0-4CB7-BEC4-5C031CAED0FF}" presName="compNode" presStyleCnt="0"/>
      <dgm:spPr/>
    </dgm:pt>
    <dgm:pt modelId="{F571D560-2AAD-4D2A-B541-CB5635E779D2}" type="pres">
      <dgm:prSet presAssocID="{F7DFABBB-EDE0-4CB7-BEC4-5C031CAED0FF}" presName="iconBgRect" presStyleLbl="bgShp" presStyleIdx="1" presStyleCnt="3"/>
      <dgm:spPr/>
    </dgm:pt>
    <dgm:pt modelId="{85CA5F19-8AE8-4743-8615-5BCDD0C11825}" type="pres">
      <dgm:prSet presAssocID="{F7DFABBB-EDE0-4CB7-BEC4-5C031CAED0FF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0E3AB76-7F91-455B-8CF9-DFB57E050C19}" type="pres">
      <dgm:prSet presAssocID="{F7DFABBB-EDE0-4CB7-BEC4-5C031CAED0FF}" presName="spaceRect" presStyleCnt="0"/>
      <dgm:spPr/>
    </dgm:pt>
    <dgm:pt modelId="{9B10D86A-5CE3-4DED-A654-F574D7EAACB6}" type="pres">
      <dgm:prSet presAssocID="{F7DFABBB-EDE0-4CB7-BEC4-5C031CAED0FF}" presName="textRect" presStyleLbl="revTx" presStyleIdx="1" presStyleCnt="3">
        <dgm:presLayoutVars>
          <dgm:chMax val="1"/>
          <dgm:chPref val="1"/>
        </dgm:presLayoutVars>
      </dgm:prSet>
      <dgm:spPr/>
    </dgm:pt>
    <dgm:pt modelId="{E2A10FFB-EB9F-4759-927A-0396F31FCE31}" type="pres">
      <dgm:prSet presAssocID="{F4410C2F-BF1A-4286-893C-282544E03EE4}" presName="sibTrans" presStyleCnt="0"/>
      <dgm:spPr/>
    </dgm:pt>
    <dgm:pt modelId="{AFA1FABA-B1F3-4E39-8A0E-AD5DAA51C719}" type="pres">
      <dgm:prSet presAssocID="{24929E58-AA6B-42FA-9D9D-CB528096D9C0}" presName="compNode" presStyleCnt="0"/>
      <dgm:spPr/>
    </dgm:pt>
    <dgm:pt modelId="{CB32D049-3372-46DF-AE2B-766236837458}" type="pres">
      <dgm:prSet presAssocID="{24929E58-AA6B-42FA-9D9D-CB528096D9C0}" presName="iconBgRect" presStyleLbl="bgShp" presStyleIdx="2" presStyleCnt="3"/>
      <dgm:spPr/>
    </dgm:pt>
    <dgm:pt modelId="{71FFBDB7-77E0-47B3-9F03-68921E3AC0E1}" type="pres">
      <dgm:prSet presAssocID="{24929E58-AA6B-42FA-9D9D-CB528096D9C0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C841DAC-9A9D-4EBE-B1F8-B1EC2F893C2A}" type="pres">
      <dgm:prSet presAssocID="{24929E58-AA6B-42FA-9D9D-CB528096D9C0}" presName="spaceRect" presStyleCnt="0"/>
      <dgm:spPr/>
    </dgm:pt>
    <dgm:pt modelId="{610241F8-1669-451A-9402-A81BAAC596CB}" type="pres">
      <dgm:prSet presAssocID="{24929E58-AA6B-42FA-9D9D-CB528096D9C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3DAEF5E-7B34-451A-B575-246631E646B6}" srcId="{C80F9530-E81D-444C-8DB5-C54188BCDA76}" destId="{F7DFABBB-EDE0-4CB7-BEC4-5C031CAED0FF}" srcOrd="1" destOrd="0" parTransId="{9BC29114-2ED5-4E97-AEE7-8CB97600F8F6}" sibTransId="{F4410C2F-BF1A-4286-893C-282544E03EE4}"/>
    <dgm:cxn modelId="{4F056542-C78C-4CF4-8F66-9BA91B472770}" srcId="{C80F9530-E81D-444C-8DB5-C54188BCDA76}" destId="{24929E58-AA6B-42FA-9D9D-CB528096D9C0}" srcOrd="2" destOrd="0" parTransId="{BF22909D-9273-4D2A-965A-5559FD2D1EDB}" sibTransId="{29B834B8-247E-4002-8309-10D0BF77069B}"/>
    <dgm:cxn modelId="{AB07A14E-6DE4-4F7D-8621-832432B25B42}" type="presOf" srcId="{24929E58-AA6B-42FA-9D9D-CB528096D9C0}" destId="{610241F8-1669-451A-9402-A81BAAC596CB}" srcOrd="0" destOrd="0" presId="urn:microsoft.com/office/officeart/2018/5/layout/IconCircleLabelList"/>
    <dgm:cxn modelId="{38E8CB80-BB98-4E4B-9082-E540A99FA486}" type="presOf" srcId="{A33C9DDF-053B-4708-9D45-67DBD4821117}" destId="{0E444153-C78E-495E-A428-1703D9173E60}" srcOrd="0" destOrd="0" presId="urn:microsoft.com/office/officeart/2018/5/layout/IconCircleLabelList"/>
    <dgm:cxn modelId="{FDB3F9A4-30DB-42FA-ABA3-284F97B6C7DA}" type="presOf" srcId="{C80F9530-E81D-444C-8DB5-C54188BCDA76}" destId="{4948DECA-AE84-4B94-BD5E-CDEC5519644C}" srcOrd="0" destOrd="0" presId="urn:microsoft.com/office/officeart/2018/5/layout/IconCircleLabelList"/>
    <dgm:cxn modelId="{5B7072A5-C122-4904-86E1-7EA60E969C8F}" srcId="{C80F9530-E81D-444C-8DB5-C54188BCDA76}" destId="{A33C9DDF-053B-4708-9D45-67DBD4821117}" srcOrd="0" destOrd="0" parTransId="{8DDB257B-7442-484F-B6D4-D6B1ADDFD833}" sibTransId="{CB48A7EB-5CFB-46F7-B99B-39CCB8F326CC}"/>
    <dgm:cxn modelId="{3B3457F2-4061-4211-9FE2-BD1FFE85FBD5}" type="presOf" srcId="{F7DFABBB-EDE0-4CB7-BEC4-5C031CAED0FF}" destId="{9B10D86A-5CE3-4DED-A654-F574D7EAACB6}" srcOrd="0" destOrd="0" presId="urn:microsoft.com/office/officeart/2018/5/layout/IconCircleLabelList"/>
    <dgm:cxn modelId="{F6939F55-93E0-4A65-86B9-FB38ACF1822F}" type="presParOf" srcId="{4948DECA-AE84-4B94-BD5E-CDEC5519644C}" destId="{9665FADE-6073-4195-990E-CDEBCA5B9FE5}" srcOrd="0" destOrd="0" presId="urn:microsoft.com/office/officeart/2018/5/layout/IconCircleLabelList"/>
    <dgm:cxn modelId="{ED5902B7-7255-43F7-A78D-BD8AD5ED7635}" type="presParOf" srcId="{9665FADE-6073-4195-990E-CDEBCA5B9FE5}" destId="{1F86D3A5-FC0B-4A12-B9AA-A4958B47CE2D}" srcOrd="0" destOrd="0" presId="urn:microsoft.com/office/officeart/2018/5/layout/IconCircleLabelList"/>
    <dgm:cxn modelId="{91CC5146-3BF4-41D5-90A4-BDCC7AB50B06}" type="presParOf" srcId="{9665FADE-6073-4195-990E-CDEBCA5B9FE5}" destId="{9C90343D-AE60-4831-A30F-5F0848423585}" srcOrd="1" destOrd="0" presId="urn:microsoft.com/office/officeart/2018/5/layout/IconCircleLabelList"/>
    <dgm:cxn modelId="{936E1D8C-9AEB-4CAB-9949-13FC9B6123DC}" type="presParOf" srcId="{9665FADE-6073-4195-990E-CDEBCA5B9FE5}" destId="{E633D899-D61F-44C2-B4F4-52731D071220}" srcOrd="2" destOrd="0" presId="urn:microsoft.com/office/officeart/2018/5/layout/IconCircleLabelList"/>
    <dgm:cxn modelId="{8A8196C0-D093-47E6-971C-833C7E604AFE}" type="presParOf" srcId="{9665FADE-6073-4195-990E-CDEBCA5B9FE5}" destId="{0E444153-C78E-495E-A428-1703D9173E60}" srcOrd="3" destOrd="0" presId="urn:microsoft.com/office/officeart/2018/5/layout/IconCircleLabelList"/>
    <dgm:cxn modelId="{C343F808-2617-48D9-A413-B1551FF381C2}" type="presParOf" srcId="{4948DECA-AE84-4B94-BD5E-CDEC5519644C}" destId="{CBDFD214-9416-4495-B2A4-D4592AC99DAF}" srcOrd="1" destOrd="0" presId="urn:microsoft.com/office/officeart/2018/5/layout/IconCircleLabelList"/>
    <dgm:cxn modelId="{C1FE7098-BD9C-49CE-A99A-F008A9429957}" type="presParOf" srcId="{4948DECA-AE84-4B94-BD5E-CDEC5519644C}" destId="{02CCE860-B65E-4A8F-A924-3E911DCC2D9E}" srcOrd="2" destOrd="0" presId="urn:microsoft.com/office/officeart/2018/5/layout/IconCircleLabelList"/>
    <dgm:cxn modelId="{B23F4F4E-76E9-424D-B367-4ABF7A9B6879}" type="presParOf" srcId="{02CCE860-B65E-4A8F-A924-3E911DCC2D9E}" destId="{F571D560-2AAD-4D2A-B541-CB5635E779D2}" srcOrd="0" destOrd="0" presId="urn:microsoft.com/office/officeart/2018/5/layout/IconCircleLabelList"/>
    <dgm:cxn modelId="{9055E66F-7123-49DC-AC57-3A138049B78D}" type="presParOf" srcId="{02CCE860-B65E-4A8F-A924-3E911DCC2D9E}" destId="{85CA5F19-8AE8-4743-8615-5BCDD0C11825}" srcOrd="1" destOrd="0" presId="urn:microsoft.com/office/officeart/2018/5/layout/IconCircleLabelList"/>
    <dgm:cxn modelId="{1B8F300C-D46E-4C2E-9C4F-C122D8CA3763}" type="presParOf" srcId="{02CCE860-B65E-4A8F-A924-3E911DCC2D9E}" destId="{40E3AB76-7F91-455B-8CF9-DFB57E050C19}" srcOrd="2" destOrd="0" presId="urn:microsoft.com/office/officeart/2018/5/layout/IconCircleLabelList"/>
    <dgm:cxn modelId="{709F4B0B-23A9-481B-AE40-4E129C43DC03}" type="presParOf" srcId="{02CCE860-B65E-4A8F-A924-3E911DCC2D9E}" destId="{9B10D86A-5CE3-4DED-A654-F574D7EAACB6}" srcOrd="3" destOrd="0" presId="urn:microsoft.com/office/officeart/2018/5/layout/IconCircleLabelList"/>
    <dgm:cxn modelId="{823D1735-5180-418F-B0D0-0510C4E5702E}" type="presParOf" srcId="{4948DECA-AE84-4B94-BD5E-CDEC5519644C}" destId="{E2A10FFB-EB9F-4759-927A-0396F31FCE31}" srcOrd="3" destOrd="0" presId="urn:microsoft.com/office/officeart/2018/5/layout/IconCircleLabelList"/>
    <dgm:cxn modelId="{84426AC8-2A43-4A83-AC8F-5CD8671AF23B}" type="presParOf" srcId="{4948DECA-AE84-4B94-BD5E-CDEC5519644C}" destId="{AFA1FABA-B1F3-4E39-8A0E-AD5DAA51C719}" srcOrd="4" destOrd="0" presId="urn:microsoft.com/office/officeart/2018/5/layout/IconCircleLabelList"/>
    <dgm:cxn modelId="{C9709382-00C2-4338-BE92-5B62B212CAA3}" type="presParOf" srcId="{AFA1FABA-B1F3-4E39-8A0E-AD5DAA51C719}" destId="{CB32D049-3372-46DF-AE2B-766236837458}" srcOrd="0" destOrd="0" presId="urn:microsoft.com/office/officeart/2018/5/layout/IconCircleLabelList"/>
    <dgm:cxn modelId="{1A948ACE-7E15-4C5F-9D5D-7A6D5E6ED309}" type="presParOf" srcId="{AFA1FABA-B1F3-4E39-8A0E-AD5DAA51C719}" destId="{71FFBDB7-77E0-47B3-9F03-68921E3AC0E1}" srcOrd="1" destOrd="0" presId="urn:microsoft.com/office/officeart/2018/5/layout/IconCircleLabelList"/>
    <dgm:cxn modelId="{16021274-3087-4A62-B96D-719D40D192DF}" type="presParOf" srcId="{AFA1FABA-B1F3-4E39-8A0E-AD5DAA51C719}" destId="{FC841DAC-9A9D-4EBE-B1F8-B1EC2F893C2A}" srcOrd="2" destOrd="0" presId="urn:microsoft.com/office/officeart/2018/5/layout/IconCircleLabelList"/>
    <dgm:cxn modelId="{95198C06-7F7A-40E9-A271-A866DE4F2371}" type="presParOf" srcId="{AFA1FABA-B1F3-4E39-8A0E-AD5DAA51C719}" destId="{610241F8-1669-451A-9402-A81BAAC596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6D3A5-FC0B-4A12-B9AA-A4958B47CE2D}">
      <dsp:nvSpPr>
        <dsp:cNvPr id="0" name=""/>
        <dsp:cNvSpPr/>
      </dsp:nvSpPr>
      <dsp:spPr>
        <a:xfrm>
          <a:off x="1116074" y="26881"/>
          <a:ext cx="1372500" cy="1372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0343D-AE60-4831-A30F-5F0848423585}">
      <dsp:nvSpPr>
        <dsp:cNvPr id="0" name=""/>
        <dsp:cNvSpPr/>
      </dsp:nvSpPr>
      <dsp:spPr>
        <a:xfrm>
          <a:off x="1408575" y="319381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44153-C78E-495E-A428-1703D9173E60}">
      <dsp:nvSpPr>
        <dsp:cNvPr id="0" name=""/>
        <dsp:cNvSpPr/>
      </dsp:nvSpPr>
      <dsp:spPr>
        <a:xfrm>
          <a:off x="677324" y="1826881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Bubble sort</a:t>
          </a:r>
        </a:p>
      </dsp:txBody>
      <dsp:txXfrm>
        <a:off x="677324" y="1826881"/>
        <a:ext cx="2250000" cy="720000"/>
      </dsp:txXfrm>
    </dsp:sp>
    <dsp:sp modelId="{F571D560-2AAD-4D2A-B541-CB5635E779D2}">
      <dsp:nvSpPr>
        <dsp:cNvPr id="0" name=""/>
        <dsp:cNvSpPr/>
      </dsp:nvSpPr>
      <dsp:spPr>
        <a:xfrm>
          <a:off x="3759825" y="26881"/>
          <a:ext cx="1372500" cy="1372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A5F19-8AE8-4743-8615-5BCDD0C11825}">
      <dsp:nvSpPr>
        <dsp:cNvPr id="0" name=""/>
        <dsp:cNvSpPr/>
      </dsp:nvSpPr>
      <dsp:spPr>
        <a:xfrm>
          <a:off x="4052325" y="319381"/>
          <a:ext cx="787500" cy="7875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0D86A-5CE3-4DED-A654-F574D7EAACB6}">
      <dsp:nvSpPr>
        <dsp:cNvPr id="0" name=""/>
        <dsp:cNvSpPr/>
      </dsp:nvSpPr>
      <dsp:spPr>
        <a:xfrm>
          <a:off x="3321075" y="1826881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Insertion sort</a:t>
          </a:r>
        </a:p>
      </dsp:txBody>
      <dsp:txXfrm>
        <a:off x="3321075" y="1826881"/>
        <a:ext cx="2250000" cy="720000"/>
      </dsp:txXfrm>
    </dsp:sp>
    <dsp:sp modelId="{CB32D049-3372-46DF-AE2B-766236837458}">
      <dsp:nvSpPr>
        <dsp:cNvPr id="0" name=""/>
        <dsp:cNvSpPr/>
      </dsp:nvSpPr>
      <dsp:spPr>
        <a:xfrm>
          <a:off x="2437950" y="3109381"/>
          <a:ext cx="1372500" cy="1372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FBDB7-77E0-47B3-9F03-68921E3AC0E1}">
      <dsp:nvSpPr>
        <dsp:cNvPr id="0" name=""/>
        <dsp:cNvSpPr/>
      </dsp:nvSpPr>
      <dsp:spPr>
        <a:xfrm>
          <a:off x="2730450" y="3401881"/>
          <a:ext cx="787500" cy="7875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241F8-1669-451A-9402-A81BAAC596CB}">
      <dsp:nvSpPr>
        <dsp:cNvPr id="0" name=""/>
        <dsp:cNvSpPr/>
      </dsp:nvSpPr>
      <dsp:spPr>
        <a:xfrm>
          <a:off x="1999200" y="4909381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Selection sort</a:t>
          </a:r>
        </a:p>
      </dsp:txBody>
      <dsp:txXfrm>
        <a:off x="1999200" y="4909381"/>
        <a:ext cx="22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5305-FE65-4469-BD4E-3797A08FC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81684-1420-468B-94A7-523D0EBF9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793C7-8FD4-4A7F-B0A8-1166748F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8C9C-FFBB-4FF4-940E-F933530D7CF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9015C-EB39-40CE-A219-EE3DAE6C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A9754-7C2A-49CB-B4FB-0227E4A2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481-921A-4804-BE81-1EF91BD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5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8FCB-6CE4-4C6E-BF67-8F0EB497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009ED-F156-4C00-BD81-915476EB4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6EC48-8231-44B2-93B6-BF5D83C8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8C9C-FFBB-4FF4-940E-F933530D7CF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00498-30CC-442F-B982-A07B9781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38E87-315F-4E51-9FAE-F2297ED2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481-921A-4804-BE81-1EF91BD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0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30793-13D7-43C3-B2EC-E8A5F3B01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F2BEA-7CCF-41AF-9BD3-7DE13EE3E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0F249-2503-4C3D-8FF9-47FFB7EB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8C9C-FFBB-4FF4-940E-F933530D7CF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36D47-89E6-416B-AB4D-6A0882A0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69BCE-3F46-4BEE-86C8-A4D756E9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481-921A-4804-BE81-1EF91BD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1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E9AE-832C-422C-A34B-DCD19661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E8F11-591C-4C8B-AA0B-1C4E445E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57A95-2810-47DB-8390-7C1325C0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8C9C-FFBB-4FF4-940E-F933530D7CF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55B64-A1F9-47CD-969B-2FA4DEC7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8A86D-5238-4E24-9BD8-B9AFC74B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481-921A-4804-BE81-1EF91BD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0955-1ABD-40FC-B357-2D74C7F8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469D0-CD42-4E76-92D0-02C509FA0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C7378-CB22-4CBE-9650-70409833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8C9C-FFBB-4FF4-940E-F933530D7CF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2B1C7-64DB-4E84-AF32-90F2C670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6209D-0748-487D-95DF-0DD7A4C8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481-921A-4804-BE81-1EF91BD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6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D0ED-E63D-4895-8440-96989E88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154F-CC2E-4996-BB2B-13EA69C70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2D614-C906-44A7-B78F-2B13616EF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3F780-BA64-450F-A06C-9133A2B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8C9C-FFBB-4FF4-940E-F933530D7CF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1E146-8A0E-4B34-9F49-5939D10B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828D7-8E44-4356-8B1C-A6D7B4E6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481-921A-4804-BE81-1EF91BD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9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6469-3A3F-4399-B266-7D5A29A6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66D1E-1D95-4F83-A4B9-50525E809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EE73A-7095-4CF5-9081-966A8BDC3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03135-ACB3-4E97-8257-CE9F6683C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391CF-21A6-4535-A096-1EDB16820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63BB4-F1AB-4E0C-A9C3-71CAA39F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8C9C-FFBB-4FF4-940E-F933530D7CF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5A252-4473-48B3-AE32-31AF14F2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7FC56-B108-4949-B580-CAEBF6E3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481-921A-4804-BE81-1EF91BD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7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5724-BADA-43FF-9A68-613FC691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ED398-B303-4133-AE3C-2A698B58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8C9C-FFBB-4FF4-940E-F933530D7CF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4F1BD-1640-4971-8CFC-83AE2A07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DF6B4-2F34-49CE-B6CE-ACEE5FDC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481-921A-4804-BE81-1EF91BD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1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BA21C-BD0D-4D15-A68E-27D50AAB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8C9C-FFBB-4FF4-940E-F933530D7CF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30BB0-6AAD-44DC-9D1D-69E3C1AF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3FB45-082E-48E9-A332-4BC233DD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481-921A-4804-BE81-1EF91BD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7784-F7CC-4396-8EA6-7ECF66A3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AEA0-34B8-4CDA-8DDD-25C00F195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B7FFB-39C1-477B-9E84-A78FD4789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9DF44-F4C0-4E48-82C4-2BD7A653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8C9C-FFBB-4FF4-940E-F933530D7CF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B4A18-817D-4A34-9C83-9C90F244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39403-0732-4BB8-A10C-FF8E430E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481-921A-4804-BE81-1EF91BD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6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B606-0376-4D4F-9447-FF70EBDF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777C2-DE9E-4AB1-BD2C-EB429EADF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F8A13-A3B1-47C9-ACD4-02EE17820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04557-B9AF-43E2-A61E-CEB0E299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8C9C-FFBB-4FF4-940E-F933530D7CF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5354C-A8DE-46AA-AD93-8D35D80C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E02DC-17F2-456E-B41C-D723934C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481-921A-4804-BE81-1EF91BD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2FAC4-1AD9-40D7-AE0B-2FAE91F5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8FEBD-C91C-416A-B2FA-ECAB4B38A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89CEB-0775-477A-AECE-3ACE2FB4B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48C9C-FFBB-4FF4-940E-F933530D7CF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0474B-71FC-4D74-814E-D78636B45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787A-D5BA-4F7B-B61B-693335761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E1481-921A-4804-BE81-1EF91BD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7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6B6C7-8849-4F66-887F-A4D004B4F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 code which performs all types of sorting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5DCFB-5F44-4ECD-897A-DFA6D34E5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-presented by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Savant Omkar Vitthal - 45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Raut Atharva Satish - 43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Pushpak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8" name="Picture 4" descr="Sorting algorithm - Wikipedia">
            <a:extLst>
              <a:ext uri="{FF2B5EF4-FFF2-40B4-BE49-F238E27FC236}">
                <a16:creationId xmlns:a16="http://schemas.microsoft.com/office/drawing/2014/main" id="{82CE2E73-1182-46FE-8B70-08B65F676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9" r="3622" b="1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12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D2B8C-2986-4FC0-8CDB-600E5F31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156" y="5898497"/>
            <a:ext cx="4927901" cy="7857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FE3F7-1330-43E3-A0AA-C624247A1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" r="12450" b="-2"/>
          <a:stretch/>
        </p:blipFill>
        <p:spPr>
          <a:xfrm>
            <a:off x="1003156" y="321734"/>
            <a:ext cx="9889765" cy="5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Why Data Management Is Important for Building an IoT Framework - Robotics  Business Review">
            <a:extLst>
              <a:ext uri="{FF2B5EF4-FFF2-40B4-BE49-F238E27FC236}">
                <a16:creationId xmlns:a16="http://schemas.microsoft.com/office/drawing/2014/main" id="{DDA865B5-E171-4768-9409-7E2C17338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" r="3168"/>
          <a:stretch/>
        </p:blipFill>
        <p:spPr bwMode="auto">
          <a:xfrm>
            <a:off x="603671" y="-1"/>
            <a:ext cx="115883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52C9D-EED4-41A8-9D01-54E050C8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5B96-BC8D-47B2-B034-A1D27E21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41" y="3313588"/>
            <a:ext cx="3874685" cy="318635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 collection of 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'values' which are stored and organized in such a way that it allows for efficient access and modification. ... When we think of 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there are generally four forms: Linear: arrays, lists. Tree: binary, heaps, space partitioning</a:t>
            </a:r>
          </a:p>
        </p:txBody>
      </p:sp>
    </p:spTree>
    <p:extLst>
      <p:ext uri="{BB962C8B-B14F-4D97-AF65-F5344CB8AC3E}">
        <p14:creationId xmlns:p14="http://schemas.microsoft.com/office/powerpoint/2010/main" val="399771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068B58-6F94-4AFF-A8A7-18573884D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E5B028C-7535-45E5-9D2C-32C50D0E0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47074-F571-4A20-9A6A-C242935B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4997189" cy="1893524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50FD-DE8F-4932-862F-1FC0E0D9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3"/>
            <a:ext cx="4997189" cy="2941544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refers to arranging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 particular format.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algorithm specifies the way to arrange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 particular order.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be in Numerical order or Alphabetical order. This is done to maintain efficiency of data structure</a:t>
            </a:r>
          </a:p>
        </p:txBody>
      </p:sp>
      <p:pic>
        <p:nvPicPr>
          <p:cNvPr id="8200" name="Picture 8" descr="Flat Vector Design Data Structure Icon — Stock Vector © vectorspoint  #254603504">
            <a:extLst>
              <a:ext uri="{FF2B5EF4-FFF2-40B4-BE49-F238E27FC236}">
                <a16:creationId xmlns:a16="http://schemas.microsoft.com/office/drawing/2014/main" id="{CBA4FF48-A266-4329-9676-5F63A3A5B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1" r="1" b="556"/>
          <a:stretch/>
        </p:blipFill>
        <p:spPr bwMode="auto">
          <a:xfrm>
            <a:off x="6575741" y="895610"/>
            <a:ext cx="4890576" cy="505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Where is Master Data Management Heading in the Future?">
            <a:extLst>
              <a:ext uri="{FF2B5EF4-FFF2-40B4-BE49-F238E27FC236}">
                <a16:creationId xmlns:a16="http://schemas.microsoft.com/office/drawing/2014/main" id="{C4532AEB-5358-4EAF-8502-CD302116CF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Where is Master Data Management Heading in the Future?">
            <a:extLst>
              <a:ext uri="{FF2B5EF4-FFF2-40B4-BE49-F238E27FC236}">
                <a16:creationId xmlns:a16="http://schemas.microsoft.com/office/drawing/2014/main" id="{0BEC4B54-B013-4BCC-8593-613D1A0EAA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Where is Master Data Management Heading in the Future?">
            <a:extLst>
              <a:ext uri="{FF2B5EF4-FFF2-40B4-BE49-F238E27FC236}">
                <a16:creationId xmlns:a16="http://schemas.microsoft.com/office/drawing/2014/main" id="{8EC65380-C004-4BF8-9D97-5C12CAB43D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3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A19ECD-E422-4880-927D-568C92C40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9C0DFA8-8113-4CAC-BF42-2CF1AFA90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C4DD1BC-2F55-487A-B5DC-47B301936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EDAB89-D12D-48C4-83C7-67A2B8B1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6C426A-0CE6-45A6-ACF3-68C42E5F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3463" y="3508941"/>
            <a:ext cx="5194489" cy="22302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pic>
        <p:nvPicPr>
          <p:cNvPr id="9" name="Content Placeholder 8" descr="Accept">
            <a:extLst>
              <a:ext uri="{FF2B5EF4-FFF2-40B4-BE49-F238E27FC236}">
                <a16:creationId xmlns:a16="http://schemas.microsoft.com/office/drawing/2014/main" id="{BEFA25C7-51D1-4158-B484-DE0D7631A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224" y="1003725"/>
            <a:ext cx="4878940" cy="487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0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 programming Icon of Flat style - Available in SVG, PNG, EPS, AI &amp; Icon  fonts">
            <a:extLst>
              <a:ext uri="{FF2B5EF4-FFF2-40B4-BE49-F238E27FC236}">
                <a16:creationId xmlns:a16="http://schemas.microsoft.com/office/drawing/2014/main" id="{9AEBC14E-361D-4C85-90EF-9BEA299924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7" r="-3" b="9574"/>
          <a:stretch/>
        </p:blipFill>
        <p:spPr bwMode="auto">
          <a:xfrm>
            <a:off x="20" y="10"/>
            <a:ext cx="84502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9A0017-A752-4CF5-A506-AC142B21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62763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25FB5-1A73-461F-94CA-3048985B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785"/>
            <a:ext cx="4619621" cy="39571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was originally developed at Bell Labs by</a:t>
            </a: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Dennis Ritchie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1972 and 1973 to make utilities running on Unix.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the 1980s, C gradually gained popularity. It has become one of the most widely used programming languages.</a:t>
            </a:r>
          </a:p>
          <a:p>
            <a:pPr marL="0" indent="0" algn="just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2052" name="Picture 4" descr="Dennis Ritchie - Wikipedia">
            <a:extLst>
              <a:ext uri="{FF2B5EF4-FFF2-40B4-BE49-F238E27FC236}">
                <a16:creationId xmlns:a16="http://schemas.microsoft.com/office/drawing/2014/main" id="{76429033-44DE-4AB4-A86D-B5A3109437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0592"/>
          <a:stretch/>
        </p:blipFill>
        <p:spPr bwMode="auto">
          <a:xfrm>
            <a:off x="6226167" y="1905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93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F231F-38C5-494C-881F-35D7CB22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</p:txBody>
      </p:sp>
      <p:sp>
        <p:nvSpPr>
          <p:cNvPr id="307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734A2-A9F5-4926-982D-BAFB71B88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particular way of organizing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 computer so that it can be used effectively.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structure is a collection of data values, the relationships among them, and the functions or operations that can be applied to the data.</a:t>
            </a:r>
          </a:p>
        </p:txBody>
      </p:sp>
      <p:pic>
        <p:nvPicPr>
          <p:cNvPr id="3074" name="Picture 2" descr="7 steps to improve your data structure and algorithm skills | HackerEarth  Blog">
            <a:extLst>
              <a:ext uri="{FF2B5EF4-FFF2-40B4-BE49-F238E27FC236}">
                <a16:creationId xmlns:a16="http://schemas.microsoft.com/office/drawing/2014/main" id="{A66DF55A-FDC1-47DF-B7B6-5249A63F28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9" r="23407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63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1B96-1D48-48F2-800C-585CBA97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Algorithm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BC16F1-AA94-4202-A4C6-416877918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4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B41F-7E4C-4B2A-A7AC-379FCE5D9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computer science, a sorting algorithm is an algorithm that puts elements of a list in a certain order. 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frequently used orders are numerical order and lexicographical order.</a:t>
            </a:r>
          </a:p>
        </p:txBody>
      </p:sp>
    </p:spTree>
    <p:extLst>
      <p:ext uri="{BB962C8B-B14F-4D97-AF65-F5344CB8AC3E}">
        <p14:creationId xmlns:p14="http://schemas.microsoft.com/office/powerpoint/2010/main" val="346279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C54D6-12D7-487B-A5AD-18C77841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Sorting Algorithm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8A5EF0-BC6A-41D5-8158-08A4E79D9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064705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98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B0BF6-2F9E-4A5E-85DB-994FE8C2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Sort</a:t>
            </a:r>
          </a:p>
        </p:txBody>
      </p:sp>
      <p:pic>
        <p:nvPicPr>
          <p:cNvPr id="4098" name="Picture 2" descr="What is Bubble Sort? | Definition and Overview | ProductPlan">
            <a:extLst>
              <a:ext uri="{FF2B5EF4-FFF2-40B4-BE49-F238E27FC236}">
                <a16:creationId xmlns:a16="http://schemas.microsoft.com/office/drawing/2014/main" id="{3E030796-5E38-497C-AE26-A6DA19150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8" b="3"/>
          <a:stretch/>
        </p:blipFill>
        <p:spPr bwMode="auto">
          <a:xfrm>
            <a:off x="838200" y="1825625"/>
            <a:ext cx="6151651" cy="430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A47EA-CC9F-4550-9D21-29D8F1E3A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Sort is the simplest sorting algorithm that works by repeatedly swapping the adjacent elements if they are in wrong order.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pass through the list is repeated until the list is sorted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48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7F72BCA-EE24-40BE-9ECA-E10C9BA5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EAF17-7C12-432A-B40C-72FB3C36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703" y="566928"/>
            <a:ext cx="4578337" cy="1161288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</a:p>
        </p:txBody>
      </p:sp>
      <p:pic>
        <p:nvPicPr>
          <p:cNvPr id="5122" name="Picture 2" descr="Insertion Sort - GeeksforGeeks">
            <a:extLst>
              <a:ext uri="{FF2B5EF4-FFF2-40B4-BE49-F238E27FC236}">
                <a16:creationId xmlns:a16="http://schemas.microsoft.com/office/drawing/2014/main" id="{131D8FC4-0D01-45BA-BA05-ADD68579B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" r="-1" b="-1"/>
          <a:stretch/>
        </p:blipFill>
        <p:spPr bwMode="auto">
          <a:xfrm>
            <a:off x="838199" y="566928"/>
            <a:ext cx="5157216" cy="528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9CA59-F87F-4A49-80F7-DAD8DC5F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704" y="2057400"/>
            <a:ext cx="4572000" cy="377647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is a simple sorting algorithm that builds the final sorted array one item at a time.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from the unsorted part are picked and placed at the correct position in the sorted part.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B3C4597-DD46-4BFC-B999-C52879B95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32B59AC-0160-4F1D-934F-B7D8B6AE4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034272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8810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ED4D-D9AE-43E8-B21E-7685F303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2293" y="638144"/>
            <a:ext cx="4953934" cy="167660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87900AF-3ED0-4C02-A309-3984EBBD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20">
            <a:extLst>
              <a:ext uri="{FF2B5EF4-FFF2-40B4-BE49-F238E27FC236}">
                <a16:creationId xmlns:a16="http://schemas.microsoft.com/office/drawing/2014/main" id="{8DEDEE5C-3126-4336-A7D4-9277AF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138" y="559407"/>
            <a:ext cx="5109725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PHP: Sort a list of elements using Selection sort - w3resource">
            <a:extLst>
              <a:ext uri="{FF2B5EF4-FFF2-40B4-BE49-F238E27FC236}">
                <a16:creationId xmlns:a16="http://schemas.microsoft.com/office/drawing/2014/main" id="{8DE75992-12AB-42F5-8093-6996CE7BD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180"/>
          <a:stretch/>
        </p:blipFill>
        <p:spPr bwMode="auto">
          <a:xfrm>
            <a:off x="246569" y="257973"/>
            <a:ext cx="5602862" cy="634205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7653-F585-4DFC-86E9-0DE83DDB5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295" y="2438401"/>
            <a:ext cx="4953932" cy="37795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selection sort algorithm sorts an array by repeatedly finding the minimum element from unsorted part and putting it at the beginning.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every iteration of selection sort, the minimum element from the unsorted subarray is picked and moved to the sorted subarray.</a:t>
            </a:r>
          </a:p>
        </p:txBody>
      </p:sp>
    </p:spTree>
    <p:extLst>
      <p:ext uri="{BB962C8B-B14F-4D97-AF65-F5344CB8AC3E}">
        <p14:creationId xmlns:p14="http://schemas.microsoft.com/office/powerpoint/2010/main" val="14284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EBB76-6DCA-4D3E-9D76-186352A4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r>
              <a:rPr lang="en-US" sz="3600" dirty="0">
                <a:solidFill>
                  <a:srgbClr val="2C2C2C"/>
                </a:solidFill>
              </a:rPr>
              <a:t>: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7E7061E-8D0D-4F5B-8F4F-B8D0B6E61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" b="3"/>
          <a:stretch/>
        </p:blipFill>
        <p:spPr>
          <a:xfrm>
            <a:off x="3112707" y="393708"/>
            <a:ext cx="8798464" cy="59059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6777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399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Design C code which performs all types of sorting methods</vt:lpstr>
      <vt:lpstr>C language</vt:lpstr>
      <vt:lpstr>Data Structure</vt:lpstr>
      <vt:lpstr>Sorting Algorithm</vt:lpstr>
      <vt:lpstr>Types of Sorting Algorithm</vt:lpstr>
      <vt:lpstr>Bubble Sort</vt:lpstr>
      <vt:lpstr>Insertion Sort</vt:lpstr>
      <vt:lpstr>Selection Sort</vt:lpstr>
      <vt:lpstr>Flowchart:</vt:lpstr>
      <vt:lpstr>Output:</vt:lpstr>
      <vt:lpstr>Analysis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 code which performs all types of sorting methods</dc:title>
  <dc:creator>Vitthal Savant</dc:creator>
  <cp:lastModifiedBy>Vitthal Savant</cp:lastModifiedBy>
  <cp:revision>2</cp:revision>
  <dcterms:created xsi:type="dcterms:W3CDTF">2020-12-23T14:21:45Z</dcterms:created>
  <dcterms:modified xsi:type="dcterms:W3CDTF">2020-12-23T14:30:39Z</dcterms:modified>
</cp:coreProperties>
</file>