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9" r:id="rId7"/>
    <p:sldId id="259" r:id="rId8"/>
    <p:sldId id="271" r:id="rId9"/>
    <p:sldId id="260" r:id="rId10"/>
    <p:sldId id="270" r:id="rId11"/>
    <p:sldId id="261" r:id="rId12"/>
    <p:sldId id="262" r:id="rId13"/>
    <p:sldId id="263" r:id="rId14"/>
    <p:sldId id="264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1A7C4-7217-46B6-BF00-EE0A3FB15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47877-728A-425D-AEFB-BA73B1E29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47433-E105-4693-BF17-FCA68305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50CAF-32D4-4502-A171-F75842A1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1D75-F517-4DA3-90A6-CCD438FA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24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366A-ED24-406D-83C2-5F5427BF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236EB-1B1A-4561-8E92-5F1D15995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1C5A0-F138-4247-9FF4-3212A3BC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F5356-01BF-4A44-93F9-4AE78183C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8420B-D3A3-40A4-B148-7EECCE80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4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513E8-2788-4C30-98D6-87947A44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629D-44B3-4DF3-A5F6-1645BA979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0C7B3-BA80-4B8B-8833-195CD42E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F4796-EDC0-441F-979B-8FFE2E010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800E5-F86C-44E4-8C7E-2623A0F4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9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7078-BDC7-4A10-961D-978EBCE4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4FB35-6CF8-490E-BBA1-46F33AED5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C034-964F-4193-A166-170969D67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D25B-A31D-43B9-9E2C-B3A43FCA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6A9B-C2F6-45CC-9655-B08A2394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97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3B94-700C-4986-8198-0716E3A7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4EAE-4CFF-4024-A27A-AB904D659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B7261-B433-454C-9EF1-6A748EC3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FF87-0B95-477D-99E5-707C9C5E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E1848-041E-4A85-A9ED-E31AA3A88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046-2E33-40B5-83C5-6142047B4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948F-5D94-4F91-A6F2-2FD650D61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8AD7E-5763-40B8-AB3F-48373930D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BC736-3A03-4333-AADD-656C2AA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7AAC-F45C-4FCF-987B-453871DA0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C5A2C7-D7C7-4FD2-9737-0E4365E9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5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7E60B-449F-4AB5-8FB7-FD38E9B6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A83CF-7E53-4962-B2DC-D86E866D2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6216-850E-4F57-8D99-D26EC9CE5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9A602-6E43-4EFA-97B1-7D20DB89B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CAFA-B18A-4D16-943E-09842CB3E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5A6A2-C778-482B-BB56-B8DB58E5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04F6D-2901-44E4-86D6-5036A979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04054E-F71A-4D62-8220-97B56D83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6F1E-2EC1-4BC0-B90E-41C15627B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238A25-AB1B-498A-AAF0-104C4AB3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80784-3295-4797-A3F6-B65519141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D4FB8-714A-409A-AD0A-2DFF201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2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5EB77-A96D-4651-8D59-79489924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D5B9E-F298-470F-B9C1-26964DD4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92C45-B8E6-48C6-BFEA-01357E971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2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4DB8A-2B33-4EDA-AE68-E297D8D2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E90D-7DB3-4B6F-BAB8-2BDA395BF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D623-4BD0-4EC2-A680-F3005A874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41A21-A3FA-4125-AACE-EC1A1695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DBC93-D2D2-4703-AB05-11A2D27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7C13B-E542-405B-BD39-8A936482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28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AB1-EF86-4749-A0E7-AB6280EB7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011B4-D8A4-4FA7-BA6C-CE9E0DB5B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B902-4F27-4FE5-A6DC-9E81A264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9F5F3-703D-4349-B84C-C6A28629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9FEA7-AD2A-4F8A-B369-4D7B9AF3D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17E2-1BF0-4FCD-8BA5-DAECB584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45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98B449-1A57-49C5-BA96-89AC3715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35F8-3683-4BF0-B82A-D7C478FC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6068B-3F89-425E-9D86-94EFA0553C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18C4-0E80-41F6-AD42-0CE10EA9428D}" type="datetimeFigureOut">
              <a:rPr lang="en-US" smtClean="0"/>
              <a:t>6/24/2021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8138-0557-4438-806C-D01B9A3D5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B1B1-98DF-49AC-B027-569194141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3964A-2F76-4A18-8085-2178511E8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5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30432-0AE4-4304-BB94-26AA7E6E4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and configure p2p network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7F9EFD-E4D0-447C-B5B4-21267FAE0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No 12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1,000+ Free Networking &amp; Network Vectors - Pixabay">
            <a:extLst>
              <a:ext uri="{FF2B5EF4-FFF2-40B4-BE49-F238E27FC236}">
                <a16:creationId xmlns:a16="http://schemas.microsoft.com/office/drawing/2014/main" id="{0CADE700-9BD6-4966-95DC-273798CCD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1503" y="2129307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743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Shawn Fanning - Wikipedia">
            <a:extLst>
              <a:ext uri="{FF2B5EF4-FFF2-40B4-BE49-F238E27FC236}">
                <a16:creationId xmlns:a16="http://schemas.microsoft.com/office/drawing/2014/main" id="{1C83848F-CAF0-4E94-917A-FE62DC4F8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33" b="271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33B07-8CED-489E-9877-E37AC08C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Shawn Fanning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8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A7E4-AFC7-4084-AFC3-6986F262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 Video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BCA0E7-0D63-438D-987D-44401C2A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00" y="1819478"/>
            <a:ext cx="7146759" cy="3996766"/>
          </a:xfrm>
        </p:spPr>
      </p:pic>
    </p:spTree>
    <p:extLst>
      <p:ext uri="{BB962C8B-B14F-4D97-AF65-F5344CB8AC3E}">
        <p14:creationId xmlns:p14="http://schemas.microsoft.com/office/powerpoint/2010/main" val="26705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4C747-2A40-4DD8-B548-6769164B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7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4E6E-9615-41FF-B277-7066AA88C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Administration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Resource Sharing</a:t>
            </a:r>
          </a:p>
        </p:txBody>
      </p:sp>
      <p:pic>
        <p:nvPicPr>
          <p:cNvPr id="11268" name="Picture 4" descr="As right as...">
            <a:extLst>
              <a:ext uri="{FF2B5EF4-FFF2-40B4-BE49-F238E27FC236}">
                <a16:creationId xmlns:a16="http://schemas.microsoft.com/office/drawing/2014/main" id="{00CF255B-D868-4918-BDE8-B10DD4887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8156" y="640080"/>
            <a:ext cx="5855999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6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4FA3D-67AD-4940-81C3-7D2428A1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20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7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C1C0-CC92-47A6-8828-E4E333CB0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Backup Recovery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Virus Attack</a:t>
            </a:r>
          </a:p>
          <a:p>
            <a:endParaRPr lang="en-US" sz="2200"/>
          </a:p>
        </p:txBody>
      </p:sp>
      <p:pic>
        <p:nvPicPr>
          <p:cNvPr id="13314" name="Picture 2" descr="Wrong Cross Icon Stock Illustrations – 7,278 Wrong Cross Icon Stock  Illustrations, Vectors &amp; Clipart - Dreamstime">
            <a:extLst>
              <a:ext uri="{FF2B5EF4-FFF2-40B4-BE49-F238E27FC236}">
                <a16:creationId xmlns:a16="http://schemas.microsoft.com/office/drawing/2014/main" id="{6C894050-FC71-495B-B048-BCCE87B4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084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2p Network Stock Illustrations – 2,060 P2p Network Stock Illustrations,  Vectors &amp; Clipart - Dreamstime">
            <a:extLst>
              <a:ext uri="{FF2B5EF4-FFF2-40B4-BE49-F238E27FC236}">
                <a16:creationId xmlns:a16="http://schemas.microsoft.com/office/drawing/2014/main" id="{BDC318A7-6502-459F-921F-13A8EDC20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24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5DB5-9046-4EE3-B653-79113AA10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8466-42C5-44A1-A3D1-4215FA549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) 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a group of computers are linked together with equal permissions and responsibilities for processing data. 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client-server 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networking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no devices in a 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P2P network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 are designated solely to serve or to receive data.</a:t>
            </a:r>
          </a:p>
          <a:p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It was invented by Shawn Fanning in 1999.</a:t>
            </a:r>
          </a:p>
        </p:txBody>
      </p:sp>
    </p:spTree>
    <p:extLst>
      <p:ext uri="{BB962C8B-B14F-4D97-AF65-F5344CB8AC3E}">
        <p14:creationId xmlns:p14="http://schemas.microsoft.com/office/powerpoint/2010/main" val="36640441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35+ Different Ways to Say 'Thank You for Thinking of Me' | Cake Blog">
            <a:extLst>
              <a:ext uri="{FF2B5EF4-FFF2-40B4-BE49-F238E27FC236}">
                <a16:creationId xmlns:a16="http://schemas.microsoft.com/office/drawing/2014/main" id="{B93A05EC-5F32-4603-8046-7347B4D0B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907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2" name="Rectangle 72">
            <a:extLst>
              <a:ext uri="{FF2B5EF4-FFF2-40B4-BE49-F238E27FC236}">
                <a16:creationId xmlns:a16="http://schemas.microsoft.com/office/drawing/2014/main" id="{C4E4288A-DFC8-40A2-90E5-70E851A9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63C2D82-D4FA-4A37-BB01-1E7B21E4F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5199" y="634058"/>
            <a:ext cx="1128382" cy="847206"/>
            <a:chOff x="5307830" y="325570"/>
            <a:chExt cx="1128382" cy="847206"/>
          </a:xfrm>
        </p:grpSpPr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C94E7FEF-0CE9-4AC2-94BB-02230C6DC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307830" y="577396"/>
              <a:ext cx="675351" cy="595380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EB546CC0-C1BC-48D2-8DA9-4B602831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5720" y="325570"/>
              <a:ext cx="550492" cy="485306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tx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C96A2E-D9B5-4149-BF54-AB7296000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1371190"/>
            <a:ext cx="3363170" cy="2183042"/>
          </a:xfrm>
        </p:spPr>
        <p:txBody>
          <a:bodyPr anchor="b">
            <a:normAutofit/>
          </a:bodyPr>
          <a:lstStyle/>
          <a:p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79" name="Freeform 5">
            <a:extLst>
              <a:ext uri="{FF2B5EF4-FFF2-40B4-BE49-F238E27FC236}">
                <a16:creationId xmlns:a16="http://schemas.microsoft.com/office/drawing/2014/main" id="{BD2BFF02-DF78-4F07-B176-52514E13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7062174" y="1653645"/>
            <a:ext cx="4689240" cy="4115025"/>
          </a:xfrm>
          <a:custGeom>
            <a:avLst/>
            <a:gdLst>
              <a:gd name="T0" fmla="*/ 781 w 1099"/>
              <a:gd name="T1" fmla="*/ 0 h 968"/>
              <a:gd name="T2" fmla="*/ 318 w 1099"/>
              <a:gd name="T3" fmla="*/ 0 h 968"/>
              <a:gd name="T4" fmla="*/ 246 w 1099"/>
              <a:gd name="T5" fmla="*/ 42 h 968"/>
              <a:gd name="T6" fmla="*/ 15 w 1099"/>
              <a:gd name="T7" fmla="*/ 443 h 968"/>
              <a:gd name="T8" fmla="*/ 15 w 1099"/>
              <a:gd name="T9" fmla="*/ 525 h 968"/>
              <a:gd name="T10" fmla="*/ 246 w 1099"/>
              <a:gd name="T11" fmla="*/ 926 h 968"/>
              <a:gd name="T12" fmla="*/ 318 w 1099"/>
              <a:gd name="T13" fmla="*/ 968 h 968"/>
              <a:gd name="T14" fmla="*/ 781 w 1099"/>
              <a:gd name="T15" fmla="*/ 968 h 968"/>
              <a:gd name="T16" fmla="*/ 852 w 1099"/>
              <a:gd name="T17" fmla="*/ 926 h 968"/>
              <a:gd name="T18" fmla="*/ 1084 w 1099"/>
              <a:gd name="T19" fmla="*/ 525 h 968"/>
              <a:gd name="T20" fmla="*/ 1084 w 1099"/>
              <a:gd name="T21" fmla="*/ 443 h 968"/>
              <a:gd name="T22" fmla="*/ 852 w 1099"/>
              <a:gd name="T23" fmla="*/ 42 h 968"/>
              <a:gd name="T24" fmla="*/ 781 w 1099"/>
              <a:gd name="T25" fmla="*/ 0 h 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099" h="968">
                <a:moveTo>
                  <a:pt x="781" y="0"/>
                </a:moveTo>
                <a:cubicBezTo>
                  <a:pt x="318" y="0"/>
                  <a:pt x="318" y="0"/>
                  <a:pt x="318" y="0"/>
                </a:cubicBezTo>
                <a:cubicBezTo>
                  <a:pt x="288" y="0"/>
                  <a:pt x="261" y="16"/>
                  <a:pt x="246" y="42"/>
                </a:cubicBezTo>
                <a:cubicBezTo>
                  <a:pt x="15" y="443"/>
                  <a:pt x="15" y="443"/>
                  <a:pt x="15" y="443"/>
                </a:cubicBezTo>
                <a:cubicBezTo>
                  <a:pt x="0" y="468"/>
                  <a:pt x="0" y="500"/>
                  <a:pt x="15" y="525"/>
                </a:cubicBezTo>
                <a:cubicBezTo>
                  <a:pt x="246" y="926"/>
                  <a:pt x="246" y="926"/>
                  <a:pt x="246" y="926"/>
                </a:cubicBezTo>
                <a:cubicBezTo>
                  <a:pt x="261" y="952"/>
                  <a:pt x="288" y="968"/>
                  <a:pt x="318" y="968"/>
                </a:cubicBezTo>
                <a:cubicBezTo>
                  <a:pt x="781" y="968"/>
                  <a:pt x="781" y="968"/>
                  <a:pt x="781" y="968"/>
                </a:cubicBezTo>
                <a:cubicBezTo>
                  <a:pt x="810" y="968"/>
                  <a:pt x="838" y="952"/>
                  <a:pt x="852" y="926"/>
                </a:cubicBezTo>
                <a:cubicBezTo>
                  <a:pt x="1084" y="525"/>
                  <a:pt x="1084" y="525"/>
                  <a:pt x="1084" y="525"/>
                </a:cubicBezTo>
                <a:cubicBezTo>
                  <a:pt x="1099" y="500"/>
                  <a:pt x="1099" y="468"/>
                  <a:pt x="1084" y="443"/>
                </a:cubicBezTo>
                <a:cubicBezTo>
                  <a:pt x="852" y="42"/>
                  <a:pt x="852" y="42"/>
                  <a:pt x="852" y="42"/>
                </a:cubicBezTo>
                <a:cubicBezTo>
                  <a:pt x="838" y="16"/>
                  <a:pt x="810" y="0"/>
                  <a:pt x="781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0DB06EAB-7D8C-403A-86C5-B5FD79A13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2865" y="634058"/>
            <a:ext cx="3154669" cy="2796247"/>
          </a:xfrm>
          <a:custGeom>
            <a:avLst/>
            <a:gdLst>
              <a:gd name="connsiteX0" fmla="*/ 853538 w 2991693"/>
              <a:gd name="connsiteY0" fmla="*/ 0 h 2651787"/>
              <a:gd name="connsiteX1" fmla="*/ 2141030 w 2991693"/>
              <a:gd name="connsiteY1" fmla="*/ 0 h 2651787"/>
              <a:gd name="connsiteX2" fmla="*/ 2324957 w 2991693"/>
              <a:gd name="connsiteY2" fmla="*/ 103466 h 2651787"/>
              <a:gd name="connsiteX3" fmla="*/ 2968702 w 2991693"/>
              <a:gd name="connsiteY3" fmla="*/ 1218596 h 2651787"/>
              <a:gd name="connsiteX4" fmla="*/ 2968702 w 2991693"/>
              <a:gd name="connsiteY4" fmla="*/ 1433192 h 2651787"/>
              <a:gd name="connsiteX5" fmla="*/ 2324957 w 2991693"/>
              <a:gd name="connsiteY5" fmla="*/ 2548321 h 2651787"/>
              <a:gd name="connsiteX6" fmla="*/ 2141030 w 2991693"/>
              <a:gd name="connsiteY6" fmla="*/ 2651787 h 2651787"/>
              <a:gd name="connsiteX7" fmla="*/ 853538 w 2991693"/>
              <a:gd name="connsiteY7" fmla="*/ 2651787 h 2651787"/>
              <a:gd name="connsiteX8" fmla="*/ 669612 w 2991693"/>
              <a:gd name="connsiteY8" fmla="*/ 2548321 h 2651787"/>
              <a:gd name="connsiteX9" fmla="*/ 25866 w 2991693"/>
              <a:gd name="connsiteY9" fmla="*/ 1433192 h 2651787"/>
              <a:gd name="connsiteX10" fmla="*/ 25866 w 2991693"/>
              <a:gd name="connsiteY10" fmla="*/ 1218596 h 2651787"/>
              <a:gd name="connsiteX11" fmla="*/ 669612 w 2991693"/>
              <a:gd name="connsiteY11" fmla="*/ 103466 h 2651787"/>
              <a:gd name="connsiteX12" fmla="*/ 853538 w 2991693"/>
              <a:gd name="connsiteY12" fmla="*/ 0 h 2651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91693" h="2651787">
                <a:moveTo>
                  <a:pt x="853538" y="0"/>
                </a:moveTo>
                <a:cubicBezTo>
                  <a:pt x="2141030" y="0"/>
                  <a:pt x="2141030" y="0"/>
                  <a:pt x="2141030" y="0"/>
                </a:cubicBezTo>
                <a:cubicBezTo>
                  <a:pt x="2206170" y="0"/>
                  <a:pt x="2290471" y="45985"/>
                  <a:pt x="2324957" y="103466"/>
                </a:cubicBezTo>
                <a:cubicBezTo>
                  <a:pt x="2968702" y="1218596"/>
                  <a:pt x="2968702" y="1218596"/>
                  <a:pt x="2968702" y="1218596"/>
                </a:cubicBezTo>
                <a:cubicBezTo>
                  <a:pt x="2999357" y="1279909"/>
                  <a:pt x="2999357" y="1371878"/>
                  <a:pt x="2968702" y="1433192"/>
                </a:cubicBezTo>
                <a:cubicBezTo>
                  <a:pt x="2324957" y="2548321"/>
                  <a:pt x="2324957" y="2548321"/>
                  <a:pt x="2324957" y="2548321"/>
                </a:cubicBezTo>
                <a:cubicBezTo>
                  <a:pt x="2290471" y="2605803"/>
                  <a:pt x="2206170" y="2651787"/>
                  <a:pt x="2141030" y="2651787"/>
                </a:cubicBezTo>
                <a:lnTo>
                  <a:pt x="853538" y="2651787"/>
                </a:lnTo>
                <a:cubicBezTo>
                  <a:pt x="784566" y="2651787"/>
                  <a:pt x="700266" y="2605803"/>
                  <a:pt x="669612" y="2548321"/>
                </a:cubicBezTo>
                <a:cubicBezTo>
                  <a:pt x="25866" y="1433192"/>
                  <a:pt x="25866" y="1433192"/>
                  <a:pt x="25866" y="1433192"/>
                </a:cubicBezTo>
                <a:cubicBezTo>
                  <a:pt x="-8621" y="1371878"/>
                  <a:pt x="-8621" y="1279909"/>
                  <a:pt x="25866" y="1218596"/>
                </a:cubicBezTo>
                <a:cubicBezTo>
                  <a:pt x="669612" y="103466"/>
                  <a:pt x="669612" y="103466"/>
                  <a:pt x="669612" y="103466"/>
                </a:cubicBezTo>
                <a:cubicBezTo>
                  <a:pt x="700266" y="45985"/>
                  <a:pt x="784566" y="0"/>
                  <a:pt x="853538" y="0"/>
                </a:cubicBezTo>
                <a:close/>
              </a:path>
            </a:pathLst>
          </a:custGeom>
          <a:noFill/>
          <a:ln w="50800" cap="flat">
            <a:solidFill>
              <a:schemeClr val="tx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100" name="Picture 4" descr="Communication Design – Mobile / Digital Communication: Vector Illustration  Stock Vector - Illustration of services, device: 132539122">
            <a:extLst>
              <a:ext uri="{FF2B5EF4-FFF2-40B4-BE49-F238E27FC236}">
                <a16:creationId xmlns:a16="http://schemas.microsoft.com/office/drawing/2014/main" id="{1A7AA74F-136A-438F-AE09-E9043A337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96964" y="1277436"/>
            <a:ext cx="1846470" cy="150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8CB59-B0CF-4915-A1F6-6D6D36DF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199" y="3729161"/>
            <a:ext cx="5690043" cy="2277321"/>
          </a:xfrm>
        </p:spPr>
        <p:txBody>
          <a:bodyPr>
            <a:norm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is a collection of facts, such as numbers, 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measurements, observations or just descriptions of things.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 is simply the act of transferring information from one place, person or group to another.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/>
          </a:p>
        </p:txBody>
      </p:sp>
      <p:pic>
        <p:nvPicPr>
          <p:cNvPr id="4098" name="Picture 2" descr="Premium Vector | Audit report research of sales financial tax data vector  flat cartoon">
            <a:extLst>
              <a:ext uri="{FF2B5EF4-FFF2-40B4-BE49-F238E27FC236}">
                <a16:creationId xmlns:a16="http://schemas.microsoft.com/office/drawing/2014/main" id="{6167951F-4BAB-4293-BB5D-1712F4897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50038" y="2354401"/>
            <a:ext cx="2713512" cy="2713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92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4" name="Rectangle 7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5A461F-1F87-43DE-9032-D7E501D4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8500-11EB-490F-B829-FB64BEF6E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the exchange of data between a source and a receiver via form of transmission media such as a wire cable.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 The physical connection between networked computing devices is established using either cable media or wireless media.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Data Communication Icons Set Stock Vector - Illustration of computing,  settings: 146162401">
            <a:extLst>
              <a:ext uri="{FF2B5EF4-FFF2-40B4-BE49-F238E27FC236}">
                <a16:creationId xmlns:a16="http://schemas.microsoft.com/office/drawing/2014/main" id="{F57A224F-94BB-42DF-AD64-B0A0D625CA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" r="-1" b="5020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5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57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CFD980-75E6-4BB5-B79A-1F43442F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</a:t>
            </a:r>
          </a:p>
        </p:txBody>
      </p:sp>
      <p:sp>
        <p:nvSpPr>
          <p:cNvPr id="7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FD97-DA20-4D81-A00F-E1921A74E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network is a group of computers linked to each other that enables the computer to communicate with another computer and share their resources, data, and applications.</a:t>
            </a:r>
          </a:p>
        </p:txBody>
      </p:sp>
      <p:pic>
        <p:nvPicPr>
          <p:cNvPr id="6146" name="Picture 2" descr="Computer Network Vector Concept Stock Vector - Illustration of computing,  connection: 54611169">
            <a:extLst>
              <a:ext uri="{FF2B5EF4-FFF2-40B4-BE49-F238E27FC236}">
                <a16:creationId xmlns:a16="http://schemas.microsoft.com/office/drawing/2014/main" id="{D33AB507-084A-46BE-8D7B-96DE4A3E25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077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 descr="Computer Network Types">
            <a:extLst>
              <a:ext uri="{FF2B5EF4-FFF2-40B4-BE49-F238E27FC236}">
                <a16:creationId xmlns:a16="http://schemas.microsoft.com/office/drawing/2014/main" id="{B0395B90-E464-43BA-9B82-9C93E3E2ED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5289" y="1286934"/>
            <a:ext cx="8441423" cy="4105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495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omputer Network Architecture - javatpoint">
            <a:extLst>
              <a:ext uri="{FF2B5EF4-FFF2-40B4-BE49-F238E27FC236}">
                <a16:creationId xmlns:a16="http://schemas.microsoft.com/office/drawing/2014/main" id="{AEFE1C2F-AB92-4195-BF57-F418B61044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13000" y="1403825"/>
            <a:ext cx="7188199" cy="427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381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Vector | P2p isometric landing page, peer-to-peer lending, transfer  money. one-rank and client server network, business concept. laptop and  money bills around on blue background, 3d line art web banner">
            <a:extLst>
              <a:ext uri="{FF2B5EF4-FFF2-40B4-BE49-F238E27FC236}">
                <a16:creationId xmlns:a16="http://schemas.microsoft.com/office/drawing/2014/main" id="{C21368FA-AD2A-4590-BA91-5DB0F7EBE6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69" b="1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125A1-49C2-475C-8FC5-1C0803F28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Peer to Peer Network (P2P)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784E5-5B1B-4EF4-B1AA-C5F45B105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 peer-to-peer network is a technology that allows you to connect two or more computers to one system. 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This connection allows you to easily share data without having to use a separate server for your file-sharing. </a:t>
            </a:r>
          </a:p>
        </p:txBody>
      </p:sp>
    </p:spTree>
    <p:extLst>
      <p:ext uri="{BB962C8B-B14F-4D97-AF65-F5344CB8AC3E}">
        <p14:creationId xmlns:p14="http://schemas.microsoft.com/office/powerpoint/2010/main" val="402420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275D6C10-B5A7-4715-803E-0501C9C2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BA0946-7758-4F07-87EF-2784208CF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52289"/>
            <a:ext cx="3976496" cy="390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P2P Network Architecture</a:t>
            </a:r>
          </a:p>
        </p:txBody>
      </p:sp>
      <p:pic>
        <p:nvPicPr>
          <p:cNvPr id="12290" name="Picture 2" descr="Peer-to-peer - Wikipedia">
            <a:extLst>
              <a:ext uri="{FF2B5EF4-FFF2-40B4-BE49-F238E27FC236}">
                <a16:creationId xmlns:a16="http://schemas.microsoft.com/office/drawing/2014/main" id="{195A7FC4-4BA1-4EB1-A59C-2F06B86019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874" y="557189"/>
            <a:ext cx="5395560" cy="557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20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Why Was Napster Acquired For US$70 Million? - Boss Hunting">
            <a:extLst>
              <a:ext uri="{FF2B5EF4-FFF2-40B4-BE49-F238E27FC236}">
                <a16:creationId xmlns:a16="http://schemas.microsoft.com/office/drawing/2014/main" id="{3AA9992D-A584-43E0-9E2E-09FFF317FE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/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E8D2E83-FB3A-40E7-A9E5-7AB389D61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23809"/>
            <a:ext cx="11016943" cy="2262375"/>
          </a:xfrm>
          <a:custGeom>
            <a:avLst/>
            <a:gdLst>
              <a:gd name="connsiteX0" fmla="*/ 0 w 11016943"/>
              <a:gd name="connsiteY0" fmla="*/ 0 h 2262375"/>
              <a:gd name="connsiteX1" fmla="*/ 9969166 w 11016943"/>
              <a:gd name="connsiteY1" fmla="*/ 0 h 2262375"/>
              <a:gd name="connsiteX2" fmla="*/ 11016943 w 11016943"/>
              <a:gd name="connsiteY2" fmla="*/ 2262375 h 2262375"/>
              <a:gd name="connsiteX3" fmla="*/ 4942050 w 11016943"/>
              <a:gd name="connsiteY3" fmla="*/ 2262375 h 2262375"/>
              <a:gd name="connsiteX4" fmla="*/ 4582160 w 11016943"/>
              <a:gd name="connsiteY4" fmla="*/ 2262375 h 2262375"/>
              <a:gd name="connsiteX5" fmla="*/ 0 w 11016943"/>
              <a:gd name="connsiteY5" fmla="*/ 2262375 h 226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16943" h="2262375">
                <a:moveTo>
                  <a:pt x="0" y="0"/>
                </a:moveTo>
                <a:lnTo>
                  <a:pt x="9969166" y="0"/>
                </a:lnTo>
                <a:lnTo>
                  <a:pt x="11016943" y="2262375"/>
                </a:lnTo>
                <a:lnTo>
                  <a:pt x="4942050" y="2262375"/>
                </a:lnTo>
                <a:lnTo>
                  <a:pt x="4582160" y="2262375"/>
                </a:lnTo>
                <a:lnTo>
                  <a:pt x="0" y="226237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6B40F-7983-4737-B906-40B57E853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062" y="4185749"/>
            <a:ext cx="9265771" cy="622836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3CF80-0DB6-4491-BE3B-73EE00CB8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3" y="4856921"/>
            <a:ext cx="9565028" cy="1249240"/>
          </a:xfrm>
        </p:spPr>
        <p:txBody>
          <a:bodyPr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P2P file sharing was introduced to the general public in 1999 when American college student Shawn Fanning created the music-sharing service Napster. 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1473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272</Words>
  <Application>Microsoft Office PowerPoint</Application>
  <PresentationFormat>Widescreen</PresentationFormat>
  <Paragraphs>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Create and configure p2p network</vt:lpstr>
      <vt:lpstr>Introduction</vt:lpstr>
      <vt:lpstr>Data Communication</vt:lpstr>
      <vt:lpstr>Computer Network</vt:lpstr>
      <vt:lpstr>PowerPoint Presentation</vt:lpstr>
      <vt:lpstr>PowerPoint Presentation</vt:lpstr>
      <vt:lpstr>Peer to Peer Network (P2P)</vt:lpstr>
      <vt:lpstr>P2P Network Architecture</vt:lpstr>
      <vt:lpstr>History</vt:lpstr>
      <vt:lpstr>Shawn Fanning</vt:lpstr>
      <vt:lpstr>Demonstration Video</vt:lpstr>
      <vt:lpstr>Advantages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and configure p2p network</dc:title>
  <dc:creator>Vitthal Savant</dc:creator>
  <cp:lastModifiedBy>Omkar</cp:lastModifiedBy>
  <cp:revision>8</cp:revision>
  <dcterms:created xsi:type="dcterms:W3CDTF">2021-05-22T17:43:51Z</dcterms:created>
  <dcterms:modified xsi:type="dcterms:W3CDTF">2021-06-24T05:15:52Z</dcterms:modified>
</cp:coreProperties>
</file>