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6" r:id="rId8"/>
    <p:sldId id="267" r:id="rId9"/>
    <p:sldId id="261" r:id="rId10"/>
    <p:sldId id="262" r:id="rId11"/>
    <p:sldId id="263" r:id="rId12"/>
    <p:sldId id="268" r:id="rId13"/>
    <p:sldId id="269" r:id="rId14"/>
    <p:sldId id="264" r:id="rId15"/>
    <p:sldId id="265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2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ECC8-DF8D-496B-9584-DCAF36F71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4D80A-F949-42D7-ACF0-200E01553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63C82-07C7-4701-AD79-3FEDE2FE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3AE-2EB7-478D-BC47-5E2AD2CB2C6F}" type="datetimeFigureOut">
              <a:rPr lang="en-US" smtClean="0"/>
              <a:t>02-Jun-21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04EE2-0401-465A-8F31-66152657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7D33-330C-4D40-AD9F-5DB6D8F3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DA2-FDBA-41B9-B1BC-B4C087F5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0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43C4-FDAD-47AD-9003-7856B5EC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4D98B-297E-467A-B4CB-35826AB1C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F889-2F95-412C-8AC3-C051C6DB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3AE-2EB7-478D-BC47-5E2AD2CB2C6F}" type="datetimeFigureOut">
              <a:rPr lang="en-US" smtClean="0"/>
              <a:t>02-Jun-21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93AAD-BEC0-4634-91F5-40562016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11038-393F-4FFC-863A-73403625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DA2-FDBA-41B9-B1BC-B4C087F5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6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3DE00-86B6-42C5-8C2E-3735D993D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89212-5D21-4246-BB02-4B22671F1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302C-57B1-47DD-8CB9-B5EE5938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3AE-2EB7-478D-BC47-5E2AD2CB2C6F}" type="datetimeFigureOut">
              <a:rPr lang="en-US" smtClean="0"/>
              <a:t>02-Jun-21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D398-B418-4298-BBE3-13716A31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FC7E-4784-438C-8B95-6F0929C7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DA2-FDBA-41B9-B1BC-B4C087F5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7588-D94E-4E34-8611-B2EF821A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817E-CFEA-4587-8B79-871FFCFCB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D5DA2-872B-47C8-91B1-16D86398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3AE-2EB7-478D-BC47-5E2AD2CB2C6F}" type="datetimeFigureOut">
              <a:rPr lang="en-US" smtClean="0"/>
              <a:t>02-Jun-21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17C52-59A0-462F-9856-A9FFDCDF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41D28-494E-4A74-9A90-FD8007B4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DA2-FDBA-41B9-B1BC-B4C087F5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4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4185-F971-485A-9088-06C90DF5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52E58-B222-4513-8120-8E4F1C961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6FE78-167B-45E7-810A-91FD0188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3AE-2EB7-478D-BC47-5E2AD2CB2C6F}" type="datetimeFigureOut">
              <a:rPr lang="en-US" smtClean="0"/>
              <a:t>02-Jun-21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A036-EBFC-46A7-AE63-D6E27042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1ED71-8919-4CF2-AED5-50F14710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DA2-FDBA-41B9-B1BC-B4C087F5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1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6433-7968-4DA8-A94B-E46B6EF0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CEE-2616-4A0E-976D-AADD83965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8477F-4367-4D4E-ABB1-BFC7D8A39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79765-1FA9-445A-A462-3FB1D8BA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3AE-2EB7-478D-BC47-5E2AD2CB2C6F}" type="datetimeFigureOut">
              <a:rPr lang="en-US" smtClean="0"/>
              <a:t>02-Jun-21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72CC1-8E8D-4869-8F2F-08067E6E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6C074-AD26-495E-96F9-4C26B4ED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DA2-FDBA-41B9-B1BC-B4C087F5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3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D7290-028A-409B-9594-72386502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4AA18-B885-41C1-8DED-79382CDE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E8061-20EB-473F-9C4F-B5F30AB27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A6B5B-888E-4F2A-990A-8AC5952C0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A3786-431D-476C-9E14-C0D0A6EFF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5CA3D-6F89-481E-AD63-F928EE5B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3AE-2EB7-478D-BC47-5E2AD2CB2C6F}" type="datetimeFigureOut">
              <a:rPr lang="en-US" smtClean="0"/>
              <a:t>02-Jun-21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01CCF-A3D1-479C-811C-15BA07BE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E5C61-2E44-422A-B160-B0E85023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DA2-FDBA-41B9-B1BC-B4C087F5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9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DAF0-220C-45B6-B381-3931F047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E98F7-57B6-4F89-AC44-DE997987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3AE-2EB7-478D-BC47-5E2AD2CB2C6F}" type="datetimeFigureOut">
              <a:rPr lang="en-US" smtClean="0"/>
              <a:t>02-Jun-21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92B1A-5ADB-4AEE-808E-D90E2AF1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8A4C-50F9-4F70-97E6-BE794427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DA2-FDBA-41B9-B1BC-B4C087F5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2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2FB7C-C0BC-4777-A242-BF302BC4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3AE-2EB7-478D-BC47-5E2AD2CB2C6F}" type="datetimeFigureOut">
              <a:rPr lang="en-US" smtClean="0"/>
              <a:t>02-Jun-21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5CA86-0EC8-44D5-8E87-5B0C7F4C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472EC-0167-444E-8EB2-43059745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DA2-FDBA-41B9-B1BC-B4C087F5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2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0A78-0F15-4642-8687-D5CEE6C2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3E0F-18DB-45A3-BE24-2C32FC5C6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BD868-F47C-4BAA-A1DC-876DC4D03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C2D75-425A-4BA7-85BD-DE0A7557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3AE-2EB7-478D-BC47-5E2AD2CB2C6F}" type="datetimeFigureOut">
              <a:rPr lang="en-US" smtClean="0"/>
              <a:t>02-Jun-21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A60CC-5173-4DA8-B3C8-7FCD242E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5D2D1-8661-4A5A-9BAC-EA20937C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DA2-FDBA-41B9-B1BC-B4C087F5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172-02D3-400E-8C57-0DABD68C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383C5-9AB8-45EF-BA0E-544F62102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B996D-9730-40D0-92E5-892A44A9D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BBBEF-B9E1-4569-844D-1111539E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3AE-2EB7-478D-BC47-5E2AD2CB2C6F}" type="datetimeFigureOut">
              <a:rPr lang="en-US" smtClean="0"/>
              <a:t>02-Jun-21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D7F89-7FD7-4982-B093-C7B3F6F7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E5E7A-A221-4A49-91ED-66650A94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DA2-FDBA-41B9-B1BC-B4C087F5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4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7B8EC-56FD-4FAB-8FFA-58535C2C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CDFC7-2995-4C08-9C3F-289980A53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C93DD-D114-46DB-848E-E59B2CCA4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303AE-2EB7-478D-BC47-5E2AD2CB2C6F}" type="datetimeFigureOut">
              <a:rPr lang="en-US" smtClean="0"/>
              <a:t>02-Jun-21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A9CE9-4DDD-4E97-BD62-3BEF960A3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C4A16-F214-4B63-903E-58B29BA1C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4DA2-FDBA-41B9-B1BC-B4C087F5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9E13F-669E-4F41-AC47-5394E192B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Light Controlling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using Applet and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19771-C97F-4484-834F-B3949A4A1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4631161"/>
            <a:ext cx="8829971" cy="155932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–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 – 1                                                                    Guided by-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Wani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Pushpak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Shrikant                                                              Prof. G. 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 Raut Atharva Satish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45. Savant Omkar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Vitthal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Our Consulting Services Can Help You Define A New Technology - Project  Management Vector Png, Transparent Png , Transparent Png Image - PNGitem">
            <a:extLst>
              <a:ext uri="{FF2B5EF4-FFF2-40B4-BE49-F238E27FC236}">
                <a16:creationId xmlns:a16="http://schemas.microsoft.com/office/drawing/2014/main" id="{9B9E5805-926D-4A18-8CD4-FE1D5BD1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31265"/>
            <a:ext cx="5635550" cy="309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22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E0214-3368-423B-825F-23F609D5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39193"/>
            <a:ext cx="3840651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1C1161B-4D77-49B3-AF37-CF089DD5C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35260"/>
            <a:ext cx="7214616" cy="496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8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9B054-574C-46C1-BE12-E01A9363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82DBC-8482-4D78-BA3D-9408D2E4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Stop checkbox is selected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F622C0A-ED88-4CD7-BED0-AABD099F2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00" y="640080"/>
            <a:ext cx="69380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5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295EF-AFA7-440D-B1BB-074DF451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0D91-ACB7-48D0-98B0-E758671C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Ready checkbox is selected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866DB-C8DE-46C7-8811-F28E24726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833" y="640080"/>
            <a:ext cx="685154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9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6E4C6-31BE-4888-88D7-D27112D1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6FE24-980D-4C40-B10E-16EA3BFB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Go checkbox is selected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A84FEDC-A114-49C4-A17D-CCF977687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638" y="640080"/>
            <a:ext cx="687193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9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Applet Vector Images, Royalty-free Applet Vectors | Depositphotos®">
            <a:extLst>
              <a:ext uri="{FF2B5EF4-FFF2-40B4-BE49-F238E27FC236}">
                <a16:creationId xmlns:a16="http://schemas.microsoft.com/office/drawing/2014/main" id="{A3E65929-4617-43F6-B67C-A2A93078FA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4" b="1456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96D7A-A8DF-4B62-9A8D-6825A5B4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E803-87B8-41E4-A36E-302BCD675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1700"/>
              <a:t>The goal of Java is to make all implementations of Java compatible.</a:t>
            </a:r>
          </a:p>
          <a:p>
            <a:r>
              <a:rPr lang="en-US" sz="1700"/>
              <a:t>The Java programming language requires the presence of a software platform in order for compiled programs to be executed.</a:t>
            </a:r>
          </a:p>
          <a:p>
            <a:r>
              <a:rPr lang="en-US" sz="1700"/>
              <a:t>Oracle supplies the Java platform for use with Java. The Android SDK is an alternative software platform, used primarily for developing Android applications with its own GUI system.</a:t>
            </a:r>
          </a:p>
        </p:txBody>
      </p:sp>
    </p:spTree>
    <p:extLst>
      <p:ext uri="{BB962C8B-B14F-4D97-AF65-F5344CB8AC3E}">
        <p14:creationId xmlns:p14="http://schemas.microsoft.com/office/powerpoint/2010/main" val="15247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9,557 Java Illustrations &amp; Clip Art">
            <a:extLst>
              <a:ext uri="{FF2B5EF4-FFF2-40B4-BE49-F238E27FC236}">
                <a16:creationId xmlns:a16="http://schemas.microsoft.com/office/drawing/2014/main" id="{97DFAFAE-28F7-4580-B2E1-1B031FB48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7" r="-1" b="11667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BB952-4CD9-45C2-B579-EFA1BF5F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74BB-6E5F-43C5-B3B5-2D5E6578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en-US" sz="1400"/>
              <a:t>Java was developed by James Gosling in Sun Microystem in 1991.</a:t>
            </a:r>
          </a:p>
          <a:p>
            <a:r>
              <a:rPr lang="en-US" sz="1400"/>
              <a:t>It promised Write Once, Run Anywhere (WORA) functionality, providing no-cost run-times on popular platforms.</a:t>
            </a:r>
          </a:p>
          <a:p>
            <a:r>
              <a:rPr lang="en-US" sz="1400"/>
              <a:t>Applet were created by Jeff Rulifson.</a:t>
            </a:r>
          </a:p>
          <a:p>
            <a:r>
              <a:rPr lang="en-US" sz="1400"/>
              <a:t>They are small applications that runs a specific task.</a:t>
            </a:r>
          </a:p>
        </p:txBody>
      </p:sp>
    </p:spTree>
    <p:extLst>
      <p:ext uri="{BB962C8B-B14F-4D97-AF65-F5344CB8AC3E}">
        <p14:creationId xmlns:p14="http://schemas.microsoft.com/office/powerpoint/2010/main" val="235704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51F41-7AD6-4E3E-BFE2-F8DDD8B3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ccept">
            <a:extLst>
              <a:ext uri="{FF2B5EF4-FFF2-40B4-BE49-F238E27FC236}">
                <a16:creationId xmlns:a16="http://schemas.microsoft.com/office/drawing/2014/main" id="{CDF3C155-383D-461E-B2F6-4D47E4A50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6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866C-CE1B-436C-BB5E-5ED621B0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3B241-B537-45C9-B16F-43EA1EF2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CB3E5-21E5-403A-9F75-3A2DEA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C607A-7C91-4C78-98D7-08C75DD05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Java is a powerful general-purpose programming language. 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develop desktop and mobile applications, big data processing, embedded systems, and so on.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6" name="Picture 2" descr="Java Logo PNG Transparent &amp; SVG Vector - Freebie Supply">
            <a:extLst>
              <a:ext uri="{FF2B5EF4-FFF2-40B4-BE49-F238E27FC236}">
                <a16:creationId xmlns:a16="http://schemas.microsoft.com/office/drawing/2014/main" id="{31B08137-47BD-4215-8904-95EB14675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66038" y="664306"/>
            <a:ext cx="2726056" cy="507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0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9DA29-2FF9-4AF5-B1C1-68CE086D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51248-C5B9-4A44-B862-3A57729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principles for creating Java programming were "Simple, Robust, Portable, Platform-independent, Secured, High Performance, Multithreaded, Architecture Neutral, Object-Oriented, Interpreted, and Dynamic".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was intended to let application developers 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write once, run anywhere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(WORA)meaning that compiled Java code can run on all platforms that support Java without the need for recompilation.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4" name="Picture 6" descr="Xah Java Logo">
            <a:extLst>
              <a:ext uri="{FF2B5EF4-FFF2-40B4-BE49-F238E27FC236}">
                <a16:creationId xmlns:a16="http://schemas.microsoft.com/office/drawing/2014/main" id="{349000B7-21EE-48DB-B13D-C681E4FF7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4910" y="909081"/>
            <a:ext cx="3512643" cy="507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89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89D05-735A-4617-AA95-35F1895B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James Gosling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James Gosling - Wikipedia">
            <a:extLst>
              <a:ext uri="{FF2B5EF4-FFF2-40B4-BE49-F238E27FC236}">
                <a16:creationId xmlns:a16="http://schemas.microsoft.com/office/drawing/2014/main" id="{15EE6FE6-7586-403E-BF6E-54CF18F59D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0276" y="640080"/>
            <a:ext cx="5522655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448F7-E0AB-419C-B9A2-22AFF6D0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Applet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33A8-64F8-4EED-8594-B42E7E82E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Applet is a special type of program that is embedded in the webpage to generate the dynamic content.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 runs inside the browser and works at client side</a:t>
            </a:r>
            <a:r>
              <a:rPr lang="en-US" sz="2000"/>
              <a:t>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4" name="Picture 2" descr="Java Applet Basics - GeeksforGeeks">
            <a:extLst>
              <a:ext uri="{FF2B5EF4-FFF2-40B4-BE49-F238E27FC236}">
                <a16:creationId xmlns:a16="http://schemas.microsoft.com/office/drawing/2014/main" id="{B17F431C-F1E0-4CB5-AEBC-857754491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2084712"/>
            <a:ext cx="4170530" cy="272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98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0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Blue Gradient Applet, Applets, Wechat Mini Program, Applet Code PNG and  Vector with Transparent Background for Free Download">
            <a:extLst>
              <a:ext uri="{FF2B5EF4-FFF2-40B4-BE49-F238E27FC236}">
                <a16:creationId xmlns:a16="http://schemas.microsoft.com/office/drawing/2014/main" id="{8ABF8D15-0F58-45B7-8DD5-B00E26BCA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0" b="13557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1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1DDFD-1FB2-41BB-AFB9-2B72F47C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0B943-2ADC-45DA-A4E4-761AE3596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word 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applet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was first used in 1990 in PC Magazine.</a:t>
            </a:r>
            <a:endParaRPr lang="en-US" sz="2000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concept of an applet, or more broadly a small interpreted program downloaded and executed by the user, by Jeff Rulifson.</a:t>
            </a:r>
          </a:p>
        </p:txBody>
      </p:sp>
    </p:spTree>
    <p:extLst>
      <p:ext uri="{BB962C8B-B14F-4D97-AF65-F5344CB8AC3E}">
        <p14:creationId xmlns:p14="http://schemas.microsoft.com/office/powerpoint/2010/main" val="308350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75AF2-5CE4-49E5-910D-B5D088A1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Jeff </a:t>
            </a:r>
            <a:r>
              <a:rPr lang="en-US" sz="6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Rulifson</a:t>
            </a:r>
            <a:endParaRPr lang="en-US" sz="6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Jeff Rulifson - Wikipedia">
            <a:extLst>
              <a:ext uri="{FF2B5EF4-FFF2-40B4-BE49-F238E27FC236}">
                <a16:creationId xmlns:a16="http://schemas.microsoft.com/office/drawing/2014/main" id="{126BF483-59C3-462F-B005-F8BFF9FC97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2599" y="650354"/>
            <a:ext cx="6938010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0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et Lifecycle">
            <a:extLst>
              <a:ext uri="{FF2B5EF4-FFF2-40B4-BE49-F238E27FC236}">
                <a16:creationId xmlns:a16="http://schemas.microsoft.com/office/drawing/2014/main" id="{7811E230-29CF-465A-8D98-847BEA90B7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7371" y="643466"/>
            <a:ext cx="6277258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14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358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Traffic Light Controlling System using Applet and Graphics</vt:lpstr>
      <vt:lpstr>Contents:</vt:lpstr>
      <vt:lpstr>Java</vt:lpstr>
      <vt:lpstr>History</vt:lpstr>
      <vt:lpstr>James Gosling</vt:lpstr>
      <vt:lpstr>Applet</vt:lpstr>
      <vt:lpstr>History</vt:lpstr>
      <vt:lpstr>Jeff Rulifson</vt:lpstr>
      <vt:lpstr>PowerPoint Presentation</vt:lpstr>
      <vt:lpstr>Flowchart</vt:lpstr>
      <vt:lpstr>Output</vt:lpstr>
      <vt:lpstr>Output</vt:lpstr>
      <vt:lpstr>Output</vt:lpstr>
      <vt:lpstr>Analysis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Applet graphics</dc:title>
  <dc:creator>Vitthal Savant</dc:creator>
  <cp:lastModifiedBy>Omkar</cp:lastModifiedBy>
  <cp:revision>8</cp:revision>
  <dcterms:created xsi:type="dcterms:W3CDTF">2021-05-22T19:01:14Z</dcterms:created>
  <dcterms:modified xsi:type="dcterms:W3CDTF">2021-06-02T10:03:57Z</dcterms:modified>
</cp:coreProperties>
</file>