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5" r:id="rId9"/>
    <p:sldId id="266" r:id="rId10"/>
    <p:sldId id="271" r:id="rId11"/>
    <p:sldId id="272" r:id="rId12"/>
    <p:sldId id="259" r:id="rId13"/>
    <p:sldId id="267" r:id="rId14"/>
    <p:sldId id="268" r:id="rId15"/>
    <p:sldId id="269" r:id="rId16"/>
    <p:sldId id="260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1CE3B-8192-4061-98E2-1557E7E9F69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6F878BD-BA69-42F0-9BEA-74135963D25F}">
      <dgm:prSet/>
      <dgm:spPr/>
      <dgm:t>
        <a:bodyPr/>
        <a:lstStyle/>
        <a:p>
          <a:r>
            <a:rPr lang="en-US"/>
            <a:t>Software</a:t>
          </a:r>
        </a:p>
      </dgm:t>
    </dgm:pt>
    <dgm:pt modelId="{977B8EDA-C6C7-4B99-B7C9-02FEC0E8B1E4}" type="parTrans" cxnId="{7472E9E2-469E-4742-8E0C-C51B830A8309}">
      <dgm:prSet/>
      <dgm:spPr/>
      <dgm:t>
        <a:bodyPr/>
        <a:lstStyle/>
        <a:p>
          <a:endParaRPr lang="en-US"/>
        </a:p>
      </dgm:t>
    </dgm:pt>
    <dgm:pt modelId="{30193531-0C8D-4C26-80AC-2B3AEBA8D26A}" type="sibTrans" cxnId="{7472E9E2-469E-4742-8E0C-C51B830A8309}">
      <dgm:prSet/>
      <dgm:spPr/>
      <dgm:t>
        <a:bodyPr/>
        <a:lstStyle/>
        <a:p>
          <a:endParaRPr lang="en-US"/>
        </a:p>
      </dgm:t>
    </dgm:pt>
    <dgm:pt modelId="{EA18F808-A06B-401A-9385-63A2171A1B80}">
      <dgm:prSet/>
      <dgm:spPr/>
      <dgm:t>
        <a:bodyPr/>
        <a:lstStyle/>
        <a:p>
          <a:r>
            <a:rPr lang="en-US"/>
            <a:t>Software Engineering</a:t>
          </a:r>
        </a:p>
      </dgm:t>
    </dgm:pt>
    <dgm:pt modelId="{1D4B3F23-42A1-40CC-9C92-A5F6620B4913}" type="parTrans" cxnId="{5C38C090-E5A1-4AB6-9360-C0416C2C73E3}">
      <dgm:prSet/>
      <dgm:spPr/>
      <dgm:t>
        <a:bodyPr/>
        <a:lstStyle/>
        <a:p>
          <a:endParaRPr lang="en-US"/>
        </a:p>
      </dgm:t>
    </dgm:pt>
    <dgm:pt modelId="{36D06CDF-83C8-41AD-9993-7743922ADDC8}" type="sibTrans" cxnId="{5C38C090-E5A1-4AB6-9360-C0416C2C73E3}">
      <dgm:prSet/>
      <dgm:spPr/>
      <dgm:t>
        <a:bodyPr/>
        <a:lstStyle/>
        <a:p>
          <a:endParaRPr lang="en-US"/>
        </a:p>
      </dgm:t>
    </dgm:pt>
    <dgm:pt modelId="{D661EBB3-A795-4EED-BB7C-EDEE8B661EB9}">
      <dgm:prSet/>
      <dgm:spPr/>
      <dgm:t>
        <a:bodyPr/>
        <a:lstStyle/>
        <a:p>
          <a:r>
            <a:rPr lang="en-US"/>
            <a:t>Blog</a:t>
          </a:r>
        </a:p>
      </dgm:t>
    </dgm:pt>
    <dgm:pt modelId="{6E9331CB-3994-4E88-B168-6EDE9FE0A8F3}" type="parTrans" cxnId="{F68C4D5E-8F4B-4AE5-8E19-C605E7200CEE}">
      <dgm:prSet/>
      <dgm:spPr/>
      <dgm:t>
        <a:bodyPr/>
        <a:lstStyle/>
        <a:p>
          <a:endParaRPr lang="en-US"/>
        </a:p>
      </dgm:t>
    </dgm:pt>
    <dgm:pt modelId="{BEC95DA9-AE55-40FD-ACAB-30B34DD3E631}" type="sibTrans" cxnId="{F68C4D5E-8F4B-4AE5-8E19-C605E7200CEE}">
      <dgm:prSet/>
      <dgm:spPr/>
      <dgm:t>
        <a:bodyPr/>
        <a:lstStyle/>
        <a:p>
          <a:endParaRPr lang="en-US"/>
        </a:p>
      </dgm:t>
    </dgm:pt>
    <dgm:pt modelId="{2B85CCB3-B02D-42DC-ADFE-9590677CA886}" type="pres">
      <dgm:prSet presAssocID="{FEC1CE3B-8192-4061-98E2-1557E7E9F699}" presName="root" presStyleCnt="0">
        <dgm:presLayoutVars>
          <dgm:dir/>
          <dgm:resizeHandles val="exact"/>
        </dgm:presLayoutVars>
      </dgm:prSet>
      <dgm:spPr/>
    </dgm:pt>
    <dgm:pt modelId="{5D4722CD-A7E9-42EF-AD19-8DC44D824CC6}" type="pres">
      <dgm:prSet presAssocID="{56F878BD-BA69-42F0-9BEA-74135963D25F}" presName="compNode" presStyleCnt="0"/>
      <dgm:spPr/>
    </dgm:pt>
    <dgm:pt modelId="{15C60BFE-C8AF-4A86-87FF-483E5E019B2C}" type="pres">
      <dgm:prSet presAssocID="{56F878BD-BA69-42F0-9BEA-74135963D2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D85DF01-AA07-444F-AC5D-9A7235913018}" type="pres">
      <dgm:prSet presAssocID="{56F878BD-BA69-42F0-9BEA-74135963D25F}" presName="spaceRect" presStyleCnt="0"/>
      <dgm:spPr/>
    </dgm:pt>
    <dgm:pt modelId="{47252F2C-8331-4B17-AB8B-4C9A23254096}" type="pres">
      <dgm:prSet presAssocID="{56F878BD-BA69-42F0-9BEA-74135963D25F}" presName="textRect" presStyleLbl="revTx" presStyleIdx="0" presStyleCnt="3">
        <dgm:presLayoutVars>
          <dgm:chMax val="1"/>
          <dgm:chPref val="1"/>
        </dgm:presLayoutVars>
      </dgm:prSet>
      <dgm:spPr/>
    </dgm:pt>
    <dgm:pt modelId="{1FE62C61-A257-4CD4-A9EE-8443ADED75C1}" type="pres">
      <dgm:prSet presAssocID="{30193531-0C8D-4C26-80AC-2B3AEBA8D26A}" presName="sibTrans" presStyleCnt="0"/>
      <dgm:spPr/>
    </dgm:pt>
    <dgm:pt modelId="{15ACC756-08A0-47C0-85A3-232A7A78E63C}" type="pres">
      <dgm:prSet presAssocID="{EA18F808-A06B-401A-9385-63A2171A1B80}" presName="compNode" presStyleCnt="0"/>
      <dgm:spPr/>
    </dgm:pt>
    <dgm:pt modelId="{B0F27887-BE55-489E-8B5D-FAB1AF6210C4}" type="pres">
      <dgm:prSet presAssocID="{EA18F808-A06B-401A-9385-63A2171A1B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710FE4E-E3BE-41CF-9D00-E273FDA740DF}" type="pres">
      <dgm:prSet presAssocID="{EA18F808-A06B-401A-9385-63A2171A1B80}" presName="spaceRect" presStyleCnt="0"/>
      <dgm:spPr/>
    </dgm:pt>
    <dgm:pt modelId="{02B16663-0B5E-47BB-9312-316B07A0E90B}" type="pres">
      <dgm:prSet presAssocID="{EA18F808-A06B-401A-9385-63A2171A1B80}" presName="textRect" presStyleLbl="revTx" presStyleIdx="1" presStyleCnt="3">
        <dgm:presLayoutVars>
          <dgm:chMax val="1"/>
          <dgm:chPref val="1"/>
        </dgm:presLayoutVars>
      </dgm:prSet>
      <dgm:spPr/>
    </dgm:pt>
    <dgm:pt modelId="{36CB9DD6-9434-4B9B-8A9B-1FCAC81D1183}" type="pres">
      <dgm:prSet presAssocID="{36D06CDF-83C8-41AD-9993-7743922ADDC8}" presName="sibTrans" presStyleCnt="0"/>
      <dgm:spPr/>
    </dgm:pt>
    <dgm:pt modelId="{E62C561C-EB77-4F1A-B713-4E9909AB6BB8}" type="pres">
      <dgm:prSet presAssocID="{D661EBB3-A795-4EED-BB7C-EDEE8B661EB9}" presName="compNode" presStyleCnt="0"/>
      <dgm:spPr/>
    </dgm:pt>
    <dgm:pt modelId="{398C5434-9E66-4DEC-B51E-022BE81EB5BE}" type="pres">
      <dgm:prSet presAssocID="{D661EBB3-A795-4EED-BB7C-EDEE8B661E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19B35AC6-7615-4E47-A384-299A03736681}" type="pres">
      <dgm:prSet presAssocID="{D661EBB3-A795-4EED-BB7C-EDEE8B661EB9}" presName="spaceRect" presStyleCnt="0"/>
      <dgm:spPr/>
    </dgm:pt>
    <dgm:pt modelId="{76FB4FAB-0731-4E05-A138-242602BD9ED3}" type="pres">
      <dgm:prSet presAssocID="{D661EBB3-A795-4EED-BB7C-EDEE8B661E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116B104-4AA9-4F81-9D8F-F17ABC687334}" type="presOf" srcId="{EA18F808-A06B-401A-9385-63A2171A1B80}" destId="{02B16663-0B5E-47BB-9312-316B07A0E90B}" srcOrd="0" destOrd="0" presId="urn:microsoft.com/office/officeart/2018/2/layout/IconLabelList"/>
    <dgm:cxn modelId="{F68C4D5E-8F4B-4AE5-8E19-C605E7200CEE}" srcId="{FEC1CE3B-8192-4061-98E2-1557E7E9F699}" destId="{D661EBB3-A795-4EED-BB7C-EDEE8B661EB9}" srcOrd="2" destOrd="0" parTransId="{6E9331CB-3994-4E88-B168-6EDE9FE0A8F3}" sibTransId="{BEC95DA9-AE55-40FD-ACAB-30B34DD3E631}"/>
    <dgm:cxn modelId="{5C38C090-E5A1-4AB6-9360-C0416C2C73E3}" srcId="{FEC1CE3B-8192-4061-98E2-1557E7E9F699}" destId="{EA18F808-A06B-401A-9385-63A2171A1B80}" srcOrd="1" destOrd="0" parTransId="{1D4B3F23-42A1-40CC-9C92-A5F6620B4913}" sibTransId="{36D06CDF-83C8-41AD-9993-7743922ADDC8}"/>
    <dgm:cxn modelId="{09ECA2B8-6BB0-4AAC-A40B-489F1DCB38F3}" type="presOf" srcId="{56F878BD-BA69-42F0-9BEA-74135963D25F}" destId="{47252F2C-8331-4B17-AB8B-4C9A23254096}" srcOrd="0" destOrd="0" presId="urn:microsoft.com/office/officeart/2018/2/layout/IconLabelList"/>
    <dgm:cxn modelId="{4964C4B9-1B84-4381-AECF-81509935133A}" type="presOf" srcId="{FEC1CE3B-8192-4061-98E2-1557E7E9F699}" destId="{2B85CCB3-B02D-42DC-ADFE-9590677CA886}" srcOrd="0" destOrd="0" presId="urn:microsoft.com/office/officeart/2018/2/layout/IconLabelList"/>
    <dgm:cxn modelId="{A76F99D0-7CAD-4F30-866D-F0E35D8F9F3B}" type="presOf" srcId="{D661EBB3-A795-4EED-BB7C-EDEE8B661EB9}" destId="{76FB4FAB-0731-4E05-A138-242602BD9ED3}" srcOrd="0" destOrd="0" presId="urn:microsoft.com/office/officeart/2018/2/layout/IconLabelList"/>
    <dgm:cxn modelId="{7472E9E2-469E-4742-8E0C-C51B830A8309}" srcId="{FEC1CE3B-8192-4061-98E2-1557E7E9F699}" destId="{56F878BD-BA69-42F0-9BEA-74135963D25F}" srcOrd="0" destOrd="0" parTransId="{977B8EDA-C6C7-4B99-B7C9-02FEC0E8B1E4}" sibTransId="{30193531-0C8D-4C26-80AC-2B3AEBA8D26A}"/>
    <dgm:cxn modelId="{4BF83D17-CA3E-4AF7-87D9-D2108FE0422E}" type="presParOf" srcId="{2B85CCB3-B02D-42DC-ADFE-9590677CA886}" destId="{5D4722CD-A7E9-42EF-AD19-8DC44D824CC6}" srcOrd="0" destOrd="0" presId="urn:microsoft.com/office/officeart/2018/2/layout/IconLabelList"/>
    <dgm:cxn modelId="{27E80F16-3C78-4284-854B-5860391EF0EF}" type="presParOf" srcId="{5D4722CD-A7E9-42EF-AD19-8DC44D824CC6}" destId="{15C60BFE-C8AF-4A86-87FF-483E5E019B2C}" srcOrd="0" destOrd="0" presId="urn:microsoft.com/office/officeart/2018/2/layout/IconLabelList"/>
    <dgm:cxn modelId="{4C7E4F83-E119-4609-88F0-4338BCB0C947}" type="presParOf" srcId="{5D4722CD-A7E9-42EF-AD19-8DC44D824CC6}" destId="{7D85DF01-AA07-444F-AC5D-9A7235913018}" srcOrd="1" destOrd="0" presId="urn:microsoft.com/office/officeart/2018/2/layout/IconLabelList"/>
    <dgm:cxn modelId="{0722DCB3-E538-40B8-82C1-8E60D6A56141}" type="presParOf" srcId="{5D4722CD-A7E9-42EF-AD19-8DC44D824CC6}" destId="{47252F2C-8331-4B17-AB8B-4C9A23254096}" srcOrd="2" destOrd="0" presId="urn:microsoft.com/office/officeart/2018/2/layout/IconLabelList"/>
    <dgm:cxn modelId="{9ACB8B28-30CB-4A4D-9367-F0A9AE3F341E}" type="presParOf" srcId="{2B85CCB3-B02D-42DC-ADFE-9590677CA886}" destId="{1FE62C61-A257-4CD4-A9EE-8443ADED75C1}" srcOrd="1" destOrd="0" presId="urn:microsoft.com/office/officeart/2018/2/layout/IconLabelList"/>
    <dgm:cxn modelId="{CCE73096-DD93-4BE7-9DC7-D3A8C49617CB}" type="presParOf" srcId="{2B85CCB3-B02D-42DC-ADFE-9590677CA886}" destId="{15ACC756-08A0-47C0-85A3-232A7A78E63C}" srcOrd="2" destOrd="0" presId="urn:microsoft.com/office/officeart/2018/2/layout/IconLabelList"/>
    <dgm:cxn modelId="{292FA6F6-15FA-482C-B4E9-D0C52485A401}" type="presParOf" srcId="{15ACC756-08A0-47C0-85A3-232A7A78E63C}" destId="{B0F27887-BE55-489E-8B5D-FAB1AF6210C4}" srcOrd="0" destOrd="0" presId="urn:microsoft.com/office/officeart/2018/2/layout/IconLabelList"/>
    <dgm:cxn modelId="{9CABE66B-7E08-4DBE-87CB-F37F759ED9E2}" type="presParOf" srcId="{15ACC756-08A0-47C0-85A3-232A7A78E63C}" destId="{B710FE4E-E3BE-41CF-9D00-E273FDA740DF}" srcOrd="1" destOrd="0" presId="urn:microsoft.com/office/officeart/2018/2/layout/IconLabelList"/>
    <dgm:cxn modelId="{E0D6A89D-5106-4D60-9486-0CA8C8F699B6}" type="presParOf" srcId="{15ACC756-08A0-47C0-85A3-232A7A78E63C}" destId="{02B16663-0B5E-47BB-9312-316B07A0E90B}" srcOrd="2" destOrd="0" presId="urn:microsoft.com/office/officeart/2018/2/layout/IconLabelList"/>
    <dgm:cxn modelId="{0C4B2BB4-D226-44BD-86FF-C44460B2910E}" type="presParOf" srcId="{2B85CCB3-B02D-42DC-ADFE-9590677CA886}" destId="{36CB9DD6-9434-4B9B-8A9B-1FCAC81D1183}" srcOrd="3" destOrd="0" presId="urn:microsoft.com/office/officeart/2018/2/layout/IconLabelList"/>
    <dgm:cxn modelId="{6FC5A44C-2990-44F4-B169-69373520EDEC}" type="presParOf" srcId="{2B85CCB3-B02D-42DC-ADFE-9590677CA886}" destId="{E62C561C-EB77-4F1A-B713-4E9909AB6BB8}" srcOrd="4" destOrd="0" presId="urn:microsoft.com/office/officeart/2018/2/layout/IconLabelList"/>
    <dgm:cxn modelId="{1561B1AD-3DAF-4D23-A1F2-DFFB0C3CFD27}" type="presParOf" srcId="{E62C561C-EB77-4F1A-B713-4E9909AB6BB8}" destId="{398C5434-9E66-4DEC-B51E-022BE81EB5BE}" srcOrd="0" destOrd="0" presId="urn:microsoft.com/office/officeart/2018/2/layout/IconLabelList"/>
    <dgm:cxn modelId="{F8650916-3A74-4EE7-A67D-6CE98C31C87F}" type="presParOf" srcId="{E62C561C-EB77-4F1A-B713-4E9909AB6BB8}" destId="{19B35AC6-7615-4E47-A384-299A03736681}" srcOrd="1" destOrd="0" presId="urn:microsoft.com/office/officeart/2018/2/layout/IconLabelList"/>
    <dgm:cxn modelId="{84475B51-877C-49F0-A763-07816AD7F958}" type="presParOf" srcId="{E62C561C-EB77-4F1A-B713-4E9909AB6BB8}" destId="{76FB4FAB-0731-4E05-A138-242602BD9E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60BFE-C8AF-4A86-87FF-483E5E019B2C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52F2C-8331-4B17-AB8B-4C9A23254096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Software</a:t>
          </a:r>
        </a:p>
      </dsp:txBody>
      <dsp:txXfrm>
        <a:off x="174284" y="2753095"/>
        <a:ext cx="3301169" cy="720000"/>
      </dsp:txXfrm>
    </dsp:sp>
    <dsp:sp modelId="{B0F27887-BE55-489E-8B5D-FAB1AF6210C4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16663-0B5E-47BB-9312-316B07A0E90B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Software Engineering</a:t>
          </a:r>
        </a:p>
      </dsp:txBody>
      <dsp:txXfrm>
        <a:off x="4053158" y="2753095"/>
        <a:ext cx="3301169" cy="720000"/>
      </dsp:txXfrm>
    </dsp:sp>
    <dsp:sp modelId="{398C5434-9E66-4DEC-B51E-022BE81EB5BE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B4FAB-0731-4E05-A138-242602BD9ED3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Blog</a:t>
          </a:r>
        </a:p>
      </dsp:txBody>
      <dsp:txXfrm>
        <a:off x="7932033" y="2753095"/>
        <a:ext cx="33011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24A7-43F7-4420-9CCE-940048E3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2AA4B-0AA7-40EF-A284-27ACDCD77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9DEE-61EC-4EC5-A55A-29628CFF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6552-30C2-4523-8CA9-368D3DEF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FBBF-014E-4472-8E65-FF7E68CA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D42A-534E-4A51-A4BE-07EC36B3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A1D20-8712-454B-B4CE-DC02AA635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C2A39-8378-47FA-AC45-2C4AB869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30C97-7B20-437A-A13B-20630AC9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EF0B-62F7-4B1F-BC5E-6619A811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9B1BC-8EDF-45B8-B039-A934DA0E8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AF70-6216-4BD6-9033-23E3F2F5E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F5F62-C0F4-42DB-8C6B-A74F102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EA7AE-F406-40BD-BEF2-3A66695A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2C748-CF5A-40FC-96C8-DB50EAB0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7720-370A-4B7E-8687-F4CE31AB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7224-16BE-40EB-BAF9-B8A1BBC9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BC27-EB3F-48D3-87B3-475C5EFB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25BB-4E47-4BBA-9EC7-E5EF2289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89320-B3C6-40FE-90AA-E8F611BE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7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017B-7260-407D-AF5C-847FAB9C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1119C-E54B-4733-8DAB-35C4A74E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01AE-C46B-466D-B901-46B7A8F8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D64F-8733-49FD-8CB3-A55ABC7D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C9E7-220E-49C7-9D39-A7BD9122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E083-1980-47E1-A5A9-72CC5172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FBE3-0695-4B19-895C-F9E3650A3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5B0CB-DF91-49DC-9D45-1526CD69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6D78-AA64-4264-84B1-6B00B0FF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48FA1-1BBF-4C50-B383-71122946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8408F-74F3-4C17-8C45-60B4053B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5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DC2E-5ABC-486C-961B-99FF2505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A7107-8D37-434C-95F1-7F6A6186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9C24C-8E1D-40A7-82DC-596CD72E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6D331-AA8B-4C17-A678-DB20CC27F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FB50F-CC3E-4270-A198-842484EFC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47B5E-214F-4A5A-931E-D845DBD9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7FD6C-4022-47E7-B804-A542FBB3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9834D-3C9C-4900-B661-835AD4C5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6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FA77-E90A-48C1-80E3-DE5C8A07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BB96-413A-4033-AAFB-51CBE497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B9FF7-A3F5-4165-8E41-C79189DF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1C65F-F51A-4D74-B99B-1A4BF21E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6BE9C-730A-4838-8A99-C4981225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58100-BE51-4226-BFE8-A56E6B27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1F40D-07FD-4EB7-A9D1-0715C318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0BD7-03F7-4D0C-978C-E4BEB456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5A30-0003-4A57-994E-50A79F1B7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7B109-9B49-41B6-8F05-81049F972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7005A-ACA2-45D0-BFE5-57AB9795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0966-7AB1-495D-81A7-BB657474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B310-DE34-4E41-9DB5-41168F66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7423-D9D7-441B-999C-728DF734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23E2C-80F5-4F9F-934F-B383CA610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A6839-FBA9-4F19-96A4-B27B4A8C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B8D73-8E7F-4007-B710-2EF1FFFC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BB9ED-98BE-4856-BA56-277E0A3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11C00-6B12-4D10-8F2D-386A3F39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5FD98-CFD5-4B9D-B121-8B230D0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C8322-4057-40E1-B471-4ADA7066A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A4DE5-02F2-4F79-97D2-04CC9F2C8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70D8-D4F3-457F-837B-0A859D5CE3B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8141-6E56-4123-BC0D-1595CE991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4FCC3-CDEB-46D9-B29B-9B7645C4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3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98EB-BE2D-401A-B6AA-A34B1CA0F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7716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300"/>
              <a:t>Blog Management System</a:t>
            </a:r>
          </a:p>
        </p:txBody>
      </p:sp>
      <p:grpSp>
        <p:nvGrpSpPr>
          <p:cNvPr id="1031" name="Group 138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4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3" name="Freeform: Shape 142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4" name="Freeform: Shape 144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Management Icon Or Logo In Modern Line Style. High Quality Black.. Royalty  Free Cliparts, Vectors, And Stock Illustration. Image 69931017.">
            <a:extLst>
              <a:ext uri="{FF2B5EF4-FFF2-40B4-BE49-F238E27FC236}">
                <a16:creationId xmlns:a16="http://schemas.microsoft.com/office/drawing/2014/main" id="{DC299A29-F492-4F2C-8CEB-B7D66B96B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6211" y="165871"/>
            <a:ext cx="2353922" cy="235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AFF6005-833B-4B94-870B-88D327B85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715" y="2990818"/>
            <a:ext cx="4195675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/>
              <a:t>                                    by-</a:t>
            </a:r>
          </a:p>
          <a:p>
            <a:pPr algn="l"/>
            <a:r>
              <a:rPr lang="en-US" sz="2000" dirty="0"/>
              <a:t>1. Wani </a:t>
            </a:r>
            <a:r>
              <a:rPr lang="en-US" sz="2000" dirty="0" err="1"/>
              <a:t>Pushpak</a:t>
            </a:r>
            <a:r>
              <a:rPr lang="en-US" sz="2000" dirty="0"/>
              <a:t> Shrikant</a:t>
            </a:r>
          </a:p>
          <a:p>
            <a:pPr algn="l"/>
            <a:r>
              <a:rPr lang="en-US" sz="2000" dirty="0"/>
              <a:t>43. Raut Atharva Satish</a:t>
            </a:r>
          </a:p>
          <a:p>
            <a:pPr algn="l"/>
            <a:r>
              <a:rPr lang="en-US" sz="2000" dirty="0"/>
              <a:t>45. Savant Omkar Vitthal</a:t>
            </a:r>
          </a:p>
        </p:txBody>
      </p:sp>
      <p:pic>
        <p:nvPicPr>
          <p:cNvPr id="1026" name="Picture 2" descr="Icon&#10;&#10;Description automatically generated">
            <a:extLst>
              <a:ext uri="{FF2B5EF4-FFF2-40B4-BE49-F238E27FC236}">
                <a16:creationId xmlns:a16="http://schemas.microsoft.com/office/drawing/2014/main" id="{1595F6F7-3654-443D-90B8-39852E3A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009" y="3684772"/>
            <a:ext cx="2765040" cy="27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42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B23A-FE36-4BD0-8D85-E441AA39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D669-B5B4-4510-B993-DCCB34AA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CPU- Pentium Gold or Higher</a:t>
            </a:r>
          </a:p>
          <a:p>
            <a:r>
              <a:rPr lang="en-US" dirty="0"/>
              <a:t>Storage – 50 mb or Higher</a:t>
            </a:r>
          </a:p>
          <a:p>
            <a:r>
              <a:rPr lang="en-US" dirty="0"/>
              <a:t>Ram – 2GB Or More</a:t>
            </a:r>
          </a:p>
          <a:p>
            <a:r>
              <a:rPr lang="en-US" dirty="0"/>
              <a:t>Resolution – 1280 x 720 or Higher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18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5FD0-487E-445D-AA24-96F994F5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65F7-86AD-4497-A089-3B3A7E9C3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XP or Higher</a:t>
            </a:r>
          </a:p>
          <a:p>
            <a:r>
              <a:rPr lang="en-US" dirty="0"/>
              <a:t>Visual Studio 2017 or Higher</a:t>
            </a:r>
          </a:p>
          <a:p>
            <a:r>
              <a:rPr lang="en-US" dirty="0"/>
              <a:t>.NET Framework 4.5 or Higher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41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 descr="Graphical user interface&#10;&#10;Description automatically generated">
            <a:extLst>
              <a:ext uri="{FF2B5EF4-FFF2-40B4-BE49-F238E27FC236}">
                <a16:creationId xmlns:a16="http://schemas.microsoft.com/office/drawing/2014/main" id="{4C94E153-F278-475A-BD16-7F50261D5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2166938"/>
            <a:ext cx="4816475" cy="3457575"/>
          </a:xfr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D6B879-3415-4CCA-B4CA-A82281E89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28" y="2166937"/>
            <a:ext cx="5313363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94BBF-47E8-4149-8B27-2AC7CBA5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8813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D3D6F2-232B-41BD-BF95-D7F4780F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677988"/>
            <a:ext cx="5418138" cy="4386263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EF5756-814C-4E2E-9101-CDA1EA786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88" y="1677988"/>
            <a:ext cx="5411788" cy="43862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61849-8B8E-4428-914D-069DAE5A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2036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3C88A2-4AFF-4A88-8E53-1F59FDC97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94" y="1682750"/>
            <a:ext cx="5619956" cy="43767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5A6C0-3BEB-43D5-BAF8-5907A569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8824E-BB16-438B-B0E7-CA2529A0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8" y="1682750"/>
            <a:ext cx="5966926" cy="437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2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D661DD-A582-4CF3-BD0E-CC053FFB7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12" y="1740535"/>
            <a:ext cx="5414963" cy="43846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A950B-4378-43D1-B0AF-EE1EBD33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73850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FC3C-81A0-455E-B61F-9DA087E7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969F-6C83-4C6B-9083-2DB36FAA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b="1"/>
              <a:t>Software</a:t>
            </a:r>
            <a:r>
              <a:rPr lang="en-US" sz="2000"/>
              <a:t>, is a collection of instructions that tell a computer what to do.</a:t>
            </a:r>
          </a:p>
          <a:p>
            <a:r>
              <a:rPr lang="en-US" sz="2000"/>
              <a:t>Software Engineering includes development of software.</a:t>
            </a:r>
          </a:p>
          <a:p>
            <a:r>
              <a:rPr lang="en-US" sz="2000"/>
              <a:t>The Blog Management System effectively manages collection of different blogs uploaded on website.</a:t>
            </a:r>
          </a:p>
          <a:p>
            <a:endParaRPr lang="en-US" sz="2000"/>
          </a:p>
        </p:txBody>
      </p:sp>
      <p:pic>
        <p:nvPicPr>
          <p:cNvPr id="10242" name="Picture 2" descr="Conclusion of a contract line icon concept. Conclusion of a contract flat  vector symbol, sign, outline illustration. | Stock Images Page | Everypixel">
            <a:extLst>
              <a:ext uri="{FF2B5EF4-FFF2-40B4-BE49-F238E27FC236}">
                <a16:creationId xmlns:a16="http://schemas.microsoft.com/office/drawing/2014/main" id="{745A2220-8338-4B26-ADAE-DF0211555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1" r="16576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F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02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2FEAE-0697-4C41-A1D4-1210E316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0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2567-B18E-4C92-A509-E9E2CFB5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D8219F87-519B-4861-8A6B-5280E9789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35066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73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F01F2-F598-4A1E-B4D8-FAF2D52F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/>
              <a:t>1. Software</a:t>
            </a:r>
          </a:p>
        </p:txBody>
      </p:sp>
      <p:pic>
        <p:nvPicPr>
          <p:cNvPr id="3074" name="Picture 2" descr="Flat Modern Graphic Design Software Development Vector Illustration 338759  Vector Art at Vecteezy">
            <a:extLst>
              <a:ext uri="{FF2B5EF4-FFF2-40B4-BE49-F238E27FC236}">
                <a16:creationId xmlns:a16="http://schemas.microsoft.com/office/drawing/2014/main" id="{081C0262-B7CC-430A-8E61-19CC625D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F61A-ED6A-4BC7-ACC6-27FCD56F3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 b="1"/>
              <a:t>Software</a:t>
            </a:r>
            <a:r>
              <a:rPr lang="en-US" sz="2200"/>
              <a:t>, instructions that tell a computer what to do.</a:t>
            </a:r>
          </a:p>
          <a:p>
            <a:r>
              <a:rPr lang="en-US" sz="2200"/>
              <a:t>Software comprises the entire set of programs, procedures, and routines associated with the operation of a computer system.</a:t>
            </a:r>
          </a:p>
        </p:txBody>
      </p:sp>
    </p:spTree>
    <p:extLst>
      <p:ext uri="{BB962C8B-B14F-4D97-AF65-F5344CB8AC3E}">
        <p14:creationId xmlns:p14="http://schemas.microsoft.com/office/powerpoint/2010/main" val="196595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57D7D-35A0-433E-9ECC-78EC8CD8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000"/>
              <a:t>2. Software Engineering</a:t>
            </a:r>
          </a:p>
        </p:txBody>
      </p:sp>
      <p:pic>
        <p:nvPicPr>
          <p:cNvPr id="4098" name="Picture 2" descr="Software Banner Images | Free Vectors, Stock Photos &amp;amp; PSD">
            <a:extLst>
              <a:ext uri="{FF2B5EF4-FFF2-40B4-BE49-F238E27FC236}">
                <a16:creationId xmlns:a16="http://schemas.microsoft.com/office/drawing/2014/main" id="{0F3F41E9-EABD-4DA2-BB1A-32AC11040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1375063"/>
            <a:ext cx="5458968" cy="41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898F-2EF2-45CB-8D80-8D1CE535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 b="1"/>
              <a:t>Software engineering</a:t>
            </a:r>
            <a:r>
              <a:rPr lang="en-US" sz="2200"/>
              <a:t> is a branch of </a:t>
            </a:r>
            <a:r>
              <a:rPr lang="en-US" sz="2200" b="1"/>
              <a:t>computer</a:t>
            </a:r>
            <a:r>
              <a:rPr lang="en-US" sz="2200"/>
              <a:t> science which includes the development and building of </a:t>
            </a:r>
            <a:r>
              <a:rPr lang="en-US" sz="2200" b="1"/>
              <a:t>computer</a:t>
            </a:r>
            <a:r>
              <a:rPr lang="en-US" sz="2200"/>
              <a:t> systems </a:t>
            </a:r>
            <a:r>
              <a:rPr lang="en-US" sz="2200" b="1"/>
              <a:t>software</a:t>
            </a:r>
            <a:r>
              <a:rPr lang="en-US" sz="2200"/>
              <a:t> and applications </a:t>
            </a:r>
            <a:r>
              <a:rPr lang="en-US" sz="2200" b="1"/>
              <a:t>software</a:t>
            </a:r>
            <a:r>
              <a:rPr lang="en-US" sz="2200"/>
              <a:t>.</a:t>
            </a:r>
          </a:p>
          <a:p>
            <a:r>
              <a:rPr lang="en-US" sz="2200"/>
              <a:t>Applications </a:t>
            </a:r>
            <a:r>
              <a:rPr lang="en-US" sz="2200" b="1"/>
              <a:t>software</a:t>
            </a:r>
            <a:r>
              <a:rPr lang="en-US" sz="2200"/>
              <a:t> consists of user-focused programs that include web browsers, database programs, etc.</a:t>
            </a:r>
          </a:p>
        </p:txBody>
      </p:sp>
    </p:spTree>
    <p:extLst>
      <p:ext uri="{BB962C8B-B14F-4D97-AF65-F5344CB8AC3E}">
        <p14:creationId xmlns:p14="http://schemas.microsoft.com/office/powerpoint/2010/main" val="306223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38B1B-5393-4904-9B4E-89A98C7E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/>
              <a:t>3. Blog</a:t>
            </a:r>
          </a:p>
        </p:txBody>
      </p:sp>
      <p:pic>
        <p:nvPicPr>
          <p:cNvPr id="5122" name="Picture 2" descr="Free Blog Vectors, 13,000+ Images in AI, EPS format">
            <a:extLst>
              <a:ext uri="{FF2B5EF4-FFF2-40B4-BE49-F238E27FC236}">
                <a16:creationId xmlns:a16="http://schemas.microsoft.com/office/drawing/2014/main" id="{FEF05869-9F82-434D-9B09-CCF05E98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A284-1BFF-4BC5-AD17-F2F3EE57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 dirty="0"/>
              <a:t>A blog is a discussion or informational website published on the World Wide Web consisting of discrete, often informal diary-style text entries (posts).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31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78211-E439-4A2F-8A7A-C924A298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4D16C-2EB5-43DB-899F-51AE5D55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Software</a:t>
            </a:r>
          </a:p>
          <a:p>
            <a:pPr marL="514350" indent="-514350">
              <a:buAutoNum type="arabicPeriod"/>
            </a:pPr>
            <a:r>
              <a:rPr lang="en-US" dirty="0"/>
              <a:t>Software Engineering</a:t>
            </a:r>
          </a:p>
          <a:p>
            <a:pPr marL="514350" indent="-514350">
              <a:buAutoNum type="arabicPeriod"/>
            </a:pPr>
            <a:r>
              <a:rPr lang="en-US" dirty="0"/>
              <a:t>Blog</a:t>
            </a:r>
          </a:p>
          <a:p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Parchment free vector icons designed by Flat Icons | Free icons, History  icon, Vector free">
            <a:extLst>
              <a:ext uri="{FF2B5EF4-FFF2-40B4-BE49-F238E27FC236}">
                <a16:creationId xmlns:a16="http://schemas.microsoft.com/office/drawing/2014/main" id="{7CD5C756-F531-4E3B-AB11-6682E75B8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" r="-4" b="3045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Arc 7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History Icon Black And White Vector Sign Stock Illustration - Download  Image Now - iStock">
            <a:extLst>
              <a:ext uri="{FF2B5EF4-FFF2-40B4-BE49-F238E27FC236}">
                <a16:creationId xmlns:a16="http://schemas.microsoft.com/office/drawing/2014/main" id="{CCF58BE3-D133-4B2C-A296-A5A386C71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5" r="-3" b="10163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91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2" name="Picture 4" descr="Alan Turing - Wikipedia">
            <a:extLst>
              <a:ext uri="{FF2B5EF4-FFF2-40B4-BE49-F238E27FC236}">
                <a16:creationId xmlns:a16="http://schemas.microsoft.com/office/drawing/2014/main" id="{538C113A-82A5-4053-87FC-F7A7C6A99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1"/>
          <a:stretch/>
        </p:blipFill>
        <p:spPr bwMode="auto"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C5C0-D921-4C0A-A40D-030DB41D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07A0-FF0F-4423-931E-E6BDFF139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b="1" dirty="0"/>
              <a:t>Alan Turing </a:t>
            </a:r>
            <a:r>
              <a:rPr lang="en-US" dirty="0"/>
              <a:t>is credited with being the first person to come up with a theory for </a:t>
            </a:r>
            <a:r>
              <a:rPr lang="en-US" b="1" dirty="0"/>
              <a:t>software</a:t>
            </a:r>
            <a:r>
              <a:rPr lang="en-US" dirty="0"/>
              <a:t> in 1935. </a:t>
            </a:r>
          </a:p>
          <a:p>
            <a:r>
              <a:rPr lang="en-US" dirty="0"/>
              <a:t>Which led to the two academic fields of computer science and </a:t>
            </a:r>
            <a:r>
              <a:rPr lang="en-US" b="1" dirty="0"/>
              <a:t>software</a:t>
            </a:r>
            <a:r>
              <a:rPr lang="en-US" dirty="0"/>
              <a:t> engineering.</a:t>
            </a:r>
          </a:p>
        </p:txBody>
      </p:sp>
    </p:spTree>
    <p:extLst>
      <p:ext uri="{BB962C8B-B14F-4D97-AF65-F5344CB8AC3E}">
        <p14:creationId xmlns:p14="http://schemas.microsoft.com/office/powerpoint/2010/main" val="348501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E8F9-78D7-4611-901E-4DECFA82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C6DB-2884-48F6-A9C8-83A3F3B88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b="1" dirty="0"/>
              <a:t>Margaret H. Hamilton</a:t>
            </a:r>
            <a:r>
              <a:rPr lang="en-US" sz="2000" dirty="0"/>
              <a:t> was the person who came up with the idea of naming the discipline, software engineering, as a way of giving it legitimacy.</a:t>
            </a:r>
          </a:p>
          <a:p>
            <a:r>
              <a:rPr lang="en-US" sz="2000" dirty="0"/>
              <a:t>She was a scientist at NASA.</a:t>
            </a:r>
          </a:p>
        </p:txBody>
      </p:sp>
      <p:pic>
        <p:nvPicPr>
          <p:cNvPr id="8194" name="Picture 2" descr="Margaret Hamilton (software engineer) - Wikipedia">
            <a:extLst>
              <a:ext uri="{FF2B5EF4-FFF2-40B4-BE49-F238E27FC236}">
                <a16:creationId xmlns:a16="http://schemas.microsoft.com/office/drawing/2014/main" id="{B1C64673-C22E-4D90-8AD3-482F7B379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r="14294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D3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2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F87AE-C171-4CA5-9DAA-37F97A52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sz="5600"/>
              <a:t>Blog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FD3D-DD82-4250-91E1-ED39A4BFD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2000"/>
              <a:t>The term "weblog" was coined by Jorn Barger on December 17, 1997.</a:t>
            </a:r>
          </a:p>
          <a:p>
            <a:r>
              <a:rPr lang="en-US" sz="2000"/>
              <a:t>The short form, "blog", was coined by Peter Merholz in 1999.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52B06C-3838-48F3-8CF4-F4054598D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401" y="3608452"/>
            <a:ext cx="427516" cy="353137"/>
            <a:chOff x="7974401" y="3608452"/>
            <a:chExt cx="427516" cy="353137"/>
          </a:xfrm>
        </p:grpSpPr>
        <p:sp>
          <p:nvSpPr>
            <p:cNvPr id="7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2878" y="360845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4401" y="387045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9218" name="Picture 2" descr="Jorn Barger - Wikipedia">
            <a:extLst>
              <a:ext uri="{FF2B5EF4-FFF2-40B4-BE49-F238E27FC236}">
                <a16:creationId xmlns:a16="http://schemas.microsoft.com/office/drawing/2014/main" id="{D5885A71-7181-4820-940F-53D29590F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" r="1" b="17251"/>
          <a:stretch/>
        </p:blipFill>
        <p:spPr bwMode="auto">
          <a:xfrm>
            <a:off x="8610595" y="1227809"/>
            <a:ext cx="3300386" cy="3300386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eter Merholz – Medium">
            <a:extLst>
              <a:ext uri="{FF2B5EF4-FFF2-40B4-BE49-F238E27FC236}">
                <a16:creationId xmlns:a16="http://schemas.microsoft.com/office/drawing/2014/main" id="{3C080C3A-EEF9-496C-A97E-03CA0E5CC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88230" y="4296585"/>
            <a:ext cx="2324791" cy="2324791"/>
          </a:xfrm>
          <a:custGeom>
            <a:avLst/>
            <a:gdLst/>
            <a:ahLst/>
            <a:cxnLst/>
            <a:rect l="l" t="t" r="r" b="b"/>
            <a:pathLst>
              <a:path w="2241934" h="2241934">
                <a:moveTo>
                  <a:pt x="1120967" y="0"/>
                </a:moveTo>
                <a:cubicBezTo>
                  <a:pt x="1740060" y="0"/>
                  <a:pt x="2241934" y="501874"/>
                  <a:pt x="2241934" y="1120967"/>
                </a:cubicBezTo>
                <a:cubicBezTo>
                  <a:pt x="2241934" y="1740060"/>
                  <a:pt x="1740060" y="2241934"/>
                  <a:pt x="1120967" y="2241934"/>
                </a:cubicBezTo>
                <a:cubicBezTo>
                  <a:pt x="501874" y="2241934"/>
                  <a:pt x="0" y="1740060"/>
                  <a:pt x="0" y="1120967"/>
                </a:cubicBezTo>
                <a:cubicBezTo>
                  <a:pt x="0" y="501874"/>
                  <a:pt x="501874" y="0"/>
                  <a:pt x="112096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80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327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Blog Management System</vt:lpstr>
      <vt:lpstr>Introduction</vt:lpstr>
      <vt:lpstr>1. Software</vt:lpstr>
      <vt:lpstr>2. Software Engineering</vt:lpstr>
      <vt:lpstr>3. Blog</vt:lpstr>
      <vt:lpstr>History</vt:lpstr>
      <vt:lpstr>Software</vt:lpstr>
      <vt:lpstr>Software Engineering</vt:lpstr>
      <vt:lpstr>Blog</vt:lpstr>
      <vt:lpstr>Hardware Requirements</vt:lpstr>
      <vt:lpstr>Software Requirements</vt:lpstr>
      <vt:lpstr>Output</vt:lpstr>
      <vt:lpstr>Output</vt:lpstr>
      <vt:lpstr>Output</vt:lpstr>
      <vt:lpstr>Output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Management System</dc:title>
  <dc:creator>Vitthal Savant</dc:creator>
  <cp:lastModifiedBy>Omkar</cp:lastModifiedBy>
  <cp:revision>10</cp:revision>
  <dcterms:created xsi:type="dcterms:W3CDTF">2021-06-13T14:28:24Z</dcterms:created>
  <dcterms:modified xsi:type="dcterms:W3CDTF">2021-06-16T09:50:56Z</dcterms:modified>
</cp:coreProperties>
</file>