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F9530-E81D-444C-8DB5-C54188BCDA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3C9DDF-053B-4708-9D45-67DBD482111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For</a:t>
          </a:r>
        </a:p>
      </dgm:t>
    </dgm:pt>
    <dgm:pt modelId="{8DDB257B-7442-484F-B6D4-D6B1ADDFD833}" type="parTrans" cxnId="{5B7072A5-C122-4904-86E1-7EA60E969C8F}">
      <dgm:prSet/>
      <dgm:spPr/>
      <dgm:t>
        <a:bodyPr/>
        <a:lstStyle/>
        <a:p>
          <a:endParaRPr lang="en-US"/>
        </a:p>
      </dgm:t>
    </dgm:pt>
    <dgm:pt modelId="{CB48A7EB-5CFB-46F7-B99B-39CCB8F326CC}" type="sibTrans" cxnId="{5B7072A5-C122-4904-86E1-7EA60E969C8F}">
      <dgm:prSet/>
      <dgm:spPr/>
      <dgm:t>
        <a:bodyPr/>
        <a:lstStyle/>
        <a:p>
          <a:endParaRPr lang="en-US"/>
        </a:p>
      </dgm:t>
    </dgm:pt>
    <dgm:pt modelId="{F7DFABBB-EDE0-4CB7-BEC4-5C031CAED0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</a:p>
      </dgm:t>
    </dgm:pt>
    <dgm:pt modelId="{9BC29114-2ED5-4E97-AEE7-8CB97600F8F6}" type="parTrans" cxnId="{E3DAEF5E-7B34-451A-B575-246631E646B6}">
      <dgm:prSet/>
      <dgm:spPr/>
      <dgm:t>
        <a:bodyPr/>
        <a:lstStyle/>
        <a:p>
          <a:endParaRPr lang="en-US"/>
        </a:p>
      </dgm:t>
    </dgm:pt>
    <dgm:pt modelId="{F4410C2F-BF1A-4286-893C-282544E03EE4}" type="sibTrans" cxnId="{E3DAEF5E-7B34-451A-B575-246631E646B6}">
      <dgm:prSet/>
      <dgm:spPr/>
      <dgm:t>
        <a:bodyPr/>
        <a:lstStyle/>
        <a:p>
          <a:endParaRPr lang="en-US"/>
        </a:p>
      </dgm:t>
    </dgm:pt>
    <dgm:pt modelId="{24929E58-AA6B-42FA-9D9D-CB528096D9C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 – While</a:t>
          </a:r>
        </a:p>
      </dgm:t>
    </dgm:pt>
    <dgm:pt modelId="{BF22909D-9273-4D2A-965A-5559FD2D1EDB}" type="parTrans" cxnId="{4F056542-C78C-4CF4-8F66-9BA91B472770}">
      <dgm:prSet/>
      <dgm:spPr/>
      <dgm:t>
        <a:bodyPr/>
        <a:lstStyle/>
        <a:p>
          <a:endParaRPr lang="en-US"/>
        </a:p>
      </dgm:t>
    </dgm:pt>
    <dgm:pt modelId="{29B834B8-247E-4002-8309-10D0BF77069B}" type="sibTrans" cxnId="{4F056542-C78C-4CF4-8F66-9BA91B472770}">
      <dgm:prSet/>
      <dgm:spPr/>
      <dgm:t>
        <a:bodyPr/>
        <a:lstStyle/>
        <a:p>
          <a:endParaRPr lang="en-US"/>
        </a:p>
      </dgm:t>
    </dgm:pt>
    <dgm:pt modelId="{99A17707-2114-423E-917D-B01F681C017F}" type="pres">
      <dgm:prSet presAssocID="{C80F9530-E81D-444C-8DB5-C54188BCDA76}" presName="linear" presStyleCnt="0">
        <dgm:presLayoutVars>
          <dgm:animLvl val="lvl"/>
          <dgm:resizeHandles val="exact"/>
        </dgm:presLayoutVars>
      </dgm:prSet>
      <dgm:spPr/>
    </dgm:pt>
    <dgm:pt modelId="{9CFAA675-E9E8-470C-8EB9-32F623D5B349}" type="pres">
      <dgm:prSet presAssocID="{A33C9DDF-053B-4708-9D45-67DBD48211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3BF0EB-59D4-44D4-ADDF-1F116460E388}" type="pres">
      <dgm:prSet presAssocID="{CB48A7EB-5CFB-46F7-B99B-39CCB8F326CC}" presName="spacer" presStyleCnt="0"/>
      <dgm:spPr/>
    </dgm:pt>
    <dgm:pt modelId="{0C7BCAD5-CF6E-4D52-A78C-215CE5961172}" type="pres">
      <dgm:prSet presAssocID="{F7DFABBB-EDE0-4CB7-BEC4-5C031CAED0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D7F762-6D48-412C-8B37-4E5E8DD47D43}" type="pres">
      <dgm:prSet presAssocID="{F4410C2F-BF1A-4286-893C-282544E03EE4}" presName="spacer" presStyleCnt="0"/>
      <dgm:spPr/>
    </dgm:pt>
    <dgm:pt modelId="{69DE5F88-50D2-4052-B997-7C78187A6371}" type="pres">
      <dgm:prSet presAssocID="{24929E58-AA6B-42FA-9D9D-CB528096D9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DAEF5E-7B34-451A-B575-246631E646B6}" srcId="{C80F9530-E81D-444C-8DB5-C54188BCDA76}" destId="{F7DFABBB-EDE0-4CB7-BEC4-5C031CAED0FF}" srcOrd="1" destOrd="0" parTransId="{9BC29114-2ED5-4E97-AEE7-8CB97600F8F6}" sibTransId="{F4410C2F-BF1A-4286-893C-282544E03EE4}"/>
    <dgm:cxn modelId="{4F056542-C78C-4CF4-8F66-9BA91B472770}" srcId="{C80F9530-E81D-444C-8DB5-C54188BCDA76}" destId="{24929E58-AA6B-42FA-9D9D-CB528096D9C0}" srcOrd="2" destOrd="0" parTransId="{BF22909D-9273-4D2A-965A-5559FD2D1EDB}" sibTransId="{29B834B8-247E-4002-8309-10D0BF77069B}"/>
    <dgm:cxn modelId="{F13FDF49-B09B-41B9-A73F-8AD073163CED}" type="presOf" srcId="{C80F9530-E81D-444C-8DB5-C54188BCDA76}" destId="{99A17707-2114-423E-917D-B01F681C017F}" srcOrd="0" destOrd="0" presId="urn:microsoft.com/office/officeart/2005/8/layout/vList2"/>
    <dgm:cxn modelId="{DD81296E-E67D-40B5-BEFA-2B3DBB500C94}" type="presOf" srcId="{A33C9DDF-053B-4708-9D45-67DBD4821117}" destId="{9CFAA675-E9E8-470C-8EB9-32F623D5B349}" srcOrd="0" destOrd="0" presId="urn:microsoft.com/office/officeart/2005/8/layout/vList2"/>
    <dgm:cxn modelId="{5B7072A5-C122-4904-86E1-7EA60E969C8F}" srcId="{C80F9530-E81D-444C-8DB5-C54188BCDA76}" destId="{A33C9DDF-053B-4708-9D45-67DBD4821117}" srcOrd="0" destOrd="0" parTransId="{8DDB257B-7442-484F-B6D4-D6B1ADDFD833}" sibTransId="{CB48A7EB-5CFB-46F7-B99B-39CCB8F326CC}"/>
    <dgm:cxn modelId="{69A76BE0-44C9-4B90-9720-E4EDBC98EED2}" type="presOf" srcId="{F7DFABBB-EDE0-4CB7-BEC4-5C031CAED0FF}" destId="{0C7BCAD5-CF6E-4D52-A78C-215CE5961172}" srcOrd="0" destOrd="0" presId="urn:microsoft.com/office/officeart/2005/8/layout/vList2"/>
    <dgm:cxn modelId="{99B04FED-D79B-4997-BA39-097F76447535}" type="presOf" srcId="{24929E58-AA6B-42FA-9D9D-CB528096D9C0}" destId="{69DE5F88-50D2-4052-B997-7C78187A6371}" srcOrd="0" destOrd="0" presId="urn:microsoft.com/office/officeart/2005/8/layout/vList2"/>
    <dgm:cxn modelId="{5210241D-53B3-46AB-B49D-B0203AD07647}" type="presParOf" srcId="{99A17707-2114-423E-917D-B01F681C017F}" destId="{9CFAA675-E9E8-470C-8EB9-32F623D5B349}" srcOrd="0" destOrd="0" presId="urn:microsoft.com/office/officeart/2005/8/layout/vList2"/>
    <dgm:cxn modelId="{5D3E5E72-FAE5-47BD-99CA-DC491C2B78E0}" type="presParOf" srcId="{99A17707-2114-423E-917D-B01F681C017F}" destId="{903BF0EB-59D4-44D4-ADDF-1F116460E388}" srcOrd="1" destOrd="0" presId="urn:microsoft.com/office/officeart/2005/8/layout/vList2"/>
    <dgm:cxn modelId="{C55B2918-A50E-496A-ACC7-C00005080A52}" type="presParOf" srcId="{99A17707-2114-423E-917D-B01F681C017F}" destId="{0C7BCAD5-CF6E-4D52-A78C-215CE5961172}" srcOrd="2" destOrd="0" presId="urn:microsoft.com/office/officeart/2005/8/layout/vList2"/>
    <dgm:cxn modelId="{616AA091-9DAD-4820-895D-399A3DD97741}" type="presParOf" srcId="{99A17707-2114-423E-917D-B01F681C017F}" destId="{73D7F762-6D48-412C-8B37-4E5E8DD47D43}" srcOrd="3" destOrd="0" presId="urn:microsoft.com/office/officeart/2005/8/layout/vList2"/>
    <dgm:cxn modelId="{8CE077A9-6CDF-4A7D-815D-B9FE17773AF4}" type="presParOf" srcId="{99A17707-2114-423E-917D-B01F681C017F}" destId="{69DE5F88-50D2-4052-B997-7C78187A63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AA675-E9E8-470C-8EB9-32F623D5B349}">
      <dsp:nvSpPr>
        <dsp:cNvPr id="0" name=""/>
        <dsp:cNvSpPr/>
      </dsp:nvSpPr>
      <dsp:spPr>
        <a:xfrm>
          <a:off x="0" y="474012"/>
          <a:ext cx="6513603" cy="152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imes New Roman" panose="02020603050405020304" pitchFamily="18" charset="0"/>
              <a:cs typeface="Times New Roman" panose="02020603050405020304" pitchFamily="18" charset="0"/>
            </a:rPr>
            <a:t>For</a:t>
          </a:r>
        </a:p>
      </dsp:txBody>
      <dsp:txXfrm>
        <a:off x="74249" y="548261"/>
        <a:ext cx="6365105" cy="1372502"/>
      </dsp:txXfrm>
    </dsp:sp>
    <dsp:sp modelId="{0C7BCAD5-CF6E-4D52-A78C-215CE5961172}">
      <dsp:nvSpPr>
        <dsp:cNvPr id="0" name=""/>
        <dsp:cNvSpPr/>
      </dsp:nvSpPr>
      <dsp:spPr>
        <a:xfrm>
          <a:off x="0" y="2182213"/>
          <a:ext cx="6513603" cy="15210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While</a:t>
          </a:r>
        </a:p>
      </dsp:txBody>
      <dsp:txXfrm>
        <a:off x="74249" y="2256462"/>
        <a:ext cx="6365105" cy="1372502"/>
      </dsp:txXfrm>
    </dsp:sp>
    <dsp:sp modelId="{69DE5F88-50D2-4052-B997-7C78187A6371}">
      <dsp:nvSpPr>
        <dsp:cNvPr id="0" name=""/>
        <dsp:cNvSpPr/>
      </dsp:nvSpPr>
      <dsp:spPr>
        <a:xfrm>
          <a:off x="0" y="3890413"/>
          <a:ext cx="6513603" cy="15210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Times New Roman" panose="02020603050405020304" pitchFamily="18" charset="0"/>
              <a:cs typeface="Times New Roman" panose="02020603050405020304" pitchFamily="18" charset="0"/>
            </a:rPr>
            <a:t>Do – While</a:t>
          </a:r>
        </a:p>
      </dsp:txBody>
      <dsp:txXfrm>
        <a:off x="74249" y="3964662"/>
        <a:ext cx="6365105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03E-5878-4249-95B8-93698AD8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698D4-A296-4032-8EFC-92BC39F8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A506-925A-4F05-B5C5-CF2EDB71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1A10-96B7-4523-828C-7627E50C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DDE7-A5C3-4693-9ABC-B256358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A092-1015-461C-96BA-ED8454B7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D28BC-B47C-49A4-8A17-A094FF72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F085-4D54-4991-AFFC-DAC68E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2289-E94E-4B6C-A3B1-3843980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4A88-F405-4FC0-8F82-22DF8C7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ABB4F6-A1C4-44D3-8ACA-4D6EE7770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D0FC6-7358-46E0-AC80-DD92E62F1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FE9B3-ECFE-4FC9-B10B-293BCFAC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A0CE-5526-4FCE-A931-DF47DA2F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4CDB-49C0-4AA4-985C-EA82BB4E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B454-D848-43F8-A36C-C93DA560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18C8-042E-42EE-881F-3AA0F67B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C6E9-91E6-4709-B277-CE497D57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A267-E787-44C8-9E73-36CB571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2961-7FA5-4D25-B513-76A4B699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B8A7-3417-4873-8452-65891FE4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AA6D-BB70-4D33-814E-7120B4A8E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7E68-3EE0-49BE-91AA-8C440769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CB3A-1072-4A6E-8BA0-26CB0D56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CD94-B162-4CBA-B7BB-A9953B23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D7E3-FBB8-48E9-8141-0D61E2D1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7500-0904-4AA1-9C55-C3636C23F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A9667-F4CE-4A21-829C-7CA6BB7B5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20AB-5A66-4FC6-A0BA-0FC8FD07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C0C7-2545-4ECB-992C-EBB0F51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E314-CAAC-4F32-B01B-40A7E428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5DE6-4B43-4DE6-95F2-1B525EF0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AA7AD-EC62-4BED-8371-AFEFB166C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2B1B9-2E8D-4250-8645-90A750E3A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33182-2859-43D0-980B-E9B21487C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B0DC7-107C-4E75-BBC2-43A1BA7B4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1699F-9698-49D4-A8CF-4AAE7DB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47DA8-F6A9-4394-B1F5-4C56259B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D8E1A-9AE3-4D57-A7E1-F65D151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AAB1-2BFD-4D63-8D00-D2FCE359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1BFE1-D145-45E7-B940-04AE386C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E4F6B-9B9C-46C9-91DC-AE81FA76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D36D-911C-4296-A3DA-AA3491A4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8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EC80B-CF1F-4F44-B00D-7D224545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13AEC-4CE8-45BE-8068-14148BE8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EF5D-7D2A-4FE3-9015-AD2DA689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383F-4780-4359-8B43-85792949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8558-3FDE-47C9-B407-8F62A8F7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81D6F-DEC6-4898-94F3-5B7DCEDF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1F05B-95FD-4D31-B0AF-D2ACD2E4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DE239-1035-4981-B946-F968C51E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04EDC-04A6-45C3-BBCF-E8B7C0E4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483-00FE-4B8E-9954-115E80B5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625F5-FBDF-4898-BE1F-ED236CDCF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0C88-BA34-4D10-962D-887BE41C0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4DC3-C926-4567-8266-41575E5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006E-CD8E-4752-8404-EC5EFD77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02BE4-6A81-4481-AD85-07D0BD2F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4B8DA-B5AA-47EC-B2BD-083005C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64AB-68EE-49A9-A1EE-182049BF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DE6B-B612-4CA1-AC36-02DC95C47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6D781-3A78-4942-A3F2-E0A4687660E5}" type="datetimeFigureOut">
              <a:rPr lang="en-US" smtClean="0"/>
              <a:t>4/8/2020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E43B-184D-4EE2-8811-EEED10189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CFFD-BFF2-4E90-8788-A894F4D43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D60E-6FE0-4C75-A851-9A365EF1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1A681-0AB9-4E6C-8753-81998375B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given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F18D-AEE1-49AF-A91A-744B9910A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presented by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FYCM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68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F3DA-606D-4FCE-BD07-8A9D5141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7F1161-11EE-4924-88B5-4CE83B40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required to generate the output is as follows: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FA9FE0-9934-41DB-AF38-04DB24BE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795"/>
          <a:stretch/>
        </p:blipFill>
        <p:spPr>
          <a:xfrm>
            <a:off x="5438648" y="640083"/>
            <a:ext cx="6276250" cy="557783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721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4142F-0F87-4C09-9A71-80F52B4D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EEB2A8D8-C008-4EEE-911D-661273230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403" y="961812"/>
            <a:ext cx="6848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6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A428F5-6E64-4CB4-AE03-F6FC0688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8194" name="Picture 2" descr="Dennis Ritchie - Wikipedia">
            <a:extLst>
              <a:ext uri="{FF2B5EF4-FFF2-40B4-BE49-F238E27FC236}">
                <a16:creationId xmlns:a16="http://schemas.microsoft.com/office/drawing/2014/main" id="{E498DDF1-1592-4F8F-8A9D-6A7866D4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13299"/>
            <a:ext cx="2403366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6E3AF-EB47-4EB6-A587-6F888F44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was created by Dennis Ritchie. C language has a great aspect in its own field. It has various syntaxes and its own special structure, which makes it a unique. With use of different loops and statements the following output is created as requested. 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EF930-738E-463F-AAD3-C18D6FB8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7905-A60A-494B-8143-59EEFE92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procedural programming language that was designed by American computer scientist Dennis Ritchie.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- which first appeared in 1972 - was developed by Ritchie in association with Bell Labs. 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close to 50 years old, the C programming language has not lost its relevance in the modern day computer software development scene.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C (programming language) - Wikipedia">
            <a:extLst>
              <a:ext uri="{FF2B5EF4-FFF2-40B4-BE49-F238E27FC236}">
                <a16:creationId xmlns:a16="http://schemas.microsoft.com/office/drawing/2014/main" id="{FE012F26-C754-4437-B4CD-4260BD0E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0354" y="643467"/>
            <a:ext cx="5085586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14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A83B-A826-48D2-80B4-FBCF2D4BF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28" y="636190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9098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D882-FE28-48B1-83AF-F511903C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CDD80-5570-48E5-9322-3CAB44B6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originally developed at Bell Labs by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Dennis Ritchie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1972 and 1973 to make utilities running on Unix.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1980s, C gradually gained popularity. It has become one of the most widely used programming languages.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Freeform: Shape 134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 Programming Icon - C Programming Language Logo - 1600x1600 PNG ...">
            <a:extLst>
              <a:ext uri="{FF2B5EF4-FFF2-40B4-BE49-F238E27FC236}">
                <a16:creationId xmlns:a16="http://schemas.microsoft.com/office/drawing/2014/main" id="{B608A3CD-3975-4334-9B73-128949E251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4" r="2" b="4230"/>
          <a:stretch/>
        </p:blipFill>
        <p:spPr bwMode="auto">
          <a:xfrm>
            <a:off x="7800975" y="563090"/>
            <a:ext cx="4105275" cy="426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425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3987-F844-4C7A-B000-829E88BF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43CD-2D92-4650-A238-04DF4E6F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high-level, general-purpose programming language created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Bjarne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extension of the C programming language, or "C with Classes".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language has expanded significantly over time, and modern C++ has object-oriented, generic, and functional features in addition to facilities for low-level memory manipulation.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7D54C1-49FA-43B3-8CD9-2BECE80A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0975" y="383466"/>
            <a:ext cx="4105275" cy="46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92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27A-A53A-48BA-A572-944E1DF0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 C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pplication, brackets, clean code, custom development, programming ...">
            <a:extLst>
              <a:ext uri="{FF2B5EF4-FFF2-40B4-BE49-F238E27FC236}">
                <a16:creationId xmlns:a16="http://schemas.microsoft.com/office/drawing/2014/main" id="{91C48E20-C0A0-4787-ABAB-161073E5F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543135"/>
            <a:ext cx="3835488" cy="38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8410-3CF8-4151-81BE-242ED90D3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is one of the key concepts on any programming language.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executes a block of statements number of times until the condition becomes false.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of 2 types: entry-controlled and exit-controlled.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29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C54D6-12D7-487B-A5AD-18C77841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Loop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8A5EF0-BC6A-41D5-8158-08A4E79D9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6804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698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8160-09C9-49A2-B57D-53B915AB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8A6-5EEA-444A-B2AE-16BC27C3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 a for-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control flow statement for specifying iteration, which allows code to be executed repeatedly.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For-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typically used when the number of iterations is known before entering the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 - for loop in C programming with example">
            <a:extLst>
              <a:ext uri="{FF2B5EF4-FFF2-40B4-BE49-F238E27FC236}">
                <a16:creationId xmlns:a16="http://schemas.microsoft.com/office/drawing/2014/main" id="{D2C38FEF-6D5C-444F-994C-7120E499B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4416" y="643467"/>
            <a:ext cx="5278140" cy="52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14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BE159-3AE7-4B0C-8096-899789B9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9BB1-77F7-42AD-A987-94D192B0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while loops statement allows to repeatedly run the same block of code until a condition is met.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 has one control condition, and executes as long the condition is true.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 - while loop in C programming with example">
            <a:extLst>
              <a:ext uri="{FF2B5EF4-FFF2-40B4-BE49-F238E27FC236}">
                <a16:creationId xmlns:a16="http://schemas.microsoft.com/office/drawing/2014/main" id="{50CBC6F8-0132-42B9-B7C9-DA78303D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4416" y="643467"/>
            <a:ext cx="5278140" cy="52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9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74B32-FFE8-42E5-A38C-BE68C252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8217-8C68-4D05-8322-5C1677D6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do while loop is similar to while loop with one exception that it executes the statements inside the body of do-while before checking the condition.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condition is false at the first place then the do while would run once, however the while loop would not run at all.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C - do while loop in C programming with example">
            <a:extLst>
              <a:ext uri="{FF2B5EF4-FFF2-40B4-BE49-F238E27FC236}">
                <a16:creationId xmlns:a16="http://schemas.microsoft.com/office/drawing/2014/main" id="{4A1A010E-D32E-4EEE-98A7-4B48B8867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4416" y="643467"/>
            <a:ext cx="5278140" cy="52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25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670C8-4519-4EC2-86D3-0968E924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0124-A60F-496A-A8D6-D88900BD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the following output: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Let Us C Solutions: CHAP 3[E]f Making alphabet patterns">
            <a:extLst>
              <a:ext uri="{FF2B5EF4-FFF2-40B4-BE49-F238E27FC236}">
                <a16:creationId xmlns:a16="http://schemas.microsoft.com/office/drawing/2014/main" id="{C55BB429-F477-4207-A516-66BCE93D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465522"/>
            <a:ext cx="6250769" cy="37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52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435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Generate given output</vt:lpstr>
      <vt:lpstr>C LANGUAGE</vt:lpstr>
      <vt:lpstr>C++</vt:lpstr>
      <vt:lpstr>Loops in  C</vt:lpstr>
      <vt:lpstr>Types of Loop</vt:lpstr>
      <vt:lpstr>For Loop</vt:lpstr>
      <vt:lpstr>While Loop</vt:lpstr>
      <vt:lpstr>Do - While</vt:lpstr>
      <vt:lpstr>AIM</vt:lpstr>
      <vt:lpstr>Source Code</vt:lpstr>
      <vt:lpstr>Output</vt:lpstr>
      <vt:lpstr>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</dc:title>
  <dc:creator>Vitthal Savant</dc:creator>
  <cp:lastModifiedBy>Orange Man</cp:lastModifiedBy>
  <cp:revision>3</cp:revision>
  <dcterms:created xsi:type="dcterms:W3CDTF">2020-04-07T10:19:25Z</dcterms:created>
  <dcterms:modified xsi:type="dcterms:W3CDTF">2020-04-08T16:33:31Z</dcterms:modified>
</cp:coreProperties>
</file>