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5" r:id="rId11"/>
    <p:sldId id="267" r:id="rId12"/>
    <p:sldId id="268" r:id="rId13"/>
    <p:sldId id="269" r:id="rId14"/>
    <p:sldId id="270" r:id="rId15"/>
    <p:sldId id="266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2" autoAdjust="0"/>
    <p:restoredTop sz="94660"/>
  </p:normalViewPr>
  <p:slideViewPr>
    <p:cSldViewPr snapToGrid="0">
      <p:cViewPr varScale="1">
        <p:scale>
          <a:sx n="77" d="100"/>
          <a:sy n="77" d="100"/>
        </p:scale>
        <p:origin x="2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4AF975-D8BD-456B-93AC-B080FCA91FA5}" type="doc">
      <dgm:prSet loTypeId="urn:microsoft.com/office/officeart/2005/8/layout/vList2" loCatId="list" qsTypeId="urn:microsoft.com/office/officeart/2005/8/quickstyle/simple5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66CF36A1-7B04-4F8B-9504-F580F712CEBD}">
      <dgm:prSet/>
      <dgm:spPr/>
      <dgm:t>
        <a:bodyPr/>
        <a:lstStyle/>
        <a:p>
          <a:r>
            <a:rPr lang="en-US" b="0" i="0"/>
            <a:t>Java is a high-level, class-based, object-oriented programming language that is designed to have as few implementation dependencies as possible.</a:t>
          </a:r>
          <a:endParaRPr lang="en-US"/>
        </a:p>
      </dgm:t>
    </dgm:pt>
    <dgm:pt modelId="{EFEBDC9F-3220-420A-83F5-06B6206AADD4}" type="parTrans" cxnId="{949CBEDD-C2CD-4A97-808C-26311A7F827C}">
      <dgm:prSet/>
      <dgm:spPr/>
      <dgm:t>
        <a:bodyPr/>
        <a:lstStyle/>
        <a:p>
          <a:endParaRPr lang="en-US"/>
        </a:p>
      </dgm:t>
    </dgm:pt>
    <dgm:pt modelId="{9D3D9205-4DD8-4A5B-8415-321398C1E884}" type="sibTrans" cxnId="{949CBEDD-C2CD-4A97-808C-26311A7F827C}">
      <dgm:prSet/>
      <dgm:spPr/>
      <dgm:t>
        <a:bodyPr/>
        <a:lstStyle/>
        <a:p>
          <a:endParaRPr lang="en-US"/>
        </a:p>
      </dgm:t>
    </dgm:pt>
    <dgm:pt modelId="{4ED41BF3-D8CF-4615-8108-21341575C12E}">
      <dgm:prSet/>
      <dgm:spPr/>
      <dgm:t>
        <a:bodyPr/>
        <a:lstStyle/>
        <a:p>
          <a:r>
            <a:rPr lang="en-US"/>
            <a:t>It was designed by James Gosling in 1996.</a:t>
          </a:r>
        </a:p>
      </dgm:t>
    </dgm:pt>
    <dgm:pt modelId="{E528EA20-CEF9-4D3A-BE00-77AC5537D5E9}" type="parTrans" cxnId="{4B893A2B-9B8D-4B05-B16E-253DEA881C59}">
      <dgm:prSet/>
      <dgm:spPr/>
      <dgm:t>
        <a:bodyPr/>
        <a:lstStyle/>
        <a:p>
          <a:endParaRPr lang="en-US"/>
        </a:p>
      </dgm:t>
    </dgm:pt>
    <dgm:pt modelId="{A1464ABA-D34A-49D8-9138-E0D6D08E65A5}" type="sibTrans" cxnId="{4B893A2B-9B8D-4B05-B16E-253DEA881C59}">
      <dgm:prSet/>
      <dgm:spPr/>
      <dgm:t>
        <a:bodyPr/>
        <a:lstStyle/>
        <a:p>
          <a:endParaRPr lang="en-US"/>
        </a:p>
      </dgm:t>
    </dgm:pt>
    <dgm:pt modelId="{641DA8F5-CDDF-4F18-A26D-801703D7547B}">
      <dgm:prSet/>
      <dgm:spPr/>
      <dgm:t>
        <a:bodyPr/>
        <a:lstStyle/>
        <a:p>
          <a:r>
            <a:rPr lang="en-US"/>
            <a:t>It is handled by Oracle now.</a:t>
          </a:r>
        </a:p>
      </dgm:t>
    </dgm:pt>
    <dgm:pt modelId="{DAB900A4-2AFB-42E8-A813-4471BB678C41}" type="parTrans" cxnId="{8650C456-07CF-4D3D-9E71-B32E6D5AA75A}">
      <dgm:prSet/>
      <dgm:spPr/>
      <dgm:t>
        <a:bodyPr/>
        <a:lstStyle/>
        <a:p>
          <a:endParaRPr lang="en-US"/>
        </a:p>
      </dgm:t>
    </dgm:pt>
    <dgm:pt modelId="{546A2D1A-1104-4890-9B7A-91E96BEC4349}" type="sibTrans" cxnId="{8650C456-07CF-4D3D-9E71-B32E6D5AA75A}">
      <dgm:prSet/>
      <dgm:spPr/>
      <dgm:t>
        <a:bodyPr/>
        <a:lstStyle/>
        <a:p>
          <a:endParaRPr lang="en-US"/>
        </a:p>
      </dgm:t>
    </dgm:pt>
    <dgm:pt modelId="{9C4D14A5-7873-4301-ADD7-DABA26B16E94}" type="pres">
      <dgm:prSet presAssocID="{E04AF975-D8BD-456B-93AC-B080FCA91FA5}" presName="linear" presStyleCnt="0">
        <dgm:presLayoutVars>
          <dgm:animLvl val="lvl"/>
          <dgm:resizeHandles val="exact"/>
        </dgm:presLayoutVars>
      </dgm:prSet>
      <dgm:spPr/>
    </dgm:pt>
    <dgm:pt modelId="{502C32B1-5182-4D0F-AB94-091805CEFB30}" type="pres">
      <dgm:prSet presAssocID="{66CF36A1-7B04-4F8B-9504-F580F712CEB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F322E12-86A2-463E-AACC-D0A274FE3E80}" type="pres">
      <dgm:prSet presAssocID="{9D3D9205-4DD8-4A5B-8415-321398C1E884}" presName="spacer" presStyleCnt="0"/>
      <dgm:spPr/>
    </dgm:pt>
    <dgm:pt modelId="{654B37A5-35AD-43E3-824D-04743AF03AAC}" type="pres">
      <dgm:prSet presAssocID="{4ED41BF3-D8CF-4615-8108-21341575C12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1BB53B0-0CF1-4333-AAF2-6DCD3360D51A}" type="pres">
      <dgm:prSet presAssocID="{A1464ABA-D34A-49D8-9138-E0D6D08E65A5}" presName="spacer" presStyleCnt="0"/>
      <dgm:spPr/>
    </dgm:pt>
    <dgm:pt modelId="{E3682B5F-3823-4102-9AEC-5D8D1295FE23}" type="pres">
      <dgm:prSet presAssocID="{641DA8F5-CDDF-4F18-A26D-801703D7547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B893A2B-9B8D-4B05-B16E-253DEA881C59}" srcId="{E04AF975-D8BD-456B-93AC-B080FCA91FA5}" destId="{4ED41BF3-D8CF-4615-8108-21341575C12E}" srcOrd="1" destOrd="0" parTransId="{E528EA20-CEF9-4D3A-BE00-77AC5537D5E9}" sibTransId="{A1464ABA-D34A-49D8-9138-E0D6D08E65A5}"/>
    <dgm:cxn modelId="{86FCA03E-CB72-4841-8099-AB15C5A4BEE4}" type="presOf" srcId="{4ED41BF3-D8CF-4615-8108-21341575C12E}" destId="{654B37A5-35AD-43E3-824D-04743AF03AAC}" srcOrd="0" destOrd="0" presId="urn:microsoft.com/office/officeart/2005/8/layout/vList2"/>
    <dgm:cxn modelId="{05963853-ECA5-4034-98C1-5391E130E053}" type="presOf" srcId="{66CF36A1-7B04-4F8B-9504-F580F712CEBD}" destId="{502C32B1-5182-4D0F-AB94-091805CEFB30}" srcOrd="0" destOrd="0" presId="urn:microsoft.com/office/officeart/2005/8/layout/vList2"/>
    <dgm:cxn modelId="{8650C456-07CF-4D3D-9E71-B32E6D5AA75A}" srcId="{E04AF975-D8BD-456B-93AC-B080FCA91FA5}" destId="{641DA8F5-CDDF-4F18-A26D-801703D7547B}" srcOrd="2" destOrd="0" parTransId="{DAB900A4-2AFB-42E8-A813-4471BB678C41}" sibTransId="{546A2D1A-1104-4890-9B7A-91E96BEC4349}"/>
    <dgm:cxn modelId="{AC45AADA-F14F-481C-B6F8-7D9F2C2CEA35}" type="presOf" srcId="{E04AF975-D8BD-456B-93AC-B080FCA91FA5}" destId="{9C4D14A5-7873-4301-ADD7-DABA26B16E94}" srcOrd="0" destOrd="0" presId="urn:microsoft.com/office/officeart/2005/8/layout/vList2"/>
    <dgm:cxn modelId="{949CBEDD-C2CD-4A97-808C-26311A7F827C}" srcId="{E04AF975-D8BD-456B-93AC-B080FCA91FA5}" destId="{66CF36A1-7B04-4F8B-9504-F580F712CEBD}" srcOrd="0" destOrd="0" parTransId="{EFEBDC9F-3220-420A-83F5-06B6206AADD4}" sibTransId="{9D3D9205-4DD8-4A5B-8415-321398C1E884}"/>
    <dgm:cxn modelId="{133DA4F3-6CC6-4F1C-B923-46CAB19AA7CD}" type="presOf" srcId="{641DA8F5-CDDF-4F18-A26D-801703D7547B}" destId="{E3682B5F-3823-4102-9AEC-5D8D1295FE23}" srcOrd="0" destOrd="0" presId="urn:microsoft.com/office/officeart/2005/8/layout/vList2"/>
    <dgm:cxn modelId="{AF484EEF-3E85-4334-8DE8-CE062735DA87}" type="presParOf" srcId="{9C4D14A5-7873-4301-ADD7-DABA26B16E94}" destId="{502C32B1-5182-4D0F-AB94-091805CEFB30}" srcOrd="0" destOrd="0" presId="urn:microsoft.com/office/officeart/2005/8/layout/vList2"/>
    <dgm:cxn modelId="{91A7FDDA-B616-4942-A7EE-EDFD3205A326}" type="presParOf" srcId="{9C4D14A5-7873-4301-ADD7-DABA26B16E94}" destId="{EF322E12-86A2-463E-AACC-D0A274FE3E80}" srcOrd="1" destOrd="0" presId="urn:microsoft.com/office/officeart/2005/8/layout/vList2"/>
    <dgm:cxn modelId="{50A5E5F8-E469-4D52-8B27-039163162A71}" type="presParOf" srcId="{9C4D14A5-7873-4301-ADD7-DABA26B16E94}" destId="{654B37A5-35AD-43E3-824D-04743AF03AAC}" srcOrd="2" destOrd="0" presId="urn:microsoft.com/office/officeart/2005/8/layout/vList2"/>
    <dgm:cxn modelId="{09335C79-CFC6-432A-977C-FD9073A6C314}" type="presParOf" srcId="{9C4D14A5-7873-4301-ADD7-DABA26B16E94}" destId="{D1BB53B0-0CF1-4333-AAF2-6DCD3360D51A}" srcOrd="3" destOrd="0" presId="urn:microsoft.com/office/officeart/2005/8/layout/vList2"/>
    <dgm:cxn modelId="{8E6533EE-CA03-4C8D-8251-EA50C95189B0}" type="presParOf" srcId="{9C4D14A5-7873-4301-ADD7-DABA26B16E94}" destId="{E3682B5F-3823-4102-9AEC-5D8D1295FE2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52A6B7-EF2C-482A-B448-546EFF15D52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385D14C-9B73-474B-943C-50B26588656F}">
      <dgm:prSet/>
      <dgm:spPr/>
      <dgm:t>
        <a:bodyPr/>
        <a:lstStyle/>
        <a:p>
          <a:pPr>
            <a:defRPr cap="all"/>
          </a:pPr>
          <a:r>
            <a:rPr lang="en-IN"/>
            <a:t>Operating system : windows xp/7/8 </a:t>
          </a:r>
          <a:endParaRPr lang="en-US"/>
        </a:p>
      </dgm:t>
    </dgm:pt>
    <dgm:pt modelId="{6C312A70-DAC7-4149-A37B-73A071B1C1DF}" type="parTrans" cxnId="{67650697-1DD1-4681-8580-A7B5D41CB92B}">
      <dgm:prSet/>
      <dgm:spPr/>
      <dgm:t>
        <a:bodyPr/>
        <a:lstStyle/>
        <a:p>
          <a:endParaRPr lang="en-US"/>
        </a:p>
      </dgm:t>
    </dgm:pt>
    <dgm:pt modelId="{58E31FFF-9C08-47A8-8752-4446ADF2BAA3}" type="sibTrans" cxnId="{67650697-1DD1-4681-8580-A7B5D41CB92B}">
      <dgm:prSet/>
      <dgm:spPr/>
      <dgm:t>
        <a:bodyPr/>
        <a:lstStyle/>
        <a:p>
          <a:endParaRPr lang="en-US"/>
        </a:p>
      </dgm:t>
    </dgm:pt>
    <dgm:pt modelId="{26E7A421-A0B1-48C8-ACCB-111621CB9AB0}">
      <dgm:prSet/>
      <dgm:spPr/>
      <dgm:t>
        <a:bodyPr/>
        <a:lstStyle/>
        <a:p>
          <a:pPr>
            <a:defRPr cap="all"/>
          </a:pPr>
          <a:r>
            <a:rPr lang="en-IN"/>
            <a:t>Compiler used : java </a:t>
          </a:r>
          <a:endParaRPr lang="en-US"/>
        </a:p>
      </dgm:t>
    </dgm:pt>
    <dgm:pt modelId="{9B712124-3CED-458E-8CE9-76AB0828ACBA}" type="parTrans" cxnId="{331339C1-90E0-48EE-8B1B-F34360156B89}">
      <dgm:prSet/>
      <dgm:spPr/>
      <dgm:t>
        <a:bodyPr/>
        <a:lstStyle/>
        <a:p>
          <a:endParaRPr lang="en-US"/>
        </a:p>
      </dgm:t>
    </dgm:pt>
    <dgm:pt modelId="{B7321336-A790-4E52-8DB6-B382C05B370D}" type="sibTrans" cxnId="{331339C1-90E0-48EE-8B1B-F34360156B89}">
      <dgm:prSet/>
      <dgm:spPr/>
      <dgm:t>
        <a:bodyPr/>
        <a:lstStyle/>
        <a:p>
          <a:endParaRPr lang="en-US"/>
        </a:p>
      </dgm:t>
    </dgm:pt>
    <dgm:pt modelId="{230A19AB-8EF8-4F69-8AAB-32199236BCE9}">
      <dgm:prSet/>
      <dgm:spPr/>
      <dgm:t>
        <a:bodyPr/>
        <a:lstStyle/>
        <a:p>
          <a:pPr>
            <a:defRPr cap="all"/>
          </a:pPr>
          <a:r>
            <a:rPr lang="en-IN"/>
            <a:t>IDE USED : Neatbeans </a:t>
          </a:r>
          <a:endParaRPr lang="en-US"/>
        </a:p>
      </dgm:t>
    </dgm:pt>
    <dgm:pt modelId="{17D48DE4-8B3F-40AD-9AA1-B45E271F98B5}" type="parTrans" cxnId="{D36190FD-FD5E-4FBB-B65C-8131BB0FE708}">
      <dgm:prSet/>
      <dgm:spPr/>
      <dgm:t>
        <a:bodyPr/>
        <a:lstStyle/>
        <a:p>
          <a:endParaRPr lang="en-US"/>
        </a:p>
      </dgm:t>
    </dgm:pt>
    <dgm:pt modelId="{62B3D8AC-2B0A-4898-A9DA-2EC931BA9F9B}" type="sibTrans" cxnId="{D36190FD-FD5E-4FBB-B65C-8131BB0FE708}">
      <dgm:prSet/>
      <dgm:spPr/>
      <dgm:t>
        <a:bodyPr/>
        <a:lstStyle/>
        <a:p>
          <a:endParaRPr lang="en-US"/>
        </a:p>
      </dgm:t>
    </dgm:pt>
    <dgm:pt modelId="{32580EC4-24B0-4D08-B58D-3C774E387888}">
      <dgm:prSet/>
      <dgm:spPr/>
      <dgm:t>
        <a:bodyPr/>
        <a:lstStyle/>
        <a:p>
          <a:pPr>
            <a:defRPr cap="all"/>
          </a:pPr>
          <a:r>
            <a:rPr lang="en-IN"/>
            <a:t>Front End : java, etc</a:t>
          </a:r>
          <a:endParaRPr lang="en-US"/>
        </a:p>
      </dgm:t>
    </dgm:pt>
    <dgm:pt modelId="{B0EB7D7E-BBBE-43FC-8E9D-8C3D9D6B626A}" type="parTrans" cxnId="{C9CEF23F-0EC9-4F34-AECC-F12472F898AD}">
      <dgm:prSet/>
      <dgm:spPr/>
      <dgm:t>
        <a:bodyPr/>
        <a:lstStyle/>
        <a:p>
          <a:endParaRPr lang="en-US"/>
        </a:p>
      </dgm:t>
    </dgm:pt>
    <dgm:pt modelId="{5FAF68D7-4B39-4BCC-97C3-F666555D936A}" type="sibTrans" cxnId="{C9CEF23F-0EC9-4F34-AECC-F12472F898AD}">
      <dgm:prSet/>
      <dgm:spPr/>
      <dgm:t>
        <a:bodyPr/>
        <a:lstStyle/>
        <a:p>
          <a:endParaRPr lang="en-US"/>
        </a:p>
      </dgm:t>
    </dgm:pt>
    <dgm:pt modelId="{40332886-3346-461E-8AD5-DC3D002E7AB7}" type="pres">
      <dgm:prSet presAssocID="{2052A6B7-EF2C-482A-B448-546EFF15D52F}" presName="root" presStyleCnt="0">
        <dgm:presLayoutVars>
          <dgm:dir/>
          <dgm:resizeHandles val="exact"/>
        </dgm:presLayoutVars>
      </dgm:prSet>
      <dgm:spPr/>
    </dgm:pt>
    <dgm:pt modelId="{0FD8F07E-15B7-4C87-8D00-6991679152BF}" type="pres">
      <dgm:prSet presAssocID="{D385D14C-9B73-474B-943C-50B26588656F}" presName="compNode" presStyleCnt="0"/>
      <dgm:spPr/>
    </dgm:pt>
    <dgm:pt modelId="{1C9868F1-A88B-46F0-BD0B-0610CC536032}" type="pres">
      <dgm:prSet presAssocID="{D385D14C-9B73-474B-943C-50B26588656F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B0B0793C-B6BE-4A2F-8835-7733ACEB999B}" type="pres">
      <dgm:prSet presAssocID="{D385D14C-9B73-474B-943C-50B26588656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3F714B5-1CC5-4D01-B762-01F9F7A6D4BD}" type="pres">
      <dgm:prSet presAssocID="{D385D14C-9B73-474B-943C-50B26588656F}" presName="spaceRect" presStyleCnt="0"/>
      <dgm:spPr/>
    </dgm:pt>
    <dgm:pt modelId="{CAA443C0-58DA-4798-83F0-13086764F02B}" type="pres">
      <dgm:prSet presAssocID="{D385D14C-9B73-474B-943C-50B26588656F}" presName="textRect" presStyleLbl="revTx" presStyleIdx="0" presStyleCnt="4">
        <dgm:presLayoutVars>
          <dgm:chMax val="1"/>
          <dgm:chPref val="1"/>
        </dgm:presLayoutVars>
      </dgm:prSet>
      <dgm:spPr/>
    </dgm:pt>
    <dgm:pt modelId="{C93005CD-0C57-421C-99FE-75AC54B778D0}" type="pres">
      <dgm:prSet presAssocID="{58E31FFF-9C08-47A8-8752-4446ADF2BAA3}" presName="sibTrans" presStyleCnt="0"/>
      <dgm:spPr/>
    </dgm:pt>
    <dgm:pt modelId="{BE0C3D8C-EE07-4187-93CC-EC7D1BE4FC89}" type="pres">
      <dgm:prSet presAssocID="{26E7A421-A0B1-48C8-ACCB-111621CB9AB0}" presName="compNode" presStyleCnt="0"/>
      <dgm:spPr/>
    </dgm:pt>
    <dgm:pt modelId="{3E5B0DA3-2095-400B-8AED-B086C6AA9E33}" type="pres">
      <dgm:prSet presAssocID="{26E7A421-A0B1-48C8-ACCB-111621CB9AB0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F83FCA7-C682-44D5-B2B7-E643FA0B3148}" type="pres">
      <dgm:prSet presAssocID="{26E7A421-A0B1-48C8-ACCB-111621CB9AB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381A07F7-93A0-45D9-81E0-FC32C05C4FAE}" type="pres">
      <dgm:prSet presAssocID="{26E7A421-A0B1-48C8-ACCB-111621CB9AB0}" presName="spaceRect" presStyleCnt="0"/>
      <dgm:spPr/>
    </dgm:pt>
    <dgm:pt modelId="{0374CD45-C57E-4C2C-8A63-E6F4DBACCE11}" type="pres">
      <dgm:prSet presAssocID="{26E7A421-A0B1-48C8-ACCB-111621CB9AB0}" presName="textRect" presStyleLbl="revTx" presStyleIdx="1" presStyleCnt="4">
        <dgm:presLayoutVars>
          <dgm:chMax val="1"/>
          <dgm:chPref val="1"/>
        </dgm:presLayoutVars>
      </dgm:prSet>
      <dgm:spPr/>
    </dgm:pt>
    <dgm:pt modelId="{4A31F9B1-61A5-4BCC-8550-4B8888652387}" type="pres">
      <dgm:prSet presAssocID="{B7321336-A790-4E52-8DB6-B382C05B370D}" presName="sibTrans" presStyleCnt="0"/>
      <dgm:spPr/>
    </dgm:pt>
    <dgm:pt modelId="{99ABA7FA-61FE-40CF-9EDC-B5A5E39F1CF0}" type="pres">
      <dgm:prSet presAssocID="{230A19AB-8EF8-4F69-8AAB-32199236BCE9}" presName="compNode" presStyleCnt="0"/>
      <dgm:spPr/>
    </dgm:pt>
    <dgm:pt modelId="{2B39F664-75D9-4C20-99D1-2379C2BE68BD}" type="pres">
      <dgm:prSet presAssocID="{230A19AB-8EF8-4F69-8AAB-32199236BCE9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7B21074-82A3-4208-9736-8165EE6211CB}" type="pres">
      <dgm:prSet presAssocID="{230A19AB-8EF8-4F69-8AAB-32199236BCE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278F015E-023D-469F-B6A8-D2B3F6835F07}" type="pres">
      <dgm:prSet presAssocID="{230A19AB-8EF8-4F69-8AAB-32199236BCE9}" presName="spaceRect" presStyleCnt="0"/>
      <dgm:spPr/>
    </dgm:pt>
    <dgm:pt modelId="{84450B12-8309-4DB6-957B-70306ED2F9E2}" type="pres">
      <dgm:prSet presAssocID="{230A19AB-8EF8-4F69-8AAB-32199236BCE9}" presName="textRect" presStyleLbl="revTx" presStyleIdx="2" presStyleCnt="4">
        <dgm:presLayoutVars>
          <dgm:chMax val="1"/>
          <dgm:chPref val="1"/>
        </dgm:presLayoutVars>
      </dgm:prSet>
      <dgm:spPr/>
    </dgm:pt>
    <dgm:pt modelId="{B9F81B4D-0893-4C81-834C-19C8120ECF67}" type="pres">
      <dgm:prSet presAssocID="{62B3D8AC-2B0A-4898-A9DA-2EC931BA9F9B}" presName="sibTrans" presStyleCnt="0"/>
      <dgm:spPr/>
    </dgm:pt>
    <dgm:pt modelId="{BA50DCE7-903F-4C0C-BDCC-AEC1DF7B34BD}" type="pres">
      <dgm:prSet presAssocID="{32580EC4-24B0-4D08-B58D-3C774E387888}" presName="compNode" presStyleCnt="0"/>
      <dgm:spPr/>
    </dgm:pt>
    <dgm:pt modelId="{46FC0740-309A-4B53-BE7F-CEA900ECD188}" type="pres">
      <dgm:prSet presAssocID="{32580EC4-24B0-4D08-B58D-3C774E387888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4F788F2-25DE-4BAC-BDA5-3CD882DB47C6}" type="pres">
      <dgm:prSet presAssocID="{32580EC4-24B0-4D08-B58D-3C774E38788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E650357E-A82F-4383-A75C-FC84D5BAF004}" type="pres">
      <dgm:prSet presAssocID="{32580EC4-24B0-4D08-B58D-3C774E387888}" presName="spaceRect" presStyleCnt="0"/>
      <dgm:spPr/>
    </dgm:pt>
    <dgm:pt modelId="{1FBCCDC6-23A9-444F-9E54-4E8D111264A2}" type="pres">
      <dgm:prSet presAssocID="{32580EC4-24B0-4D08-B58D-3C774E38788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9CEF23F-0EC9-4F34-AECC-F12472F898AD}" srcId="{2052A6B7-EF2C-482A-B448-546EFF15D52F}" destId="{32580EC4-24B0-4D08-B58D-3C774E387888}" srcOrd="3" destOrd="0" parTransId="{B0EB7D7E-BBBE-43FC-8E9D-8C3D9D6B626A}" sibTransId="{5FAF68D7-4B39-4BCC-97C3-F666555D936A}"/>
    <dgm:cxn modelId="{903BB77C-C1A6-4017-89E9-50319055423C}" type="presOf" srcId="{32580EC4-24B0-4D08-B58D-3C774E387888}" destId="{1FBCCDC6-23A9-444F-9E54-4E8D111264A2}" srcOrd="0" destOrd="0" presId="urn:microsoft.com/office/officeart/2018/5/layout/IconLeafLabelList"/>
    <dgm:cxn modelId="{4A6EB180-3BBD-460A-B374-8D2D0AD3B85F}" type="presOf" srcId="{2052A6B7-EF2C-482A-B448-546EFF15D52F}" destId="{40332886-3346-461E-8AD5-DC3D002E7AB7}" srcOrd="0" destOrd="0" presId="urn:microsoft.com/office/officeart/2018/5/layout/IconLeafLabelList"/>
    <dgm:cxn modelId="{67650697-1DD1-4681-8580-A7B5D41CB92B}" srcId="{2052A6B7-EF2C-482A-B448-546EFF15D52F}" destId="{D385D14C-9B73-474B-943C-50B26588656F}" srcOrd="0" destOrd="0" parTransId="{6C312A70-DAC7-4149-A37B-73A071B1C1DF}" sibTransId="{58E31FFF-9C08-47A8-8752-4446ADF2BAA3}"/>
    <dgm:cxn modelId="{CD7BB4A0-E94C-4694-A7F3-66EF0EC70112}" type="presOf" srcId="{D385D14C-9B73-474B-943C-50B26588656F}" destId="{CAA443C0-58DA-4798-83F0-13086764F02B}" srcOrd="0" destOrd="0" presId="urn:microsoft.com/office/officeart/2018/5/layout/IconLeafLabelList"/>
    <dgm:cxn modelId="{F7B221B2-902F-4649-B65E-AB5930D84A5A}" type="presOf" srcId="{26E7A421-A0B1-48C8-ACCB-111621CB9AB0}" destId="{0374CD45-C57E-4C2C-8A63-E6F4DBACCE11}" srcOrd="0" destOrd="0" presId="urn:microsoft.com/office/officeart/2018/5/layout/IconLeafLabelList"/>
    <dgm:cxn modelId="{331339C1-90E0-48EE-8B1B-F34360156B89}" srcId="{2052A6B7-EF2C-482A-B448-546EFF15D52F}" destId="{26E7A421-A0B1-48C8-ACCB-111621CB9AB0}" srcOrd="1" destOrd="0" parTransId="{9B712124-3CED-458E-8CE9-76AB0828ACBA}" sibTransId="{B7321336-A790-4E52-8DB6-B382C05B370D}"/>
    <dgm:cxn modelId="{726A27C3-50FE-4252-B3DD-7BA4200396B6}" type="presOf" srcId="{230A19AB-8EF8-4F69-8AAB-32199236BCE9}" destId="{84450B12-8309-4DB6-957B-70306ED2F9E2}" srcOrd="0" destOrd="0" presId="urn:microsoft.com/office/officeart/2018/5/layout/IconLeafLabelList"/>
    <dgm:cxn modelId="{D36190FD-FD5E-4FBB-B65C-8131BB0FE708}" srcId="{2052A6B7-EF2C-482A-B448-546EFF15D52F}" destId="{230A19AB-8EF8-4F69-8AAB-32199236BCE9}" srcOrd="2" destOrd="0" parTransId="{17D48DE4-8B3F-40AD-9AA1-B45E271F98B5}" sibTransId="{62B3D8AC-2B0A-4898-A9DA-2EC931BA9F9B}"/>
    <dgm:cxn modelId="{6E46D045-5AC8-4451-AB47-C26ED53CD505}" type="presParOf" srcId="{40332886-3346-461E-8AD5-DC3D002E7AB7}" destId="{0FD8F07E-15B7-4C87-8D00-6991679152BF}" srcOrd="0" destOrd="0" presId="urn:microsoft.com/office/officeart/2018/5/layout/IconLeafLabelList"/>
    <dgm:cxn modelId="{8C7C61B1-0CB8-4262-9797-021455C61BC5}" type="presParOf" srcId="{0FD8F07E-15B7-4C87-8D00-6991679152BF}" destId="{1C9868F1-A88B-46F0-BD0B-0610CC536032}" srcOrd="0" destOrd="0" presId="urn:microsoft.com/office/officeart/2018/5/layout/IconLeafLabelList"/>
    <dgm:cxn modelId="{3DEE0C9C-776D-436F-8155-FAF8A39D6747}" type="presParOf" srcId="{0FD8F07E-15B7-4C87-8D00-6991679152BF}" destId="{B0B0793C-B6BE-4A2F-8835-7733ACEB999B}" srcOrd="1" destOrd="0" presId="urn:microsoft.com/office/officeart/2018/5/layout/IconLeafLabelList"/>
    <dgm:cxn modelId="{A4949498-76E2-4B12-9CB7-91C62A8DBACE}" type="presParOf" srcId="{0FD8F07E-15B7-4C87-8D00-6991679152BF}" destId="{23F714B5-1CC5-4D01-B762-01F9F7A6D4BD}" srcOrd="2" destOrd="0" presId="urn:microsoft.com/office/officeart/2018/5/layout/IconLeafLabelList"/>
    <dgm:cxn modelId="{30C38816-9F07-4C3B-ADAF-3928D00386DA}" type="presParOf" srcId="{0FD8F07E-15B7-4C87-8D00-6991679152BF}" destId="{CAA443C0-58DA-4798-83F0-13086764F02B}" srcOrd="3" destOrd="0" presId="urn:microsoft.com/office/officeart/2018/5/layout/IconLeafLabelList"/>
    <dgm:cxn modelId="{6147AB24-A4EF-450D-B957-D1EB90DDD2C9}" type="presParOf" srcId="{40332886-3346-461E-8AD5-DC3D002E7AB7}" destId="{C93005CD-0C57-421C-99FE-75AC54B778D0}" srcOrd="1" destOrd="0" presId="urn:microsoft.com/office/officeart/2018/5/layout/IconLeafLabelList"/>
    <dgm:cxn modelId="{F9D844FB-F647-44D6-8027-4EF9544AF4BF}" type="presParOf" srcId="{40332886-3346-461E-8AD5-DC3D002E7AB7}" destId="{BE0C3D8C-EE07-4187-93CC-EC7D1BE4FC89}" srcOrd="2" destOrd="0" presId="urn:microsoft.com/office/officeart/2018/5/layout/IconLeafLabelList"/>
    <dgm:cxn modelId="{A326BDA0-E17B-4D8A-B2B8-739D61CD6DDE}" type="presParOf" srcId="{BE0C3D8C-EE07-4187-93CC-EC7D1BE4FC89}" destId="{3E5B0DA3-2095-400B-8AED-B086C6AA9E33}" srcOrd="0" destOrd="0" presId="urn:microsoft.com/office/officeart/2018/5/layout/IconLeafLabelList"/>
    <dgm:cxn modelId="{D46449C3-FB95-408C-96F8-6DCC764C93C7}" type="presParOf" srcId="{BE0C3D8C-EE07-4187-93CC-EC7D1BE4FC89}" destId="{6F83FCA7-C682-44D5-B2B7-E643FA0B3148}" srcOrd="1" destOrd="0" presId="urn:microsoft.com/office/officeart/2018/5/layout/IconLeafLabelList"/>
    <dgm:cxn modelId="{9C908811-8509-41B4-BFFE-3B4D78CBCFAC}" type="presParOf" srcId="{BE0C3D8C-EE07-4187-93CC-EC7D1BE4FC89}" destId="{381A07F7-93A0-45D9-81E0-FC32C05C4FAE}" srcOrd="2" destOrd="0" presId="urn:microsoft.com/office/officeart/2018/5/layout/IconLeafLabelList"/>
    <dgm:cxn modelId="{50722E4E-D050-46D3-B8DE-3C9F972C3850}" type="presParOf" srcId="{BE0C3D8C-EE07-4187-93CC-EC7D1BE4FC89}" destId="{0374CD45-C57E-4C2C-8A63-E6F4DBACCE11}" srcOrd="3" destOrd="0" presId="urn:microsoft.com/office/officeart/2018/5/layout/IconLeafLabelList"/>
    <dgm:cxn modelId="{0AD64A00-F80E-4B17-8BB1-5D4449120689}" type="presParOf" srcId="{40332886-3346-461E-8AD5-DC3D002E7AB7}" destId="{4A31F9B1-61A5-4BCC-8550-4B8888652387}" srcOrd="3" destOrd="0" presId="urn:microsoft.com/office/officeart/2018/5/layout/IconLeafLabelList"/>
    <dgm:cxn modelId="{FB564422-413B-40A1-97DE-AB9DC9EDA560}" type="presParOf" srcId="{40332886-3346-461E-8AD5-DC3D002E7AB7}" destId="{99ABA7FA-61FE-40CF-9EDC-B5A5E39F1CF0}" srcOrd="4" destOrd="0" presId="urn:microsoft.com/office/officeart/2018/5/layout/IconLeafLabelList"/>
    <dgm:cxn modelId="{F3E4A52D-B0EB-4A59-90E6-C271E1E3FCB6}" type="presParOf" srcId="{99ABA7FA-61FE-40CF-9EDC-B5A5E39F1CF0}" destId="{2B39F664-75D9-4C20-99D1-2379C2BE68BD}" srcOrd="0" destOrd="0" presId="urn:microsoft.com/office/officeart/2018/5/layout/IconLeafLabelList"/>
    <dgm:cxn modelId="{94FCC204-2926-4DCD-BA93-4243A05AAD93}" type="presParOf" srcId="{99ABA7FA-61FE-40CF-9EDC-B5A5E39F1CF0}" destId="{67B21074-82A3-4208-9736-8165EE6211CB}" srcOrd="1" destOrd="0" presId="urn:microsoft.com/office/officeart/2018/5/layout/IconLeafLabelList"/>
    <dgm:cxn modelId="{F53D8D4B-9AD3-4192-872C-F0A194B40B9D}" type="presParOf" srcId="{99ABA7FA-61FE-40CF-9EDC-B5A5E39F1CF0}" destId="{278F015E-023D-469F-B6A8-D2B3F6835F07}" srcOrd="2" destOrd="0" presId="urn:microsoft.com/office/officeart/2018/5/layout/IconLeafLabelList"/>
    <dgm:cxn modelId="{DE256746-9DF6-468A-AAB8-36A9EB47935D}" type="presParOf" srcId="{99ABA7FA-61FE-40CF-9EDC-B5A5E39F1CF0}" destId="{84450B12-8309-4DB6-957B-70306ED2F9E2}" srcOrd="3" destOrd="0" presId="urn:microsoft.com/office/officeart/2018/5/layout/IconLeafLabelList"/>
    <dgm:cxn modelId="{EB5A9674-0B7F-4B8E-936B-2DAA0C9577E6}" type="presParOf" srcId="{40332886-3346-461E-8AD5-DC3D002E7AB7}" destId="{B9F81B4D-0893-4C81-834C-19C8120ECF67}" srcOrd="5" destOrd="0" presId="urn:microsoft.com/office/officeart/2018/5/layout/IconLeafLabelList"/>
    <dgm:cxn modelId="{73557E05-3BB7-4D47-865E-4BD2DA785A16}" type="presParOf" srcId="{40332886-3346-461E-8AD5-DC3D002E7AB7}" destId="{BA50DCE7-903F-4C0C-BDCC-AEC1DF7B34BD}" srcOrd="6" destOrd="0" presId="urn:microsoft.com/office/officeart/2018/5/layout/IconLeafLabelList"/>
    <dgm:cxn modelId="{8FF1C2F6-333E-4098-86EA-2A3837D890E9}" type="presParOf" srcId="{BA50DCE7-903F-4C0C-BDCC-AEC1DF7B34BD}" destId="{46FC0740-309A-4B53-BE7F-CEA900ECD188}" srcOrd="0" destOrd="0" presId="urn:microsoft.com/office/officeart/2018/5/layout/IconLeafLabelList"/>
    <dgm:cxn modelId="{0AD0D411-9EBD-4E4E-B1A9-2ABF2C1575A5}" type="presParOf" srcId="{BA50DCE7-903F-4C0C-BDCC-AEC1DF7B34BD}" destId="{F4F788F2-25DE-4BAC-BDA5-3CD882DB47C6}" srcOrd="1" destOrd="0" presId="urn:microsoft.com/office/officeart/2018/5/layout/IconLeafLabelList"/>
    <dgm:cxn modelId="{BDE54045-6A8E-4471-AE37-7390F30B5983}" type="presParOf" srcId="{BA50DCE7-903F-4C0C-BDCC-AEC1DF7B34BD}" destId="{E650357E-A82F-4383-A75C-FC84D5BAF004}" srcOrd="2" destOrd="0" presId="urn:microsoft.com/office/officeart/2018/5/layout/IconLeafLabelList"/>
    <dgm:cxn modelId="{3591531A-F16A-4D4F-821F-A8CF664DEF8F}" type="presParOf" srcId="{BA50DCE7-903F-4C0C-BDCC-AEC1DF7B34BD}" destId="{1FBCCDC6-23A9-444F-9E54-4E8D111264A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2C32B1-5182-4D0F-AB94-091805CEFB30}">
      <dsp:nvSpPr>
        <dsp:cNvPr id="0" name=""/>
        <dsp:cNvSpPr/>
      </dsp:nvSpPr>
      <dsp:spPr>
        <a:xfrm>
          <a:off x="0" y="14679"/>
          <a:ext cx="6422848" cy="12097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Java is a high-level, class-based, object-oriented programming language that is designed to have as few implementation dependencies as possible.</a:t>
          </a:r>
          <a:endParaRPr lang="en-US" sz="2200" kern="1200"/>
        </a:p>
      </dsp:txBody>
      <dsp:txXfrm>
        <a:off x="59057" y="73736"/>
        <a:ext cx="6304734" cy="1091666"/>
      </dsp:txXfrm>
    </dsp:sp>
    <dsp:sp modelId="{654B37A5-35AD-43E3-824D-04743AF03AAC}">
      <dsp:nvSpPr>
        <dsp:cNvPr id="0" name=""/>
        <dsp:cNvSpPr/>
      </dsp:nvSpPr>
      <dsp:spPr>
        <a:xfrm>
          <a:off x="0" y="1287819"/>
          <a:ext cx="6422848" cy="12097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It was designed by James Gosling in 1996.</a:t>
          </a:r>
        </a:p>
      </dsp:txBody>
      <dsp:txXfrm>
        <a:off x="59057" y="1346876"/>
        <a:ext cx="6304734" cy="1091666"/>
      </dsp:txXfrm>
    </dsp:sp>
    <dsp:sp modelId="{E3682B5F-3823-4102-9AEC-5D8D1295FE23}">
      <dsp:nvSpPr>
        <dsp:cNvPr id="0" name=""/>
        <dsp:cNvSpPr/>
      </dsp:nvSpPr>
      <dsp:spPr>
        <a:xfrm>
          <a:off x="0" y="2560959"/>
          <a:ext cx="6422848" cy="12097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It is handled by Oracle now.</a:t>
          </a:r>
        </a:p>
      </dsp:txBody>
      <dsp:txXfrm>
        <a:off x="59057" y="2620016"/>
        <a:ext cx="6304734" cy="10916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9868F1-A88B-46F0-BD0B-0610CC536032}">
      <dsp:nvSpPr>
        <dsp:cNvPr id="0" name=""/>
        <dsp:cNvSpPr/>
      </dsp:nvSpPr>
      <dsp:spPr>
        <a:xfrm>
          <a:off x="523095" y="561389"/>
          <a:ext cx="1441902" cy="144190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B0793C-B6BE-4A2F-8835-7733ACEB999B}">
      <dsp:nvSpPr>
        <dsp:cNvPr id="0" name=""/>
        <dsp:cNvSpPr/>
      </dsp:nvSpPr>
      <dsp:spPr>
        <a:xfrm>
          <a:off x="830385" y="868680"/>
          <a:ext cx="827321" cy="8273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A443C0-58DA-4798-83F0-13086764F02B}">
      <dsp:nvSpPr>
        <dsp:cNvPr id="0" name=""/>
        <dsp:cNvSpPr/>
      </dsp:nvSpPr>
      <dsp:spPr>
        <a:xfrm>
          <a:off x="62159" y="2452409"/>
          <a:ext cx="2363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200" kern="1200"/>
            <a:t>Operating system : windows xp/7/8 </a:t>
          </a:r>
          <a:endParaRPr lang="en-US" sz="2200" kern="1200"/>
        </a:p>
      </dsp:txBody>
      <dsp:txXfrm>
        <a:off x="62159" y="2452409"/>
        <a:ext cx="2363775" cy="720000"/>
      </dsp:txXfrm>
    </dsp:sp>
    <dsp:sp modelId="{3E5B0DA3-2095-400B-8AED-B086C6AA9E33}">
      <dsp:nvSpPr>
        <dsp:cNvPr id="0" name=""/>
        <dsp:cNvSpPr/>
      </dsp:nvSpPr>
      <dsp:spPr>
        <a:xfrm>
          <a:off x="3300530" y="561389"/>
          <a:ext cx="1441902" cy="144190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83FCA7-C682-44D5-B2B7-E643FA0B3148}">
      <dsp:nvSpPr>
        <dsp:cNvPr id="0" name=""/>
        <dsp:cNvSpPr/>
      </dsp:nvSpPr>
      <dsp:spPr>
        <a:xfrm>
          <a:off x="3607821" y="868680"/>
          <a:ext cx="827321" cy="8273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74CD45-C57E-4C2C-8A63-E6F4DBACCE11}">
      <dsp:nvSpPr>
        <dsp:cNvPr id="0" name=""/>
        <dsp:cNvSpPr/>
      </dsp:nvSpPr>
      <dsp:spPr>
        <a:xfrm>
          <a:off x="2839594" y="2452409"/>
          <a:ext cx="2363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200" kern="1200"/>
            <a:t>Compiler used : java </a:t>
          </a:r>
          <a:endParaRPr lang="en-US" sz="2200" kern="1200"/>
        </a:p>
      </dsp:txBody>
      <dsp:txXfrm>
        <a:off x="2839594" y="2452409"/>
        <a:ext cx="2363775" cy="720000"/>
      </dsp:txXfrm>
    </dsp:sp>
    <dsp:sp modelId="{2B39F664-75D9-4C20-99D1-2379C2BE68BD}">
      <dsp:nvSpPr>
        <dsp:cNvPr id="0" name=""/>
        <dsp:cNvSpPr/>
      </dsp:nvSpPr>
      <dsp:spPr>
        <a:xfrm>
          <a:off x="6077966" y="561389"/>
          <a:ext cx="1441902" cy="144190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B21074-82A3-4208-9736-8165EE6211CB}">
      <dsp:nvSpPr>
        <dsp:cNvPr id="0" name=""/>
        <dsp:cNvSpPr/>
      </dsp:nvSpPr>
      <dsp:spPr>
        <a:xfrm>
          <a:off x="6385257" y="868680"/>
          <a:ext cx="827321" cy="8273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450B12-8309-4DB6-957B-70306ED2F9E2}">
      <dsp:nvSpPr>
        <dsp:cNvPr id="0" name=""/>
        <dsp:cNvSpPr/>
      </dsp:nvSpPr>
      <dsp:spPr>
        <a:xfrm>
          <a:off x="5617030" y="2452409"/>
          <a:ext cx="2363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200" kern="1200"/>
            <a:t>IDE USED : Neatbeans </a:t>
          </a:r>
          <a:endParaRPr lang="en-US" sz="2200" kern="1200"/>
        </a:p>
      </dsp:txBody>
      <dsp:txXfrm>
        <a:off x="5617030" y="2452409"/>
        <a:ext cx="2363775" cy="720000"/>
      </dsp:txXfrm>
    </dsp:sp>
    <dsp:sp modelId="{46FC0740-309A-4B53-BE7F-CEA900ECD188}">
      <dsp:nvSpPr>
        <dsp:cNvPr id="0" name=""/>
        <dsp:cNvSpPr/>
      </dsp:nvSpPr>
      <dsp:spPr>
        <a:xfrm>
          <a:off x="8855402" y="561389"/>
          <a:ext cx="1441902" cy="1441902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F788F2-25DE-4BAC-BDA5-3CD882DB47C6}">
      <dsp:nvSpPr>
        <dsp:cNvPr id="0" name=""/>
        <dsp:cNvSpPr/>
      </dsp:nvSpPr>
      <dsp:spPr>
        <a:xfrm>
          <a:off x="9162692" y="868680"/>
          <a:ext cx="827321" cy="8273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BCCDC6-23A9-444F-9E54-4E8D111264A2}">
      <dsp:nvSpPr>
        <dsp:cNvPr id="0" name=""/>
        <dsp:cNvSpPr/>
      </dsp:nvSpPr>
      <dsp:spPr>
        <a:xfrm>
          <a:off x="8394465" y="2452409"/>
          <a:ext cx="2363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200" kern="1200"/>
            <a:t>Front End : java, etc</a:t>
          </a:r>
          <a:endParaRPr lang="en-US" sz="2200" kern="1200"/>
        </a:p>
      </dsp:txBody>
      <dsp:txXfrm>
        <a:off x="8394465" y="2452409"/>
        <a:ext cx="236377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A6E50-134E-44F1-951C-6DB748116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C822E1-AEAE-49A4-8B7F-F2FFB15FA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21550-B3C1-440A-9FBF-0E569AEDD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4401-81BE-4A4C-9C22-BDD26E403DAD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D1993-F8BA-4B5A-82DB-3DFF44159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44564-8666-4EA0-9092-4509F4EC7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C8B6-726C-4718-90C3-C26C04E1A1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431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E080D-B4AE-48AE-81F2-14F5A47FF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E7EF84-DD7A-416E-8C82-6F9C22318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FCFA6-D6D8-47DC-B424-42ACD81F9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4401-81BE-4A4C-9C22-BDD26E403DAD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382EB-59BB-4282-9F07-E000F4F82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FA97E-7F7B-4EDA-BF07-4807AFEE2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C8B6-726C-4718-90C3-C26C04E1A1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990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9EC63A-D400-4184-ACAF-A2B3A7076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F799FA-E23E-48C6-9EAE-49B2C2298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6FEAC-30EA-4354-BC2B-FD38C81E0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4401-81BE-4A4C-9C22-BDD26E403DAD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DFC83-9621-4306-AF77-DDA4BADE5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79769-E6FB-4095-B1BE-EE2280E48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C8B6-726C-4718-90C3-C26C04E1A1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26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37484-B7AB-425B-87E2-9CA010995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DAD4A-34B8-4EB5-AC6B-AFDA4F7D9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1DC9A-EBAA-4230-8305-C5B3E8F1B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4401-81BE-4A4C-9C22-BDD26E403DAD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862D1-A7B7-48F4-9054-D8D9A701E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8A1B4-6106-4936-A85F-333E58C62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C8B6-726C-4718-90C3-C26C04E1A1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525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4FCF-A23F-4E8C-B09D-37922E8BC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41FAD-D167-4BC2-B049-2C2B55D96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5D810-24EE-44AA-B765-109802DC5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4401-81BE-4A4C-9C22-BDD26E403DAD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546D5-B81B-4B28-AD8A-4CB08222F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77B06-3A24-4975-98C8-81DBAE65D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C8B6-726C-4718-90C3-C26C04E1A1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835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03786-EC4C-43DD-8B2F-5AF2605EA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AD53C-579D-4C81-BB4A-FCC47953EE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1C3FD-6F28-4B72-AAB3-F237037DD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D4AAE-ADEF-49D2-9E18-370114620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4401-81BE-4A4C-9C22-BDD26E403DAD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901AE-59A7-4204-99F4-EB222C2C3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D831A-0B96-4F84-A650-EC2082156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C8B6-726C-4718-90C3-C26C04E1A1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647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82A14-2B81-41EA-8698-C4D469C1F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C7F22-DC81-454D-9232-22171174D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1CAF8-D318-4400-AC7E-5EB451298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AE24E9-2DA7-4F41-A941-C4706ADC7C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DC3788-C263-452B-9E58-DFBD8CFF2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D529AA-32A5-4B23-8369-DF5B68E58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4401-81BE-4A4C-9C22-BDD26E403DAD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7B0D5F-2DC5-4525-8937-032C8516E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1EB9E2-28B3-40D8-9B1E-D1C02FE76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C8B6-726C-4718-90C3-C26C04E1A1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421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2E3B4-32CE-4DCD-B326-656262E39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006FA9-170E-4E8D-8BD5-D76D3DEC1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4401-81BE-4A4C-9C22-BDD26E403DAD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CEFD18-774F-474E-9F47-11188F913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B9ADD5-2CA1-4309-BB74-CAD5F5359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C8B6-726C-4718-90C3-C26C04E1A1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833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9FF463-8D1D-49E8-BF16-49CAEAF55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4401-81BE-4A4C-9C22-BDD26E403DAD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BC4FCD-6852-4620-A1A3-002D42F23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FA456-D760-484A-9D4B-1911D5A20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C8B6-726C-4718-90C3-C26C04E1A1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746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46026-7966-49DD-BBA3-D53063488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4372D-7CF9-4493-BE2B-B67D76F0B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07F54-B22E-4A74-AF70-2217AEECE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DC565-2364-4CD4-8D90-514E6DA04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4401-81BE-4A4C-9C22-BDD26E403DAD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971CC-475B-4433-B89D-E8B8BDFBD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8ACA4-FFFA-47BE-B359-68B569CA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C8B6-726C-4718-90C3-C26C04E1A1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5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92B23-F168-4098-887D-97C6C014E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6F07DF-2DE3-4B40-AF05-1C2BFE660C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41CB41-367B-403D-ACC1-520BC786E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44DBA-11F1-4ED3-9DBD-15265DFFC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4401-81BE-4A4C-9C22-BDD26E403DAD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48DC4-DA14-404C-B58B-C0B25AFF0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FAF57B-6E41-498C-B607-33A44067E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C8B6-726C-4718-90C3-C26C04E1A1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38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D130AD-8A5C-4FB4-8020-3EF1556C3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83583-9F70-47D9-A14E-B051FB454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C2C3C-4738-4B81-87D4-C3FAB93C0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64401-81BE-4A4C-9C22-BDD26E403DAD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8843F-9B96-42F9-97A9-4FABFA46A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AC60C-7212-4016-A0BB-236E72C3AE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0C8B6-726C-4718-90C3-C26C04E1A1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79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6F4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4D23AE-E735-4C88-9449-6E9C90663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6" y="803705"/>
            <a:ext cx="4208656" cy="3034857"/>
          </a:xfrm>
        </p:spPr>
        <p:txBody>
          <a:bodyPr anchor="b">
            <a:normAutofit/>
          </a:bodyPr>
          <a:lstStyle/>
          <a:p>
            <a:pPr algn="r"/>
            <a:r>
              <a:rPr lang="en-US" sz="5400">
                <a:solidFill>
                  <a:srgbClr val="FFFFFF"/>
                </a:solidFill>
              </a:rPr>
              <a:t>Text Editor </a:t>
            </a:r>
            <a:endParaRPr lang="en-IN" sz="54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788498-0B63-4E09-9D92-F23146A26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4013165"/>
            <a:ext cx="4204012" cy="2205732"/>
          </a:xfrm>
        </p:spPr>
        <p:txBody>
          <a:bodyPr anchor="t">
            <a:normAutofit fontScale="92500" lnSpcReduction="10000"/>
          </a:bodyPr>
          <a:lstStyle/>
          <a:p>
            <a:pPr algn="r"/>
            <a:r>
              <a:rPr lang="en-US" sz="2200" dirty="0">
                <a:solidFill>
                  <a:srgbClr val="FFFFFF"/>
                </a:solidFill>
              </a:rPr>
              <a:t>-</a:t>
            </a:r>
            <a:r>
              <a:rPr lang="en-US" sz="2100" dirty="0">
                <a:solidFill>
                  <a:srgbClr val="FFFFFF"/>
                </a:solidFill>
              </a:rPr>
              <a:t>presented by</a:t>
            </a:r>
          </a:p>
          <a:p>
            <a:pPr algn="r"/>
            <a:r>
              <a:rPr lang="en-US" sz="2100" dirty="0">
                <a:solidFill>
                  <a:srgbClr val="FFFFFF"/>
                </a:solidFill>
              </a:rPr>
              <a:t>Group 16</a:t>
            </a:r>
          </a:p>
          <a:p>
            <a:pPr lvl="4" algn="r"/>
            <a:r>
              <a:rPr lang="en-US" sz="2100" dirty="0">
                <a:solidFill>
                  <a:srgbClr val="FFFFFF"/>
                </a:solidFill>
              </a:rPr>
              <a:t>46. Omkar </a:t>
            </a:r>
            <a:r>
              <a:rPr lang="en-US" sz="2100" dirty="0" err="1">
                <a:solidFill>
                  <a:srgbClr val="FFFFFF"/>
                </a:solidFill>
              </a:rPr>
              <a:t>Vitthal</a:t>
            </a:r>
            <a:r>
              <a:rPr lang="en-US" sz="2100" dirty="0">
                <a:solidFill>
                  <a:srgbClr val="FFFFFF"/>
                </a:solidFill>
              </a:rPr>
              <a:t> Savant</a:t>
            </a:r>
          </a:p>
          <a:p>
            <a:pPr lvl="4" algn="r"/>
            <a:r>
              <a:rPr lang="en-US" sz="2100" dirty="0">
                <a:solidFill>
                  <a:srgbClr val="FFFFFF"/>
                </a:solidFill>
              </a:rPr>
              <a:t>47. Diksha Pravin Sawant</a:t>
            </a:r>
          </a:p>
          <a:p>
            <a:pPr lvl="4" algn="r"/>
            <a:r>
              <a:rPr lang="en-US" sz="2100" dirty="0">
                <a:solidFill>
                  <a:srgbClr val="FFFFFF"/>
                </a:solidFill>
              </a:rPr>
              <a:t>48. Om Vilas </a:t>
            </a:r>
            <a:r>
              <a:rPr lang="en-US" sz="2100" dirty="0" err="1">
                <a:solidFill>
                  <a:srgbClr val="FFFFFF"/>
                </a:solidFill>
              </a:rPr>
              <a:t>Shimpi</a:t>
            </a:r>
            <a:r>
              <a:rPr lang="en-US" sz="2100" dirty="0">
                <a:solidFill>
                  <a:srgbClr val="FFFFFF"/>
                </a:solidFill>
              </a:rPr>
              <a:t> </a:t>
            </a:r>
            <a:r>
              <a:rPr lang="en-US" sz="1100" dirty="0">
                <a:solidFill>
                  <a:srgbClr val="FFFFFF"/>
                </a:solidFill>
              </a:rPr>
              <a:t>		</a:t>
            </a:r>
          </a:p>
          <a:p>
            <a:pPr algn="r"/>
            <a:endParaRPr lang="en-IN" sz="1100" dirty="0">
              <a:solidFill>
                <a:srgbClr val="FFFFFF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piral Writing Notepad at Rs 60/piece | Kesar Diaries, एग्ज़िक्युटिव डायरी  - Flint Merchandising LLP, New Delhi | ID: 18717117391">
            <a:extLst>
              <a:ext uri="{FF2B5EF4-FFF2-40B4-BE49-F238E27FC236}">
                <a16:creationId xmlns:a16="http://schemas.microsoft.com/office/drawing/2014/main" id="{15D50E62-9988-4439-BD97-C2A27AA4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699753"/>
            <a:ext cx="5459470" cy="545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765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0D380-4209-4482-96B3-01B56BD07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Output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6F155BD3-286E-47AC-B793-7FD5CC7577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05" y="2426818"/>
            <a:ext cx="3908440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87A113D8-E1F3-421D-A242-545ED7EED1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757" y="2426818"/>
            <a:ext cx="3916549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024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A58CC0-621D-4F23-B25F-777327529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Output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10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027078B8-EDE7-48F9-A16A-778ED4AD7F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83" y="2426818"/>
            <a:ext cx="3948885" cy="3997637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2E29897-0243-4168-9059-F0F4ECAF71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963" y="2426818"/>
            <a:ext cx="4030137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872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606D3C-E8E3-43AA-9A48-C110AA878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Output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AE948FC-12C8-47DA-BF18-758CFCAEF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74" y="2426818"/>
            <a:ext cx="3932502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5371138-BC56-4226-95B3-0B6D5E68C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213" y="2426818"/>
            <a:ext cx="3997637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71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3F7794-65F0-4355-B564-16FEB84E2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Output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ABD3A19-0CD4-4334-A73F-0E24A07C3E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333" y="2426818"/>
            <a:ext cx="3916384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6729C861-830D-4CCB-B793-8195B5791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537" y="2426818"/>
            <a:ext cx="3940989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699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7EEE89-6FBA-4E79-A16F-0E4A72679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Output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D34A436-E7E4-496F-B4F8-D5D246301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97" y="2426818"/>
            <a:ext cx="3924657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1D2166E9-414B-4140-B3F1-09623D33CE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323" y="2426818"/>
            <a:ext cx="3933417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672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36D14E-9AD3-4174-B2C3-975991403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363" y="1671569"/>
            <a:ext cx="5801917" cy="2228760"/>
          </a:xfrm>
        </p:spPr>
        <p:txBody>
          <a:bodyPr anchor="b">
            <a:normAutofit/>
          </a:bodyPr>
          <a:lstStyle/>
          <a:p>
            <a:r>
              <a:rPr lang="en-US" sz="4000"/>
              <a:t>Conclusion</a:t>
            </a:r>
            <a:endParaRPr lang="en-IN" sz="4000"/>
          </a:p>
        </p:txBody>
      </p:sp>
      <p:pic>
        <p:nvPicPr>
          <p:cNvPr id="7" name="Graphic 6" descr="Programmer">
            <a:extLst>
              <a:ext uri="{FF2B5EF4-FFF2-40B4-BE49-F238E27FC236}">
                <a16:creationId xmlns:a16="http://schemas.microsoft.com/office/drawing/2014/main" id="{E90B97E3-CBD8-41D7-8938-2CC7E6617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5A636-395E-4521-B365-A0AC3F72D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7364" y="4072044"/>
            <a:ext cx="5801917" cy="2057045"/>
          </a:xfrm>
        </p:spPr>
        <p:txBody>
          <a:bodyPr>
            <a:normAutofit/>
          </a:bodyPr>
          <a:lstStyle/>
          <a:p>
            <a:r>
              <a:rPr lang="en-US" sz="2000"/>
              <a:t>Text Editor as a project helped us to understand different concepts of Advance Java Programming.</a:t>
            </a:r>
          </a:p>
          <a:p>
            <a:r>
              <a:rPr lang="en-US" sz="2000"/>
              <a:t>By implementing various packages and interfaces we understood the working of the program and the flow of the code efficiently. </a:t>
            </a:r>
            <a:endParaRPr lang="en-IN" sz="2000"/>
          </a:p>
        </p:txBody>
      </p:sp>
      <p:pic>
        <p:nvPicPr>
          <p:cNvPr id="9" name="Graphic 8" descr="Programmer">
            <a:extLst>
              <a:ext uri="{FF2B5EF4-FFF2-40B4-BE49-F238E27FC236}">
                <a16:creationId xmlns:a16="http://schemas.microsoft.com/office/drawing/2014/main" id="{3188C59A-7806-442A-B2D9-B8AF7771C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958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A9A096-E534-44F4-9B2A-44D66C092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43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EBBB3E-E2EA-4D52-B31B-8350CC715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Introduction</a:t>
            </a:r>
            <a:endParaRPr lang="en-IN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8D181-556B-44BF-A26F-81F6EF457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Java</a:t>
            </a:r>
          </a:p>
          <a:p>
            <a:r>
              <a:rPr lang="en-US" sz="2400" dirty="0"/>
              <a:t>Text Editor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28773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0C59C-9F8B-409A-910B-86B93B15F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4579" y="629266"/>
            <a:ext cx="6422849" cy="1676603"/>
          </a:xfrm>
        </p:spPr>
        <p:txBody>
          <a:bodyPr>
            <a:normAutofit/>
          </a:bodyPr>
          <a:lstStyle/>
          <a:p>
            <a:r>
              <a:rPr lang="en-US"/>
              <a:t>Java</a:t>
            </a:r>
            <a:endParaRPr lang="en-IN"/>
          </a:p>
        </p:txBody>
      </p:sp>
      <p:sp>
        <p:nvSpPr>
          <p:cNvPr id="2052" name="Rectangle 70">
            <a:extLst>
              <a:ext uri="{FF2B5EF4-FFF2-40B4-BE49-F238E27FC236}">
                <a16:creationId xmlns:a16="http://schemas.microsoft.com/office/drawing/2014/main" id="{8E20FA99-AAAC-4AF3-9FAE-70742032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3F4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3" name="Rounded Rectangle 9">
            <a:extLst>
              <a:ext uri="{FF2B5EF4-FFF2-40B4-BE49-F238E27FC236}">
                <a16:creationId xmlns:a16="http://schemas.microsoft.com/office/drawing/2014/main" id="{9573BE85-6043-4C3A-A7DD-483A0A5F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559407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Java (programming language) - Wikipedia">
            <a:extLst>
              <a:ext uri="{FF2B5EF4-FFF2-40B4-BE49-F238E27FC236}">
                <a16:creationId xmlns:a16="http://schemas.microsoft.com/office/drawing/2014/main" id="{CF6195AB-8FDE-4228-8D24-0754D751A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1235" y="877824"/>
            <a:ext cx="2793537" cy="510235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B92141-9677-466E-8E66-5637976515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9916794"/>
              </p:ext>
            </p:extLst>
          </p:nvPr>
        </p:nvGraphicFramePr>
        <p:xfrm>
          <a:off x="5214581" y="2438400"/>
          <a:ext cx="6422848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77249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AFE06-4E10-41A6-8D11-545EFFADF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/>
              <a:t>Text Editor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67D13-9B52-43A5-8E3A-1AED000E8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/>
              <a:t>A text editor is a type of computer program that edits plain text.</a:t>
            </a:r>
          </a:p>
          <a:p>
            <a:r>
              <a:rPr lang="en-US" sz="2000"/>
              <a:t> Such programs are sometimes known as "notepad" software </a:t>
            </a:r>
          </a:p>
          <a:p>
            <a:r>
              <a:rPr lang="en-US" sz="2000"/>
              <a:t>The name “Notepad” is from following the naming of Microsoft Notepad.</a:t>
            </a:r>
            <a:endParaRPr lang="en-IN" sz="2000"/>
          </a:p>
        </p:txBody>
      </p:sp>
      <p:pic>
        <p:nvPicPr>
          <p:cNvPr id="36" name="Picture 4" descr="Computer script on a screen">
            <a:extLst>
              <a:ext uri="{FF2B5EF4-FFF2-40B4-BE49-F238E27FC236}">
                <a16:creationId xmlns:a16="http://schemas.microsoft.com/office/drawing/2014/main" id="{514DC5B9-212B-4990-B52B-192D2AD0CB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54" r="47326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37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04D3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499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04344-3087-4FCE-BC51-3BB0D4853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History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1B6C0-D3A9-4FD2-B700-960E9D6F2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/>
              <a:t>Java</a:t>
            </a:r>
          </a:p>
          <a:p>
            <a:r>
              <a:rPr lang="en-US" sz="2000"/>
              <a:t>Text Editor</a:t>
            </a:r>
            <a:endParaRPr lang="en-IN" sz="2000"/>
          </a:p>
          <a:p>
            <a:endParaRPr lang="en-IN" sz="2000"/>
          </a:p>
        </p:txBody>
      </p:sp>
      <p:pic>
        <p:nvPicPr>
          <p:cNvPr id="5" name="Picture 4" descr="Sheets of magazines being recycled">
            <a:extLst>
              <a:ext uri="{FF2B5EF4-FFF2-40B4-BE49-F238E27FC236}">
                <a16:creationId xmlns:a16="http://schemas.microsoft.com/office/drawing/2014/main" id="{6402F794-185D-47F0-B262-DFFC273258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401" r="16479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A888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719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55004B-1C1F-484C-88E2-51D5A882F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45810"/>
            <a:ext cx="5120561" cy="1325563"/>
          </a:xfrm>
        </p:spPr>
        <p:txBody>
          <a:bodyPr>
            <a:normAutofit/>
          </a:bodyPr>
          <a:lstStyle/>
          <a:p>
            <a:r>
              <a:rPr lang="en-US"/>
              <a:t>Java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A6685-6E73-4B67-A3F2-3F3BD487D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92194" cy="4351338"/>
          </a:xfrm>
        </p:spPr>
        <p:txBody>
          <a:bodyPr>
            <a:normAutofit/>
          </a:bodyPr>
          <a:lstStyle/>
          <a:p>
            <a:r>
              <a:rPr lang="en-US" sz="2600"/>
              <a:t>James Gosling, Mike Sheridan, and Patrick Naughton initiated the Java language project in June 1991.</a:t>
            </a:r>
          </a:p>
          <a:p>
            <a:r>
              <a:rPr lang="en-US" sz="2600" b="0" i="0">
                <a:effectLst/>
                <a:latin typeface="Arial" panose="020B0604020202020204" pitchFamily="34" charset="0"/>
              </a:rPr>
              <a:t>Java was originally designed for interactive television, but it was too advanced for the digital cable television industry at the time.</a:t>
            </a:r>
          </a:p>
          <a:p>
            <a:r>
              <a:rPr lang="en-US" sz="2600" b="0" i="0">
                <a:effectLst/>
                <a:latin typeface="Arial" panose="020B0604020202020204" pitchFamily="34" charset="0"/>
              </a:rPr>
              <a:t>Sun Microsystems released the first public implementation as Java 1.0 in 1996.</a:t>
            </a:r>
            <a:endParaRPr lang="en-IN" sz="260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James Gosling (@errcraft) / Twitter">
            <a:extLst>
              <a:ext uri="{FF2B5EF4-FFF2-40B4-BE49-F238E27FC236}">
                <a16:creationId xmlns:a16="http://schemas.microsoft.com/office/drawing/2014/main" id="{FA303F4E-3279-4FF3-B5F3-0E2768EE4B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3741"/>
          <a:stretch/>
        </p:blipFill>
        <p:spPr bwMode="auto">
          <a:xfrm>
            <a:off x="7901259" y="2727729"/>
            <a:ext cx="4290741" cy="4130271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Arc 76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9932F9DD-DA24-45B9-A250-4BA765440D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87" r="-3" b="6642"/>
          <a:stretch/>
        </p:blipFill>
        <p:spPr bwMode="auto">
          <a:xfrm>
            <a:off x="62616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709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2" name="Rectangle 72">
            <a:extLst>
              <a:ext uri="{FF2B5EF4-FFF2-40B4-BE49-F238E27FC236}">
                <a16:creationId xmlns:a16="http://schemas.microsoft.com/office/drawing/2014/main" id="{D4993743-B10A-433C-9996-3035D2C3A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45">
            <a:extLst>
              <a:ext uri="{FF2B5EF4-FFF2-40B4-BE49-F238E27FC236}">
                <a16:creationId xmlns:a16="http://schemas.microsoft.com/office/drawing/2014/main" id="{BB3B8946-A0AA-42D4-8A24-639DC6EA1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46">
            <a:extLst>
              <a:ext uri="{FF2B5EF4-FFF2-40B4-BE49-F238E27FC236}">
                <a16:creationId xmlns:a16="http://schemas.microsoft.com/office/drawing/2014/main" id="{AB1038E6-06EF-4DCB-B52E-D3825C50F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47">
            <a:extLst>
              <a:ext uri="{FF2B5EF4-FFF2-40B4-BE49-F238E27FC236}">
                <a16:creationId xmlns:a16="http://schemas.microsoft.com/office/drawing/2014/main" id="{5C7EF35C-8B7D-4026-8F09-8B2B22505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4">
            <a:extLst>
              <a:ext uri="{FF2B5EF4-FFF2-40B4-BE49-F238E27FC236}">
                <a16:creationId xmlns:a16="http://schemas.microsoft.com/office/drawing/2014/main" id="{5F24A71D-C0A9-49AC-B2D1-5A9EA2BD3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48538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4280C55-570C-4284-9850-B2BA33DB6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7033095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22357-5E99-40D0-86D8-6A03DB2F4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60" y="804328"/>
            <a:ext cx="6091312" cy="120582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Text Editor</a:t>
            </a:r>
            <a:endParaRPr lang="en-IN" sz="4000">
              <a:solidFill>
                <a:srgbClr val="FE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A266A-F444-47C7-B673-3FF9C4F93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189" y="2494450"/>
            <a:ext cx="5773883" cy="3563159"/>
          </a:xfrm>
        </p:spPr>
        <p:txBody>
          <a:bodyPr>
            <a:normAutofit/>
          </a:bodyPr>
          <a:lstStyle/>
          <a:p>
            <a:r>
              <a:rPr lang="en-US" sz="2400"/>
              <a:t>The first text editor called “ed” was created by  Ken Thompson in August 1969 on a PDP-7 at AT&amp;T Bell Labs.</a:t>
            </a:r>
          </a:p>
          <a:p>
            <a:r>
              <a:rPr lang="en-US" sz="2400"/>
              <a:t>The ed text editor was one of the first three key elements of the Unix operating system—assembler, editor, and shell.</a:t>
            </a:r>
          </a:p>
          <a:p>
            <a:pPr marL="0" indent="0">
              <a:buNone/>
            </a:pPr>
            <a:endParaRPr lang="en-IN" sz="2400"/>
          </a:p>
        </p:txBody>
      </p:sp>
      <p:pic>
        <p:nvPicPr>
          <p:cNvPr id="4100" name="Picture 4" descr="OPINION: Make the switch to a Linux operating system | Opinion |  redandblack.com">
            <a:extLst>
              <a:ext uri="{FF2B5EF4-FFF2-40B4-BE49-F238E27FC236}">
                <a16:creationId xmlns:a16="http://schemas.microsoft.com/office/drawing/2014/main" id="{6FFCE591-4068-4E96-A799-748B88F02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24706" y="871306"/>
            <a:ext cx="3343407" cy="223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Ken Thompson Biography – Facts, Childhood, Family Life, Achievements">
            <a:extLst>
              <a:ext uri="{FF2B5EF4-FFF2-40B4-BE49-F238E27FC236}">
                <a16:creationId xmlns:a16="http://schemas.microsoft.com/office/drawing/2014/main" id="{E590E103-6214-4558-94CD-466DAB34D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38747" y="3511296"/>
            <a:ext cx="3312276" cy="275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307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d (text editor) - Wikipedia">
            <a:extLst>
              <a:ext uri="{FF2B5EF4-FFF2-40B4-BE49-F238E27FC236}">
                <a16:creationId xmlns:a16="http://schemas.microsoft.com/office/drawing/2014/main" id="{2BBF2024-D0FC-4745-9662-2290C70287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002622"/>
            <a:ext cx="10905066" cy="485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9692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E8B8AE-B75E-41BB-BDF7-6286D142B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en-US" sz="4000"/>
              <a:t>Software Requirements</a:t>
            </a:r>
            <a:endParaRPr lang="en-IN" sz="40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0D2050-9494-4EA8-BFE6-A96BBD4BAF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8028691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6469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289</Words>
  <Application>Microsoft Office PowerPoint</Application>
  <PresentationFormat>Widescreen</PresentationFormat>
  <Paragraphs>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Text Editor </vt:lpstr>
      <vt:lpstr>Introduction</vt:lpstr>
      <vt:lpstr>Java</vt:lpstr>
      <vt:lpstr>Text Editor</vt:lpstr>
      <vt:lpstr>History</vt:lpstr>
      <vt:lpstr>Java</vt:lpstr>
      <vt:lpstr>Text Editor</vt:lpstr>
      <vt:lpstr>PowerPoint Presentation</vt:lpstr>
      <vt:lpstr>Software Requirements</vt:lpstr>
      <vt:lpstr>Output</vt:lpstr>
      <vt:lpstr>Output</vt:lpstr>
      <vt:lpstr>Output</vt:lpstr>
      <vt:lpstr>Output</vt:lpstr>
      <vt:lpstr>Output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Editor </dc:title>
  <dc:creator>DEC trial</dc:creator>
  <cp:lastModifiedBy>DEC trial</cp:lastModifiedBy>
  <cp:revision>1</cp:revision>
  <dcterms:created xsi:type="dcterms:W3CDTF">2021-12-29T18:01:23Z</dcterms:created>
  <dcterms:modified xsi:type="dcterms:W3CDTF">2021-12-29T18:32:32Z</dcterms:modified>
</cp:coreProperties>
</file>