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7" r:id="rId10"/>
    <p:sldId id="268" r:id="rId11"/>
    <p:sldId id="270" r:id="rId12"/>
    <p:sldId id="269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77" d="100"/>
          <a:sy n="77" d="100"/>
        </p:scale>
        <p:origin x="2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B9F776-188E-4029-8351-CEF4DA930BF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E24339C1-A742-443A-9357-A4430A1F64A2}">
      <dgm:prSet/>
      <dgm:spPr/>
      <dgm:t>
        <a:bodyPr/>
        <a:lstStyle/>
        <a:p>
          <a:pPr>
            <a:defRPr cap="all"/>
          </a:pPr>
          <a:r>
            <a:rPr lang="en-US"/>
            <a:t>Client Side</a:t>
          </a:r>
          <a:r>
            <a:rPr lang="en-IN"/>
            <a:t> Scripting</a:t>
          </a:r>
          <a:endParaRPr lang="en-US"/>
        </a:p>
      </dgm:t>
    </dgm:pt>
    <dgm:pt modelId="{30E03D75-B43B-4741-B1DE-322CC47C83F7}" type="parTrans" cxnId="{365CE0BE-B6EB-40EA-B683-4F367C3FB17C}">
      <dgm:prSet/>
      <dgm:spPr/>
      <dgm:t>
        <a:bodyPr/>
        <a:lstStyle/>
        <a:p>
          <a:endParaRPr lang="en-US"/>
        </a:p>
      </dgm:t>
    </dgm:pt>
    <dgm:pt modelId="{0EB68BBA-7CAE-4446-A8E5-FCFB4CA024FE}" type="sibTrans" cxnId="{365CE0BE-B6EB-40EA-B683-4F367C3FB17C}">
      <dgm:prSet/>
      <dgm:spPr/>
      <dgm:t>
        <a:bodyPr/>
        <a:lstStyle/>
        <a:p>
          <a:endParaRPr lang="en-US"/>
        </a:p>
      </dgm:t>
    </dgm:pt>
    <dgm:pt modelId="{88559EF5-2529-4A65-AC9B-2889BE10935B}">
      <dgm:prSet/>
      <dgm:spPr/>
      <dgm:t>
        <a:bodyPr/>
        <a:lstStyle/>
        <a:p>
          <a:pPr>
            <a:defRPr cap="all"/>
          </a:pPr>
          <a:r>
            <a:rPr lang="en-IN"/>
            <a:t>JavaScript</a:t>
          </a:r>
          <a:endParaRPr lang="en-US"/>
        </a:p>
      </dgm:t>
    </dgm:pt>
    <dgm:pt modelId="{2262F576-3F5D-4589-8E47-5EB21FD55742}" type="parTrans" cxnId="{4F68A2CE-49EA-4A00-BEFB-D4607D21044E}">
      <dgm:prSet/>
      <dgm:spPr/>
      <dgm:t>
        <a:bodyPr/>
        <a:lstStyle/>
        <a:p>
          <a:endParaRPr lang="en-US"/>
        </a:p>
      </dgm:t>
    </dgm:pt>
    <dgm:pt modelId="{ED9BD4B8-55CA-43A0-A4BF-8B0102336C6F}" type="sibTrans" cxnId="{4F68A2CE-49EA-4A00-BEFB-D4607D21044E}">
      <dgm:prSet/>
      <dgm:spPr/>
      <dgm:t>
        <a:bodyPr/>
        <a:lstStyle/>
        <a:p>
          <a:endParaRPr lang="en-US"/>
        </a:p>
      </dgm:t>
    </dgm:pt>
    <dgm:pt modelId="{3CD1AD72-49C8-428D-9F60-C5394E53043B}">
      <dgm:prSet/>
      <dgm:spPr/>
      <dgm:t>
        <a:bodyPr/>
        <a:lstStyle/>
        <a:p>
          <a:pPr>
            <a:defRPr cap="all"/>
          </a:pPr>
          <a:r>
            <a:rPr lang="en-IN"/>
            <a:t>HTML</a:t>
          </a:r>
          <a:endParaRPr lang="en-US"/>
        </a:p>
      </dgm:t>
    </dgm:pt>
    <dgm:pt modelId="{E7880FC3-F0E2-4A18-A337-D3CE3D050E8E}" type="parTrans" cxnId="{600F775F-C8E1-4E3E-AEE2-60D07D38720D}">
      <dgm:prSet/>
      <dgm:spPr/>
      <dgm:t>
        <a:bodyPr/>
        <a:lstStyle/>
        <a:p>
          <a:endParaRPr lang="en-US"/>
        </a:p>
      </dgm:t>
    </dgm:pt>
    <dgm:pt modelId="{C0585DCE-DA94-4ED1-9F57-D27ED085193B}" type="sibTrans" cxnId="{600F775F-C8E1-4E3E-AEE2-60D07D38720D}">
      <dgm:prSet/>
      <dgm:spPr/>
      <dgm:t>
        <a:bodyPr/>
        <a:lstStyle/>
        <a:p>
          <a:endParaRPr lang="en-US"/>
        </a:p>
      </dgm:t>
    </dgm:pt>
    <dgm:pt modelId="{26552499-F8C1-4658-B7B6-5B1DB06FF770}" type="pres">
      <dgm:prSet presAssocID="{A9B9F776-188E-4029-8351-CEF4DA930BF3}" presName="root" presStyleCnt="0">
        <dgm:presLayoutVars>
          <dgm:dir/>
          <dgm:resizeHandles val="exact"/>
        </dgm:presLayoutVars>
      </dgm:prSet>
      <dgm:spPr/>
    </dgm:pt>
    <dgm:pt modelId="{6D7BCC32-24C4-47CA-A87F-7D581471E7FB}" type="pres">
      <dgm:prSet presAssocID="{E24339C1-A742-443A-9357-A4430A1F64A2}" presName="compNode" presStyleCnt="0"/>
      <dgm:spPr/>
    </dgm:pt>
    <dgm:pt modelId="{CBF3AEDC-8010-49CE-9D92-80A3E47BCAE5}" type="pres">
      <dgm:prSet presAssocID="{E24339C1-A742-443A-9357-A4430A1F64A2}" presName="iconBgRect" presStyleLbl="bgShp" presStyleIdx="0" presStyleCnt="3"/>
      <dgm:spPr/>
    </dgm:pt>
    <dgm:pt modelId="{A13FA521-5BDA-43F3-93AD-BE3870099942}" type="pres">
      <dgm:prSet presAssocID="{E24339C1-A742-443A-9357-A4430A1F64A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E707EFCD-E526-4C59-982A-47DD1E769527}" type="pres">
      <dgm:prSet presAssocID="{E24339C1-A742-443A-9357-A4430A1F64A2}" presName="spaceRect" presStyleCnt="0"/>
      <dgm:spPr/>
    </dgm:pt>
    <dgm:pt modelId="{2365CD50-9D01-4B79-B0F0-F9620559565D}" type="pres">
      <dgm:prSet presAssocID="{E24339C1-A742-443A-9357-A4430A1F64A2}" presName="textRect" presStyleLbl="revTx" presStyleIdx="0" presStyleCnt="3">
        <dgm:presLayoutVars>
          <dgm:chMax val="1"/>
          <dgm:chPref val="1"/>
        </dgm:presLayoutVars>
      </dgm:prSet>
      <dgm:spPr/>
    </dgm:pt>
    <dgm:pt modelId="{5E361CC5-08FF-482B-AEAA-4FBB73DFF9B4}" type="pres">
      <dgm:prSet presAssocID="{0EB68BBA-7CAE-4446-A8E5-FCFB4CA024FE}" presName="sibTrans" presStyleCnt="0"/>
      <dgm:spPr/>
    </dgm:pt>
    <dgm:pt modelId="{5EBF4924-0A6D-42A9-B714-DCB7A0657656}" type="pres">
      <dgm:prSet presAssocID="{88559EF5-2529-4A65-AC9B-2889BE10935B}" presName="compNode" presStyleCnt="0"/>
      <dgm:spPr/>
    </dgm:pt>
    <dgm:pt modelId="{EEC0961F-2EF1-433D-8D8A-9D513E6BAACA}" type="pres">
      <dgm:prSet presAssocID="{88559EF5-2529-4A65-AC9B-2889BE10935B}" presName="iconBgRect" presStyleLbl="bgShp" presStyleIdx="1" presStyleCnt="3"/>
      <dgm:spPr/>
    </dgm:pt>
    <dgm:pt modelId="{6349C79C-02B7-4B0D-BA89-5DD17EE8A963}" type="pres">
      <dgm:prSet presAssocID="{88559EF5-2529-4A65-AC9B-2889BE10935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453AA887-A1B7-4A8F-A887-28352A3C959C}" type="pres">
      <dgm:prSet presAssocID="{88559EF5-2529-4A65-AC9B-2889BE10935B}" presName="spaceRect" presStyleCnt="0"/>
      <dgm:spPr/>
    </dgm:pt>
    <dgm:pt modelId="{297354E8-25EC-4B1C-A61A-D3E10741B026}" type="pres">
      <dgm:prSet presAssocID="{88559EF5-2529-4A65-AC9B-2889BE10935B}" presName="textRect" presStyleLbl="revTx" presStyleIdx="1" presStyleCnt="3">
        <dgm:presLayoutVars>
          <dgm:chMax val="1"/>
          <dgm:chPref val="1"/>
        </dgm:presLayoutVars>
      </dgm:prSet>
      <dgm:spPr/>
    </dgm:pt>
    <dgm:pt modelId="{D76E2209-A44F-497B-AC80-745E051FDF1D}" type="pres">
      <dgm:prSet presAssocID="{ED9BD4B8-55CA-43A0-A4BF-8B0102336C6F}" presName="sibTrans" presStyleCnt="0"/>
      <dgm:spPr/>
    </dgm:pt>
    <dgm:pt modelId="{DCC82E24-F67D-40B2-AEDE-1FC8FEE712C6}" type="pres">
      <dgm:prSet presAssocID="{3CD1AD72-49C8-428D-9F60-C5394E53043B}" presName="compNode" presStyleCnt="0"/>
      <dgm:spPr/>
    </dgm:pt>
    <dgm:pt modelId="{D8BD5DD5-CDD7-40AD-8E35-A5F56BECCCB5}" type="pres">
      <dgm:prSet presAssocID="{3CD1AD72-49C8-428D-9F60-C5394E53043B}" presName="iconBgRect" presStyleLbl="bgShp" presStyleIdx="2" presStyleCnt="3"/>
      <dgm:spPr/>
    </dgm:pt>
    <dgm:pt modelId="{5D542B09-A7EB-4C6C-AF76-3C36E28B39B7}" type="pres">
      <dgm:prSet presAssocID="{3CD1AD72-49C8-428D-9F60-C5394E53043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93BE92C-BD70-4377-8940-67598273055D}" type="pres">
      <dgm:prSet presAssocID="{3CD1AD72-49C8-428D-9F60-C5394E53043B}" presName="spaceRect" presStyleCnt="0"/>
      <dgm:spPr/>
    </dgm:pt>
    <dgm:pt modelId="{C614D02A-802A-42C3-989F-453B88E9B3D6}" type="pres">
      <dgm:prSet presAssocID="{3CD1AD72-49C8-428D-9F60-C5394E53043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00F775F-C8E1-4E3E-AEE2-60D07D38720D}" srcId="{A9B9F776-188E-4029-8351-CEF4DA930BF3}" destId="{3CD1AD72-49C8-428D-9F60-C5394E53043B}" srcOrd="2" destOrd="0" parTransId="{E7880FC3-F0E2-4A18-A337-D3CE3D050E8E}" sibTransId="{C0585DCE-DA94-4ED1-9F57-D27ED085193B}"/>
    <dgm:cxn modelId="{D8505668-6815-4895-9DDC-ABA3002A4027}" type="presOf" srcId="{E24339C1-A742-443A-9357-A4430A1F64A2}" destId="{2365CD50-9D01-4B79-B0F0-F9620559565D}" srcOrd="0" destOrd="0" presId="urn:microsoft.com/office/officeart/2018/5/layout/IconCircleLabelList"/>
    <dgm:cxn modelId="{6E755DA6-E7A5-4B8C-BFA5-88404319B9B2}" type="presOf" srcId="{3CD1AD72-49C8-428D-9F60-C5394E53043B}" destId="{C614D02A-802A-42C3-989F-453B88E9B3D6}" srcOrd="0" destOrd="0" presId="urn:microsoft.com/office/officeart/2018/5/layout/IconCircleLabelList"/>
    <dgm:cxn modelId="{563357B0-816A-4FD1-9FDB-F09C282FBB05}" type="presOf" srcId="{88559EF5-2529-4A65-AC9B-2889BE10935B}" destId="{297354E8-25EC-4B1C-A61A-D3E10741B026}" srcOrd="0" destOrd="0" presId="urn:microsoft.com/office/officeart/2018/5/layout/IconCircleLabelList"/>
    <dgm:cxn modelId="{365CE0BE-B6EB-40EA-B683-4F367C3FB17C}" srcId="{A9B9F776-188E-4029-8351-CEF4DA930BF3}" destId="{E24339C1-A742-443A-9357-A4430A1F64A2}" srcOrd="0" destOrd="0" parTransId="{30E03D75-B43B-4741-B1DE-322CC47C83F7}" sibTransId="{0EB68BBA-7CAE-4446-A8E5-FCFB4CA024FE}"/>
    <dgm:cxn modelId="{738A9ECA-4E44-4C9F-BACD-D8F624193D6B}" type="presOf" srcId="{A9B9F776-188E-4029-8351-CEF4DA930BF3}" destId="{26552499-F8C1-4658-B7B6-5B1DB06FF770}" srcOrd="0" destOrd="0" presId="urn:microsoft.com/office/officeart/2018/5/layout/IconCircleLabelList"/>
    <dgm:cxn modelId="{4F68A2CE-49EA-4A00-BEFB-D4607D21044E}" srcId="{A9B9F776-188E-4029-8351-CEF4DA930BF3}" destId="{88559EF5-2529-4A65-AC9B-2889BE10935B}" srcOrd="1" destOrd="0" parTransId="{2262F576-3F5D-4589-8E47-5EB21FD55742}" sibTransId="{ED9BD4B8-55CA-43A0-A4BF-8B0102336C6F}"/>
    <dgm:cxn modelId="{E3302FA0-40D5-4B8B-93DE-ABE187C73C94}" type="presParOf" srcId="{26552499-F8C1-4658-B7B6-5B1DB06FF770}" destId="{6D7BCC32-24C4-47CA-A87F-7D581471E7FB}" srcOrd="0" destOrd="0" presId="urn:microsoft.com/office/officeart/2018/5/layout/IconCircleLabelList"/>
    <dgm:cxn modelId="{F2126984-EE02-4DA8-8916-2C429AA1E6FF}" type="presParOf" srcId="{6D7BCC32-24C4-47CA-A87F-7D581471E7FB}" destId="{CBF3AEDC-8010-49CE-9D92-80A3E47BCAE5}" srcOrd="0" destOrd="0" presId="urn:microsoft.com/office/officeart/2018/5/layout/IconCircleLabelList"/>
    <dgm:cxn modelId="{4BFCA4A4-376F-48E7-BEC0-0F16FFFEC737}" type="presParOf" srcId="{6D7BCC32-24C4-47CA-A87F-7D581471E7FB}" destId="{A13FA521-5BDA-43F3-93AD-BE3870099942}" srcOrd="1" destOrd="0" presId="urn:microsoft.com/office/officeart/2018/5/layout/IconCircleLabelList"/>
    <dgm:cxn modelId="{D473CA66-607A-4DB5-8D1A-6CB3A2C710FF}" type="presParOf" srcId="{6D7BCC32-24C4-47CA-A87F-7D581471E7FB}" destId="{E707EFCD-E526-4C59-982A-47DD1E769527}" srcOrd="2" destOrd="0" presId="urn:microsoft.com/office/officeart/2018/5/layout/IconCircleLabelList"/>
    <dgm:cxn modelId="{D4BCDC87-A1BA-4E7B-95F4-C63F192E956D}" type="presParOf" srcId="{6D7BCC32-24C4-47CA-A87F-7D581471E7FB}" destId="{2365CD50-9D01-4B79-B0F0-F9620559565D}" srcOrd="3" destOrd="0" presId="urn:microsoft.com/office/officeart/2018/5/layout/IconCircleLabelList"/>
    <dgm:cxn modelId="{24361028-D00A-426D-8849-078894D76300}" type="presParOf" srcId="{26552499-F8C1-4658-B7B6-5B1DB06FF770}" destId="{5E361CC5-08FF-482B-AEAA-4FBB73DFF9B4}" srcOrd="1" destOrd="0" presId="urn:microsoft.com/office/officeart/2018/5/layout/IconCircleLabelList"/>
    <dgm:cxn modelId="{17C426F1-6637-402E-927B-E442ACA3CD83}" type="presParOf" srcId="{26552499-F8C1-4658-B7B6-5B1DB06FF770}" destId="{5EBF4924-0A6D-42A9-B714-DCB7A0657656}" srcOrd="2" destOrd="0" presId="urn:microsoft.com/office/officeart/2018/5/layout/IconCircleLabelList"/>
    <dgm:cxn modelId="{C339B7DB-C1A7-443F-AB1E-4802539FB052}" type="presParOf" srcId="{5EBF4924-0A6D-42A9-B714-DCB7A0657656}" destId="{EEC0961F-2EF1-433D-8D8A-9D513E6BAACA}" srcOrd="0" destOrd="0" presId="urn:microsoft.com/office/officeart/2018/5/layout/IconCircleLabelList"/>
    <dgm:cxn modelId="{B53939AE-FF0B-4216-99F7-EABC17FF8867}" type="presParOf" srcId="{5EBF4924-0A6D-42A9-B714-DCB7A0657656}" destId="{6349C79C-02B7-4B0D-BA89-5DD17EE8A963}" srcOrd="1" destOrd="0" presId="urn:microsoft.com/office/officeart/2018/5/layout/IconCircleLabelList"/>
    <dgm:cxn modelId="{C66FFE56-1314-4CE3-834A-62BFB27A18B3}" type="presParOf" srcId="{5EBF4924-0A6D-42A9-B714-DCB7A0657656}" destId="{453AA887-A1B7-4A8F-A887-28352A3C959C}" srcOrd="2" destOrd="0" presId="urn:microsoft.com/office/officeart/2018/5/layout/IconCircleLabelList"/>
    <dgm:cxn modelId="{36EEECC0-EB67-4ED6-B4D1-A47FA8D68BC4}" type="presParOf" srcId="{5EBF4924-0A6D-42A9-B714-DCB7A0657656}" destId="{297354E8-25EC-4B1C-A61A-D3E10741B026}" srcOrd="3" destOrd="0" presId="urn:microsoft.com/office/officeart/2018/5/layout/IconCircleLabelList"/>
    <dgm:cxn modelId="{E23B2977-3BC5-46D5-89A5-BAD2A2FF6BBB}" type="presParOf" srcId="{26552499-F8C1-4658-B7B6-5B1DB06FF770}" destId="{D76E2209-A44F-497B-AC80-745E051FDF1D}" srcOrd="3" destOrd="0" presId="urn:microsoft.com/office/officeart/2018/5/layout/IconCircleLabelList"/>
    <dgm:cxn modelId="{7C179F70-3F56-43FB-BAB9-FBDFDB708048}" type="presParOf" srcId="{26552499-F8C1-4658-B7B6-5B1DB06FF770}" destId="{DCC82E24-F67D-40B2-AEDE-1FC8FEE712C6}" srcOrd="4" destOrd="0" presId="urn:microsoft.com/office/officeart/2018/5/layout/IconCircleLabelList"/>
    <dgm:cxn modelId="{EACCDE6A-C371-46B1-8E64-6283C48175E4}" type="presParOf" srcId="{DCC82E24-F67D-40B2-AEDE-1FC8FEE712C6}" destId="{D8BD5DD5-CDD7-40AD-8E35-A5F56BECCCB5}" srcOrd="0" destOrd="0" presId="urn:microsoft.com/office/officeart/2018/5/layout/IconCircleLabelList"/>
    <dgm:cxn modelId="{E5F68774-9BB8-41E4-BB2B-3AFFEADAE4CA}" type="presParOf" srcId="{DCC82E24-F67D-40B2-AEDE-1FC8FEE712C6}" destId="{5D542B09-A7EB-4C6C-AF76-3C36E28B39B7}" srcOrd="1" destOrd="0" presId="urn:microsoft.com/office/officeart/2018/5/layout/IconCircleLabelList"/>
    <dgm:cxn modelId="{20670FF6-A729-4B82-8814-1DA23430056B}" type="presParOf" srcId="{DCC82E24-F67D-40B2-AEDE-1FC8FEE712C6}" destId="{C93BE92C-BD70-4377-8940-67598273055D}" srcOrd="2" destOrd="0" presId="urn:microsoft.com/office/officeart/2018/5/layout/IconCircleLabelList"/>
    <dgm:cxn modelId="{F8EC8B29-41CE-469D-BB15-25BE76DD6B48}" type="presParOf" srcId="{DCC82E24-F67D-40B2-AEDE-1FC8FEE712C6}" destId="{C614D02A-802A-42C3-989F-453B88E9B3D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06E616-C29B-44DA-A9E1-8CF0A80FB53A}" type="doc">
      <dgm:prSet loTypeId="urn:microsoft.com/office/officeart/2017/3/layout/HorizontalLabelsTimeline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27FD558-C4B5-4631-B6F9-8F890B4F7022}">
      <dgm:prSet/>
      <dgm:spPr/>
      <dgm:t>
        <a:bodyPr/>
        <a:lstStyle/>
        <a:p>
          <a:pPr>
            <a:defRPr b="1"/>
          </a:pPr>
          <a:r>
            <a:rPr lang="en-US"/>
            <a:t>Dec. 1994</a:t>
          </a:r>
        </a:p>
      </dgm:t>
    </dgm:pt>
    <dgm:pt modelId="{A8F7A414-AB25-4BAD-9CC5-549FDBE3620A}" type="parTrans" cxnId="{D966CB55-032B-48E9-A286-8E1F98D4BBE6}">
      <dgm:prSet/>
      <dgm:spPr/>
      <dgm:t>
        <a:bodyPr/>
        <a:lstStyle/>
        <a:p>
          <a:endParaRPr lang="en-US"/>
        </a:p>
      </dgm:t>
    </dgm:pt>
    <dgm:pt modelId="{7907AF35-121A-44A9-A88E-8796EB05DE10}" type="sibTrans" cxnId="{D966CB55-032B-48E9-A286-8E1F98D4BBE6}">
      <dgm:prSet/>
      <dgm:spPr/>
      <dgm:t>
        <a:bodyPr/>
        <a:lstStyle/>
        <a:p>
          <a:endParaRPr lang="en-US"/>
        </a:p>
      </dgm:t>
    </dgm:pt>
    <dgm:pt modelId="{B21CA551-5F01-417A-85D3-148399BC9485}">
      <dgm:prSet/>
      <dgm:spPr/>
      <dgm:t>
        <a:bodyPr/>
        <a:lstStyle/>
        <a:p>
          <a:r>
            <a:rPr lang="en-US"/>
            <a:t>Netscape introduced an implementation of JavaScript for server-side scripting with Netscape Enterprise Server, first released in December, 1994. </a:t>
          </a:r>
        </a:p>
      </dgm:t>
    </dgm:pt>
    <dgm:pt modelId="{7BDA50BD-F2F5-47ED-8A5C-8EB144250327}" type="parTrans" cxnId="{047FE009-9589-4B3E-8065-38AD64F8760B}">
      <dgm:prSet/>
      <dgm:spPr/>
      <dgm:t>
        <a:bodyPr/>
        <a:lstStyle/>
        <a:p>
          <a:endParaRPr lang="en-US"/>
        </a:p>
      </dgm:t>
    </dgm:pt>
    <dgm:pt modelId="{24B8F3D4-26F6-4B59-9B67-8455A541ABAF}" type="sibTrans" cxnId="{047FE009-9589-4B3E-8065-38AD64F8760B}">
      <dgm:prSet/>
      <dgm:spPr/>
      <dgm:t>
        <a:bodyPr/>
        <a:lstStyle/>
        <a:p>
          <a:endParaRPr lang="en-US"/>
        </a:p>
      </dgm:t>
    </dgm:pt>
    <dgm:pt modelId="{499359D1-92CF-44AF-99BD-0A3FEA38F1C9}">
      <dgm:prSet/>
      <dgm:spPr/>
      <dgm:t>
        <a:bodyPr/>
        <a:lstStyle/>
        <a:p>
          <a:pPr>
            <a:defRPr b="1"/>
          </a:pPr>
          <a:r>
            <a:rPr lang="en-US"/>
            <a:t>early 1995</a:t>
          </a:r>
        </a:p>
      </dgm:t>
    </dgm:pt>
    <dgm:pt modelId="{6A46DBAF-122D-4AFA-9EDC-131D6E496260}" type="parTrans" cxnId="{D4B18A8E-2354-4B49-836C-2CD90593B1ED}">
      <dgm:prSet/>
      <dgm:spPr/>
      <dgm:t>
        <a:bodyPr/>
        <a:lstStyle/>
        <a:p>
          <a:endParaRPr lang="en-US"/>
        </a:p>
      </dgm:t>
    </dgm:pt>
    <dgm:pt modelId="{751BD0F2-D4B4-4165-902D-116930B8F9B8}" type="sibTrans" cxnId="{D4B18A8E-2354-4B49-836C-2CD90593B1ED}">
      <dgm:prSet/>
      <dgm:spPr/>
      <dgm:t>
        <a:bodyPr/>
        <a:lstStyle/>
        <a:p>
          <a:endParaRPr lang="en-US"/>
        </a:p>
      </dgm:t>
    </dgm:pt>
    <dgm:pt modelId="{E8936EB6-FF18-4D67-97FF-363CCEA138B3}">
      <dgm:prSet/>
      <dgm:spPr/>
      <dgm:t>
        <a:bodyPr/>
        <a:lstStyle/>
        <a:p>
          <a:r>
            <a:rPr lang="en-US"/>
            <a:t>Server-side scripting was later used in early 1995 by Fred DuFrense while developing the first website for Boston.</a:t>
          </a:r>
        </a:p>
      </dgm:t>
    </dgm:pt>
    <dgm:pt modelId="{C3C6DBBE-F80C-4F1B-A106-0060344F9676}" type="parTrans" cxnId="{53842D8A-752F-47FE-93F1-5EA45E1AE68D}">
      <dgm:prSet/>
      <dgm:spPr/>
      <dgm:t>
        <a:bodyPr/>
        <a:lstStyle/>
        <a:p>
          <a:endParaRPr lang="en-US"/>
        </a:p>
      </dgm:t>
    </dgm:pt>
    <dgm:pt modelId="{6DE1B877-59B3-423B-941F-7461419092D6}" type="sibTrans" cxnId="{53842D8A-752F-47FE-93F1-5EA45E1AE68D}">
      <dgm:prSet/>
      <dgm:spPr/>
      <dgm:t>
        <a:bodyPr/>
        <a:lstStyle/>
        <a:p>
          <a:endParaRPr lang="en-US"/>
        </a:p>
      </dgm:t>
    </dgm:pt>
    <dgm:pt modelId="{6D38EA73-A4E0-4475-AD01-D7353878624A}" type="pres">
      <dgm:prSet presAssocID="{1106E616-C29B-44DA-A9E1-8CF0A80FB53A}" presName="root" presStyleCnt="0">
        <dgm:presLayoutVars>
          <dgm:chMax/>
          <dgm:chPref/>
          <dgm:animLvl val="lvl"/>
        </dgm:presLayoutVars>
      </dgm:prSet>
      <dgm:spPr/>
    </dgm:pt>
    <dgm:pt modelId="{1A366E9D-8260-412C-ADF7-0EB76C787E37}" type="pres">
      <dgm:prSet presAssocID="{1106E616-C29B-44DA-A9E1-8CF0A80FB53A}" presName="divider" presStyleLbl="fgAcc1" presStyleIdx="0" presStyleCnt="1"/>
      <dgm:spPr/>
    </dgm:pt>
    <dgm:pt modelId="{65362587-2550-4A1E-A608-FDAA3D5EC11C}" type="pres">
      <dgm:prSet presAssocID="{1106E616-C29B-44DA-A9E1-8CF0A80FB53A}" presName="nodes" presStyleCnt="0">
        <dgm:presLayoutVars>
          <dgm:chMax/>
          <dgm:chPref/>
          <dgm:animLvl val="lvl"/>
        </dgm:presLayoutVars>
      </dgm:prSet>
      <dgm:spPr/>
    </dgm:pt>
    <dgm:pt modelId="{4338FC0A-42EB-4D4F-833D-01089313626A}" type="pres">
      <dgm:prSet presAssocID="{227FD558-C4B5-4631-B6F9-8F890B4F7022}" presName="composite" presStyleCnt="0"/>
      <dgm:spPr/>
    </dgm:pt>
    <dgm:pt modelId="{2CAB61CC-9858-49C9-A6A7-011373CEB7F7}" type="pres">
      <dgm:prSet presAssocID="{227FD558-C4B5-4631-B6F9-8F890B4F7022}" presName="L1TextContainer" presStyleLbl="alignNode1" presStyleIdx="0" presStyleCnt="2">
        <dgm:presLayoutVars>
          <dgm:chMax val="1"/>
          <dgm:chPref val="1"/>
          <dgm:bulletEnabled val="1"/>
        </dgm:presLayoutVars>
      </dgm:prSet>
      <dgm:spPr/>
    </dgm:pt>
    <dgm:pt modelId="{98FA1366-35EB-4582-8343-9F27D8047154}" type="pres">
      <dgm:prSet presAssocID="{227FD558-C4B5-4631-B6F9-8F890B4F7022}" presName="L2TextContainerWrapper" presStyleCnt="0">
        <dgm:presLayoutVars>
          <dgm:bulletEnabled val="1"/>
        </dgm:presLayoutVars>
      </dgm:prSet>
      <dgm:spPr/>
    </dgm:pt>
    <dgm:pt modelId="{73304359-6A3C-4688-8CDE-03D57D67C576}" type="pres">
      <dgm:prSet presAssocID="{227FD558-C4B5-4631-B6F9-8F890B4F7022}" presName="L2TextContainer" presStyleLbl="bgAccFollowNode1" presStyleIdx="0" presStyleCnt="2"/>
      <dgm:spPr/>
    </dgm:pt>
    <dgm:pt modelId="{7D595FCD-ECEA-4CD8-96BC-0666F0A845B1}" type="pres">
      <dgm:prSet presAssocID="{227FD558-C4B5-4631-B6F9-8F890B4F7022}" presName="FlexibleEmptyPlaceHolder" presStyleCnt="0"/>
      <dgm:spPr/>
    </dgm:pt>
    <dgm:pt modelId="{6B29C7D7-9547-4F87-9360-964E0833B663}" type="pres">
      <dgm:prSet presAssocID="{227FD558-C4B5-4631-B6F9-8F890B4F7022}" presName="ConnectLine" presStyleLbl="sibTrans1D1" presStyleIdx="0" presStyleCnt="2"/>
      <dgm:spPr/>
    </dgm:pt>
    <dgm:pt modelId="{EBEF0871-AF8B-4504-8351-CD86B935DD30}" type="pres">
      <dgm:prSet presAssocID="{227FD558-C4B5-4631-B6F9-8F890B4F7022}" presName="ConnectorPoint" presStyleLbl="node1" presStyleIdx="0" presStyleCnt="2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37430DBD-F6D3-4FCF-B951-E8D267D068E9}" type="pres">
      <dgm:prSet presAssocID="{227FD558-C4B5-4631-B6F9-8F890B4F7022}" presName="EmptyPlaceHolder" presStyleCnt="0"/>
      <dgm:spPr/>
    </dgm:pt>
    <dgm:pt modelId="{CE75E65F-C9BC-4CCB-A8CA-56ABCDC4612E}" type="pres">
      <dgm:prSet presAssocID="{7907AF35-121A-44A9-A88E-8796EB05DE10}" presName="spaceBetweenRectangles" presStyleCnt="0"/>
      <dgm:spPr/>
    </dgm:pt>
    <dgm:pt modelId="{A53DCB51-2A5F-4852-AA16-231ED7929111}" type="pres">
      <dgm:prSet presAssocID="{499359D1-92CF-44AF-99BD-0A3FEA38F1C9}" presName="composite" presStyleCnt="0"/>
      <dgm:spPr/>
    </dgm:pt>
    <dgm:pt modelId="{B9E50064-83EE-4BDC-A05A-04019148BFC8}" type="pres">
      <dgm:prSet presAssocID="{499359D1-92CF-44AF-99BD-0A3FEA38F1C9}" presName="L1TextContainer" presStyleLbl="alignNode1" presStyleIdx="1" presStyleCnt="2">
        <dgm:presLayoutVars>
          <dgm:chMax val="1"/>
          <dgm:chPref val="1"/>
          <dgm:bulletEnabled val="1"/>
        </dgm:presLayoutVars>
      </dgm:prSet>
      <dgm:spPr/>
    </dgm:pt>
    <dgm:pt modelId="{7BADA613-32EA-4344-9776-C448420BB3C2}" type="pres">
      <dgm:prSet presAssocID="{499359D1-92CF-44AF-99BD-0A3FEA38F1C9}" presName="L2TextContainerWrapper" presStyleCnt="0">
        <dgm:presLayoutVars>
          <dgm:bulletEnabled val="1"/>
        </dgm:presLayoutVars>
      </dgm:prSet>
      <dgm:spPr/>
    </dgm:pt>
    <dgm:pt modelId="{959A92BD-B61C-4D85-A8A7-3861BF7539D3}" type="pres">
      <dgm:prSet presAssocID="{499359D1-92CF-44AF-99BD-0A3FEA38F1C9}" presName="L2TextContainer" presStyleLbl="bgAccFollowNode1" presStyleIdx="1" presStyleCnt="2"/>
      <dgm:spPr/>
    </dgm:pt>
    <dgm:pt modelId="{2B325654-11FA-48AD-8EA9-13B0C7001F7D}" type="pres">
      <dgm:prSet presAssocID="{499359D1-92CF-44AF-99BD-0A3FEA38F1C9}" presName="FlexibleEmptyPlaceHolder" presStyleCnt="0"/>
      <dgm:spPr/>
    </dgm:pt>
    <dgm:pt modelId="{5FCEF3A7-3715-4157-94DB-9A57AD79417D}" type="pres">
      <dgm:prSet presAssocID="{499359D1-92CF-44AF-99BD-0A3FEA38F1C9}" presName="ConnectLine" presStyleLbl="sibTrans1D1" presStyleIdx="1" presStyleCnt="2"/>
      <dgm:spPr/>
    </dgm:pt>
    <dgm:pt modelId="{7098E64E-C9D3-4FB3-8A41-3BBDC9B8F0B0}" type="pres">
      <dgm:prSet presAssocID="{499359D1-92CF-44AF-99BD-0A3FEA38F1C9}" presName="ConnectorPoint" presStyleLbl="node1" presStyleIdx="1" presStyleCnt="2"/>
      <dgm:spPr>
        <a:solidFill>
          <a:schemeClr val="accent2">
            <a:hueOff val="-1455363"/>
            <a:satOff val="-83928"/>
            <a:lumOff val="862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9A003238-739C-4181-8CFC-E2C3F3E42DCF}" type="pres">
      <dgm:prSet presAssocID="{499359D1-92CF-44AF-99BD-0A3FEA38F1C9}" presName="EmptyPlaceHolder" presStyleCnt="0"/>
      <dgm:spPr/>
    </dgm:pt>
  </dgm:ptLst>
  <dgm:cxnLst>
    <dgm:cxn modelId="{55640907-6E5F-4506-ABC8-189CDDA53FC0}" type="presOf" srcId="{499359D1-92CF-44AF-99BD-0A3FEA38F1C9}" destId="{B9E50064-83EE-4BDC-A05A-04019148BFC8}" srcOrd="0" destOrd="0" presId="urn:microsoft.com/office/officeart/2017/3/layout/HorizontalLabelsTimeline"/>
    <dgm:cxn modelId="{047FE009-9589-4B3E-8065-38AD64F8760B}" srcId="{227FD558-C4B5-4631-B6F9-8F890B4F7022}" destId="{B21CA551-5F01-417A-85D3-148399BC9485}" srcOrd="0" destOrd="0" parTransId="{7BDA50BD-F2F5-47ED-8A5C-8EB144250327}" sibTransId="{24B8F3D4-26F6-4B59-9B67-8455A541ABAF}"/>
    <dgm:cxn modelId="{1778B764-6200-47B6-8F18-E093D1379567}" type="presOf" srcId="{1106E616-C29B-44DA-A9E1-8CF0A80FB53A}" destId="{6D38EA73-A4E0-4475-AD01-D7353878624A}" srcOrd="0" destOrd="0" presId="urn:microsoft.com/office/officeart/2017/3/layout/HorizontalLabelsTimeline"/>
    <dgm:cxn modelId="{D966CB55-032B-48E9-A286-8E1F98D4BBE6}" srcId="{1106E616-C29B-44DA-A9E1-8CF0A80FB53A}" destId="{227FD558-C4B5-4631-B6F9-8F890B4F7022}" srcOrd="0" destOrd="0" parTransId="{A8F7A414-AB25-4BAD-9CC5-549FDBE3620A}" sibTransId="{7907AF35-121A-44A9-A88E-8796EB05DE10}"/>
    <dgm:cxn modelId="{53842D8A-752F-47FE-93F1-5EA45E1AE68D}" srcId="{499359D1-92CF-44AF-99BD-0A3FEA38F1C9}" destId="{E8936EB6-FF18-4D67-97FF-363CCEA138B3}" srcOrd="0" destOrd="0" parTransId="{C3C6DBBE-F80C-4F1B-A106-0060344F9676}" sibTransId="{6DE1B877-59B3-423B-941F-7461419092D6}"/>
    <dgm:cxn modelId="{D4B18A8E-2354-4B49-836C-2CD90593B1ED}" srcId="{1106E616-C29B-44DA-A9E1-8CF0A80FB53A}" destId="{499359D1-92CF-44AF-99BD-0A3FEA38F1C9}" srcOrd="1" destOrd="0" parTransId="{6A46DBAF-122D-4AFA-9EDC-131D6E496260}" sibTransId="{751BD0F2-D4B4-4165-902D-116930B8F9B8}"/>
    <dgm:cxn modelId="{A074D9D5-5F4E-4197-82DA-09B8B0CC95EB}" type="presOf" srcId="{227FD558-C4B5-4631-B6F9-8F890B4F7022}" destId="{2CAB61CC-9858-49C9-A6A7-011373CEB7F7}" srcOrd="0" destOrd="0" presId="urn:microsoft.com/office/officeart/2017/3/layout/HorizontalLabelsTimeline"/>
    <dgm:cxn modelId="{C3A5AFDC-9C7C-48C9-A8AD-494457DE17DA}" type="presOf" srcId="{E8936EB6-FF18-4D67-97FF-363CCEA138B3}" destId="{959A92BD-B61C-4D85-A8A7-3861BF7539D3}" srcOrd="0" destOrd="0" presId="urn:microsoft.com/office/officeart/2017/3/layout/HorizontalLabelsTimeline"/>
    <dgm:cxn modelId="{F30534F2-4DA8-4E39-9CEC-12A321D61653}" type="presOf" srcId="{B21CA551-5F01-417A-85D3-148399BC9485}" destId="{73304359-6A3C-4688-8CDE-03D57D67C576}" srcOrd="0" destOrd="0" presId="urn:microsoft.com/office/officeart/2017/3/layout/HorizontalLabelsTimeline"/>
    <dgm:cxn modelId="{7563EBED-E8BE-4F20-A9EC-381CB703E7DB}" type="presParOf" srcId="{6D38EA73-A4E0-4475-AD01-D7353878624A}" destId="{1A366E9D-8260-412C-ADF7-0EB76C787E37}" srcOrd="0" destOrd="0" presId="urn:microsoft.com/office/officeart/2017/3/layout/HorizontalLabelsTimeline"/>
    <dgm:cxn modelId="{0C5E9E5B-504E-4290-9E23-01A8317762D9}" type="presParOf" srcId="{6D38EA73-A4E0-4475-AD01-D7353878624A}" destId="{65362587-2550-4A1E-A608-FDAA3D5EC11C}" srcOrd="1" destOrd="0" presId="urn:microsoft.com/office/officeart/2017/3/layout/HorizontalLabelsTimeline"/>
    <dgm:cxn modelId="{F63D77BF-983A-4568-972F-D163E02021FB}" type="presParOf" srcId="{65362587-2550-4A1E-A608-FDAA3D5EC11C}" destId="{4338FC0A-42EB-4D4F-833D-01089313626A}" srcOrd="0" destOrd="0" presId="urn:microsoft.com/office/officeart/2017/3/layout/HorizontalLabelsTimeline"/>
    <dgm:cxn modelId="{754C5878-FF06-4A82-93D4-AB883BF9A350}" type="presParOf" srcId="{4338FC0A-42EB-4D4F-833D-01089313626A}" destId="{2CAB61CC-9858-49C9-A6A7-011373CEB7F7}" srcOrd="0" destOrd="0" presId="urn:microsoft.com/office/officeart/2017/3/layout/HorizontalLabelsTimeline"/>
    <dgm:cxn modelId="{EB00CC14-3E65-4423-A3F3-DC639A858826}" type="presParOf" srcId="{4338FC0A-42EB-4D4F-833D-01089313626A}" destId="{98FA1366-35EB-4582-8343-9F27D8047154}" srcOrd="1" destOrd="0" presId="urn:microsoft.com/office/officeart/2017/3/layout/HorizontalLabelsTimeline"/>
    <dgm:cxn modelId="{291B3FF5-5A94-44D2-9D2E-FCF8A60894D0}" type="presParOf" srcId="{98FA1366-35EB-4582-8343-9F27D8047154}" destId="{73304359-6A3C-4688-8CDE-03D57D67C576}" srcOrd="0" destOrd="0" presId="urn:microsoft.com/office/officeart/2017/3/layout/HorizontalLabelsTimeline"/>
    <dgm:cxn modelId="{6DBEA61A-FE14-43EF-B2C4-F05075FC007D}" type="presParOf" srcId="{98FA1366-35EB-4582-8343-9F27D8047154}" destId="{7D595FCD-ECEA-4CD8-96BC-0666F0A845B1}" srcOrd="1" destOrd="0" presId="urn:microsoft.com/office/officeart/2017/3/layout/HorizontalLabelsTimeline"/>
    <dgm:cxn modelId="{D5F0058F-F3E8-4ED9-8764-6C73EDB24A8C}" type="presParOf" srcId="{4338FC0A-42EB-4D4F-833D-01089313626A}" destId="{6B29C7D7-9547-4F87-9360-964E0833B663}" srcOrd="2" destOrd="0" presId="urn:microsoft.com/office/officeart/2017/3/layout/HorizontalLabelsTimeline"/>
    <dgm:cxn modelId="{90536A29-A011-4722-B957-A5232089407E}" type="presParOf" srcId="{4338FC0A-42EB-4D4F-833D-01089313626A}" destId="{EBEF0871-AF8B-4504-8351-CD86B935DD30}" srcOrd="3" destOrd="0" presId="urn:microsoft.com/office/officeart/2017/3/layout/HorizontalLabelsTimeline"/>
    <dgm:cxn modelId="{161EE933-E528-4798-9C14-4B0C0321A313}" type="presParOf" srcId="{4338FC0A-42EB-4D4F-833D-01089313626A}" destId="{37430DBD-F6D3-4FCF-B951-E8D267D068E9}" srcOrd="4" destOrd="0" presId="urn:microsoft.com/office/officeart/2017/3/layout/HorizontalLabelsTimeline"/>
    <dgm:cxn modelId="{1C2D0053-F07D-46AB-94C4-E5B41D629502}" type="presParOf" srcId="{65362587-2550-4A1E-A608-FDAA3D5EC11C}" destId="{CE75E65F-C9BC-4CCB-A8CA-56ABCDC4612E}" srcOrd="1" destOrd="0" presId="urn:microsoft.com/office/officeart/2017/3/layout/HorizontalLabelsTimeline"/>
    <dgm:cxn modelId="{6550F423-20F4-41CE-AB3B-90934CD9CC66}" type="presParOf" srcId="{65362587-2550-4A1E-A608-FDAA3D5EC11C}" destId="{A53DCB51-2A5F-4852-AA16-231ED7929111}" srcOrd="2" destOrd="0" presId="urn:microsoft.com/office/officeart/2017/3/layout/HorizontalLabelsTimeline"/>
    <dgm:cxn modelId="{10E1704F-7EA1-49E3-BFD4-21F487964156}" type="presParOf" srcId="{A53DCB51-2A5F-4852-AA16-231ED7929111}" destId="{B9E50064-83EE-4BDC-A05A-04019148BFC8}" srcOrd="0" destOrd="0" presId="urn:microsoft.com/office/officeart/2017/3/layout/HorizontalLabelsTimeline"/>
    <dgm:cxn modelId="{041F1C73-7020-4E40-89AE-B99CC854105F}" type="presParOf" srcId="{A53DCB51-2A5F-4852-AA16-231ED7929111}" destId="{7BADA613-32EA-4344-9776-C448420BB3C2}" srcOrd="1" destOrd="0" presId="urn:microsoft.com/office/officeart/2017/3/layout/HorizontalLabelsTimeline"/>
    <dgm:cxn modelId="{AD039FCA-D3E8-4430-B958-771B78819C49}" type="presParOf" srcId="{7BADA613-32EA-4344-9776-C448420BB3C2}" destId="{959A92BD-B61C-4D85-A8A7-3861BF7539D3}" srcOrd="0" destOrd="0" presId="urn:microsoft.com/office/officeart/2017/3/layout/HorizontalLabelsTimeline"/>
    <dgm:cxn modelId="{3085A32D-E623-4765-8FE2-AE51536F5638}" type="presParOf" srcId="{7BADA613-32EA-4344-9776-C448420BB3C2}" destId="{2B325654-11FA-48AD-8EA9-13B0C7001F7D}" srcOrd="1" destOrd="0" presId="urn:microsoft.com/office/officeart/2017/3/layout/HorizontalLabelsTimeline"/>
    <dgm:cxn modelId="{A112CC40-8493-4238-9F71-16140D3C15BB}" type="presParOf" srcId="{A53DCB51-2A5F-4852-AA16-231ED7929111}" destId="{5FCEF3A7-3715-4157-94DB-9A57AD79417D}" srcOrd="2" destOrd="0" presId="urn:microsoft.com/office/officeart/2017/3/layout/HorizontalLabelsTimeline"/>
    <dgm:cxn modelId="{7AFF6C01-6E97-4D03-B562-DA9A708ABC1D}" type="presParOf" srcId="{A53DCB51-2A5F-4852-AA16-231ED7929111}" destId="{7098E64E-C9D3-4FB3-8A41-3BBDC9B8F0B0}" srcOrd="3" destOrd="0" presId="urn:microsoft.com/office/officeart/2017/3/layout/HorizontalLabelsTimeline"/>
    <dgm:cxn modelId="{AF66901B-AA3C-4C7C-837B-823A28B9932E}" type="presParOf" srcId="{A53DCB51-2A5F-4852-AA16-231ED7929111}" destId="{9A003238-739C-4181-8CFC-E2C3F3E42DCF}" srcOrd="4" destOrd="0" presId="urn:microsoft.com/office/officeart/2017/3/layout/HorizontalLabels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F3AEDC-8010-49CE-9D92-80A3E47BCAE5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3FA521-5BDA-43F3-93AD-BE3870099942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65CD50-9D01-4B79-B0F0-F9620559565D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Client Side</a:t>
          </a:r>
          <a:r>
            <a:rPr lang="en-IN" sz="2600" kern="1200"/>
            <a:t> Scripting</a:t>
          </a:r>
          <a:endParaRPr lang="en-US" sz="2600" kern="1200"/>
        </a:p>
      </dsp:txBody>
      <dsp:txXfrm>
        <a:off x="93445" y="3018902"/>
        <a:ext cx="3206250" cy="720000"/>
      </dsp:txXfrm>
    </dsp:sp>
    <dsp:sp modelId="{EEC0961F-2EF1-433D-8D8A-9D513E6BAACA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49C79C-02B7-4B0D-BA89-5DD17EE8A963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7354E8-25EC-4B1C-A61A-D3E10741B026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600" kern="1200"/>
            <a:t>JavaScript</a:t>
          </a:r>
          <a:endParaRPr lang="en-US" sz="2600" kern="1200"/>
        </a:p>
      </dsp:txBody>
      <dsp:txXfrm>
        <a:off x="3860789" y="3018902"/>
        <a:ext cx="3206250" cy="720000"/>
      </dsp:txXfrm>
    </dsp:sp>
    <dsp:sp modelId="{D8BD5DD5-CDD7-40AD-8E35-A5F56BECCCB5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542B09-A7EB-4C6C-AF76-3C36E28B39B7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14D02A-802A-42C3-989F-453B88E9B3D6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600" kern="1200"/>
            <a:t>HTML</a:t>
          </a:r>
          <a:endParaRPr lang="en-US" sz="2600" kern="1200"/>
        </a:p>
      </dsp:txBody>
      <dsp:txXfrm>
        <a:off x="7628133" y="3018902"/>
        <a:ext cx="320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366E9D-8260-412C-ADF7-0EB76C787E37}">
      <dsp:nvSpPr>
        <dsp:cNvPr id="0" name=""/>
        <dsp:cNvSpPr/>
      </dsp:nvSpPr>
      <dsp:spPr>
        <a:xfrm>
          <a:off x="0" y="2363138"/>
          <a:ext cx="5744684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AB61CC-9858-49C9-A6A7-011373CEB7F7}">
      <dsp:nvSpPr>
        <dsp:cNvPr id="0" name=""/>
        <dsp:cNvSpPr/>
      </dsp:nvSpPr>
      <dsp:spPr>
        <a:xfrm>
          <a:off x="172340" y="1465145"/>
          <a:ext cx="2527661" cy="56715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Dec. 1994</a:t>
          </a:r>
        </a:p>
      </dsp:txBody>
      <dsp:txXfrm>
        <a:off x="172340" y="1465145"/>
        <a:ext cx="2527661" cy="567153"/>
      </dsp:txXfrm>
    </dsp:sp>
    <dsp:sp modelId="{73304359-6A3C-4688-8CDE-03D57D67C576}">
      <dsp:nvSpPr>
        <dsp:cNvPr id="0" name=""/>
        <dsp:cNvSpPr/>
      </dsp:nvSpPr>
      <dsp:spPr>
        <a:xfrm>
          <a:off x="172340" y="915"/>
          <a:ext cx="2527661" cy="146422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Netscape introduced an implementation of JavaScript for server-side scripting with Netscape Enterprise Server, first released in December, 1994. </a:t>
          </a:r>
        </a:p>
      </dsp:txBody>
      <dsp:txXfrm>
        <a:off x="172340" y="915"/>
        <a:ext cx="2527661" cy="1464229"/>
      </dsp:txXfrm>
    </dsp:sp>
    <dsp:sp modelId="{6B29C7D7-9547-4F87-9360-964E0833B663}">
      <dsp:nvSpPr>
        <dsp:cNvPr id="0" name=""/>
        <dsp:cNvSpPr/>
      </dsp:nvSpPr>
      <dsp:spPr>
        <a:xfrm>
          <a:off x="1436171" y="2032298"/>
          <a:ext cx="0" cy="330839"/>
        </a:xfrm>
        <a:prstGeom prst="line">
          <a:avLst/>
        </a:pr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E50064-83EE-4BDC-A05A-04019148BFC8}">
      <dsp:nvSpPr>
        <dsp:cNvPr id="0" name=""/>
        <dsp:cNvSpPr/>
      </dsp:nvSpPr>
      <dsp:spPr>
        <a:xfrm>
          <a:off x="3044683" y="2693977"/>
          <a:ext cx="2527661" cy="56715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early 1995</a:t>
          </a:r>
        </a:p>
      </dsp:txBody>
      <dsp:txXfrm>
        <a:off x="3044683" y="2693977"/>
        <a:ext cx="2527661" cy="567153"/>
      </dsp:txXfrm>
    </dsp:sp>
    <dsp:sp modelId="{959A92BD-B61C-4D85-A8A7-3861BF7539D3}">
      <dsp:nvSpPr>
        <dsp:cNvPr id="0" name=""/>
        <dsp:cNvSpPr/>
      </dsp:nvSpPr>
      <dsp:spPr>
        <a:xfrm>
          <a:off x="3044683" y="3261130"/>
          <a:ext cx="2527661" cy="1053531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Server-side scripting was later used in early 1995 by Fred DuFrense while developing the first website for Boston.</a:t>
          </a:r>
        </a:p>
      </dsp:txBody>
      <dsp:txXfrm>
        <a:off x="3044683" y="3261130"/>
        <a:ext cx="2527661" cy="1053531"/>
      </dsp:txXfrm>
    </dsp:sp>
    <dsp:sp modelId="{5FCEF3A7-3715-4157-94DB-9A57AD79417D}">
      <dsp:nvSpPr>
        <dsp:cNvPr id="0" name=""/>
        <dsp:cNvSpPr/>
      </dsp:nvSpPr>
      <dsp:spPr>
        <a:xfrm>
          <a:off x="4308513" y="2363137"/>
          <a:ext cx="0" cy="330839"/>
        </a:xfrm>
        <a:prstGeom prst="line">
          <a:avLst/>
        </a:prstGeom>
        <a:noFill/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EF0871-AF8B-4504-8351-CD86B935DD30}">
      <dsp:nvSpPr>
        <dsp:cNvPr id="0" name=""/>
        <dsp:cNvSpPr/>
      </dsp:nvSpPr>
      <dsp:spPr>
        <a:xfrm rot="2700000">
          <a:off x="1399409" y="2326376"/>
          <a:ext cx="73523" cy="735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098E64E-C9D3-4FB3-8A41-3BBDC9B8F0B0}">
      <dsp:nvSpPr>
        <dsp:cNvPr id="0" name=""/>
        <dsp:cNvSpPr/>
      </dsp:nvSpPr>
      <dsp:spPr>
        <a:xfrm rot="2700000">
          <a:off x="4271751" y="2326376"/>
          <a:ext cx="73523" cy="7352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7/3/layout/HorizontalLabelsTimeline">
  <dgm:title val="Horizontal Labels Timeline"/>
  <dgm:desc val="Use to show a list of events in chronological order. The rectangular shape contains the description while the date is shown immediately below. It can display a large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/>
    </dgm:constrLst>
    <dgm:layoutNode name="divider" styleLbl="fgAcc1">
      <dgm:alg type="sp"/>
      <dgm:shape xmlns:r="http://schemas.openxmlformats.org/officeDocument/2006/relationships" type="line" r:blip="" zOrderOff="-1">
        <dgm:adjLst/>
      </dgm:shap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hoose name="constrBasedOnChildrenCount">
        <dgm:if name="constrForTwoChildren" axis="ch" ptType="node" func="cnt" op="lte" val="2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0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if>
        <dgm:else name="constrForRest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-0.5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else>
      </dgm:choose>
      <dgm:forEach name="nodesForEach" axis="ch" ptType="node">
        <dgm:layoutNode name="composite">
          <dgm:alg type="composite"/>
          <dgm:shape xmlns:r="http://schemas.openxmlformats.org/officeDocument/2006/relationships" r:blip="">
            <dgm:adjLst/>
          </dgm:shape>
          <dgm:choose name="CaseForPlacingNodesAboveAndBelowDivider">
            <dgm:if name="CaseForPlacingNodeAboveDivider" axis="self" ptType="node" func="posOdd" op="equ" val="1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31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b" for="ch" forName="L2TextContainerWrapper" refType="h" fact="0.31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43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.5"/>
              </dgm:constrLst>
            </dgm:if>
            <dgm:else name="CaseForPlacingNodeBelowDivider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57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t" for="ch" forName="L2TextContainerWrapper" refType="h" fact="0.69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5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"/>
              </dgm:constrLst>
            </dgm:else>
          </dgm:choose>
          <dgm:layoutNode name="L1TextContainer" styleLbl="alignNode1">
            <dgm:varLst>
              <dgm:chMax val="1"/>
              <dgm:chPref val="1"/>
              <dgm:bulletEnabled val="1"/>
            </dgm:varLst>
            <dgm:alg type="tx">
              <dgm:param type="txAnchorVert" val="mid"/>
              <dgm:param type="parTxLTRAlign" val="ctr"/>
              <dgm:param type="parTxRTLAlign" val="ctr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tMarg" refType="primFontSz" fact="0.4"/>
              <dgm:constr type="bMarg" refType="primFontSz" fact="0.4"/>
              <dgm:constr type="lMarg" refType="primFontSz" fact="0.4"/>
              <dgm:constr type="rMarg" refType="primFontSz" fact="0.4"/>
            </dgm:constrLst>
            <dgm:ruleLst>
              <dgm:rule type="primFontSz" val="14" fact="NaN" max="NaN"/>
            </dgm:ruleLst>
          </dgm:layoutNode>
          <dgm:layoutNode name="L2TextContainerWrapper">
            <dgm:varLst>
              <dgm:bulletEnabled val="1"/>
            </dgm:varLst>
            <dgm:alg type="composite"/>
            <dgm:choose name="L2TextContainerConstr">
              <dgm:if name="CaseForPlacingL2TextContaineAboveDivider" axis="self" ptType="node" func="posOdd" op="equ" val="1">
                <dgm:constrLst>
                  <dgm:constr type="h" for="ch" forName="L2TextContainer" refType="h" fact="0.39"/>
                  <dgm:constr type="b" for="ch" forName="L2TextContainer" refType="h"/>
                  <dgm:constr type="h" for="ch" forName="FlexibleEmptyPlaceHolder" refType="h" fact="0.61"/>
                </dgm:constrLst>
              </dgm:if>
              <dgm:else name="CaseForPlacingL2TextContaineBelowDivider">
                <dgm:constrLst>
                  <dgm:constr type="h" for="ch" forName="L2TextContainer" refType="h" fact="0.39"/>
                  <dgm:constr type="h" for="ch" forName="FlexibleEmptyPlaceHolder" refType="h" fact="0.61"/>
                  <dgm:constr type="b" for="ch" forName="FlexibleEmptyPlaceHolder" refType="h"/>
                </dgm:constrLst>
              </dgm:else>
            </dgm:choose>
            <dgm:layoutNode name="L2TextContainer" styleLbl="bgAccFollowNode1" moveWith="L1TextContainer">
              <dgm:choose name="L2TextContainerAlgo">
                <dgm:if name="L2TextContainerAlgoLTR" func="var" arg="dir" op="equ" val="norm">
                  <dgm:alg type="tx">
                    <dgm:param type="txAnchorVert" val="mid"/>
                    <dgm:param type="parTxRTLAlign" val="l"/>
                    <dgm:param type="parTxLTRAlign" val="l"/>
                    <dgm:param type="txAnchorVertCh" val="mid"/>
                    <dgm:param type="shpTxRTLAlignCh" val="l"/>
                    <dgm:param type="shpTxLTRAlignCh" val="l"/>
                  </dgm:alg>
                </dgm:if>
                <dgm:else name="L2TextContainerAlgoRTL">
                  <dgm:alg type="tx">
                    <dgm:param type="txAnchorVert" val="mid"/>
                    <dgm:param type="parTxRTLAlign" val="r"/>
                    <dgm:param type="parTxLTRAlign" val="r"/>
                    <dgm:param type="txAnchorVertCh" val="mid"/>
                    <dgm:param type="shpTxRTLAlignCh" val="r"/>
                    <dgm:param type="shpTxLTRAlignCh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 fact="0.75"/>
                <dgm:constr type="bMarg" refType="primFontSz" fact="0.75"/>
                <dgm:constr type="lMarg" refType="primFontSz" fact="0.75"/>
                <dgm:constr type="rMarg" refType="primFontSz" fact="0.75"/>
              </dgm:constrLst>
              <dgm:ruleLst>
                <dgm:rule type="h" val="INF" fact="NaN" max="NaN"/>
                <dgm:rule type="primFontSz" val="12" fact="NaN" max="NaN"/>
                <dgm:rule type="secFontSz" val="10" fact="NaN" max="NaN"/>
              </dgm:ruleLst>
            </dgm:layoutNode>
            <dgm:layoutNode name="FlexibleEmptyPlaceHolder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layoutNode name="ConnectLine" styleLbl="sibTrans1D1" moveWith="L1TextContainer">
            <dgm:alg type="sp"/>
            <dgm:shape xmlns:r="http://schemas.openxmlformats.org/officeDocument/2006/relationships" type="line" r:blip="">
              <dgm:adjLst/>
            </dgm:shape>
            <dgm:presOf/>
            <dgm:constrLst/>
          </dgm:layoutNode>
          <dgm:layoutNode name="ConnectorPoint" styleLbl="node1" moveWith="L1TextContainer">
            <dgm:alg type="sp"/>
            <dgm:shape xmlns:r="http://schemas.openxmlformats.org/officeDocument/2006/relationships" rot="45" type="rect" r:blip="" zOrderOff="10">
              <dgm:adjLst/>
              <dgm:extLst>
                <a:ext uri="{B698B0E9-8C71-41B9-8309-B3DCBF30829C}">
                  <dgm1612:spPr xmlns:dgm1612="http://schemas.microsoft.com/office/drawing/2016/12/diagram">
                    <a:ln w="6350"/>
                  </dgm1612:spPr>
                </a:ext>
              </dgm:extLst>
            </dgm:shape>
            <dgm:presOf/>
            <dgm:constrLst/>
          </dgm:layoutNode>
          <dgm:layoutNode name="EmptyPlaceHolder">
            <dgm:alg type="sp"/>
            <dgm:shape xmlns:r="http://schemas.openxmlformats.org/officeDocument/2006/relationships" r:blip="">
              <dgm:adjLst/>
            </dgm:shape>
            <dgm:presOf/>
            <dgm:constrLst/>
          </dgm:layoutNode>
        </dgm:layoutNode>
        <dgm:forEach name="Name28" axis="followSib" ptType="sibTrans" cnt="1">
          <dgm:layoutNode name="spaceBetweenRectangle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663F4-B096-45AC-A64A-C98AFDFEB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E759E-6767-486A-BE70-4ED57BFF7B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8D81D-1CF6-4142-A094-DB04E9152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1A11-CA9D-4F82-9CB1-1AAB187832E3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B3DE6-9802-42B6-8328-FFE04C27F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C6522-F211-42EA-AF30-2EA6B1A32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30B76-7A93-4604-98B6-5946CCE9EB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848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44066-723C-4CCA-8218-82E9D1CF1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A67C72-8F16-4D68-AAE6-291AE7C71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49290-E737-40CA-8272-37BF72B03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1A11-CA9D-4F82-9CB1-1AAB187832E3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331A1-A5F5-45F2-98FA-D2A5B4E0E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F41CB-7423-49C4-A9F1-CB91AF9D7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30B76-7A93-4604-98B6-5946CCE9EB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73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D1E1C8-51BA-42B6-A005-C64F8ECECA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6BD3E-DF75-4072-87DA-4A16FE257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AB1B5-2F6D-4B22-90C2-0FFF89520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1A11-CA9D-4F82-9CB1-1AAB187832E3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AA0C7-E732-4952-874E-47D57B53A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793D1-CF7B-4279-B0AB-B3D9623B6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30B76-7A93-4604-98B6-5946CCE9EB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992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A6026-FFE4-4B50-A907-201869219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5831B-2643-40F8-BD89-E3CB22995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33110-7F7B-47C8-B7BB-622FA66B0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1A11-CA9D-4F82-9CB1-1AAB187832E3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E801E-CE6A-430C-B87C-6E4FE3075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6EAD5-3B39-40E6-99B0-E30792E8E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30B76-7A93-4604-98B6-5946CCE9EB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726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BFF99-3C56-4E4E-BD2F-2BD5EB677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959E4-4E77-446C-A055-F2BCA106C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C1D55-8E4F-4B8E-98CB-66782ACA4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1A11-CA9D-4F82-9CB1-1AAB187832E3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1DBD1-D4CE-42B7-8E24-2B7FDD3B5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54089-D33A-4E38-A870-FA193F59D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30B76-7A93-4604-98B6-5946CCE9EB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832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A08B-C42E-4969-A721-58FD19404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870D0-3355-4215-89A8-B08CCB9D28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2C0696-E1C3-487D-9256-D47D9B9CB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5DFFA-3237-4ACD-859C-D3E3EA2C3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1A11-CA9D-4F82-9CB1-1AAB187832E3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21300-D98C-43C7-9EBF-CC54A2041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D314B-339A-4446-B312-DEAF0A29A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30B76-7A93-4604-98B6-5946CCE9EB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227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F1F3D-7A74-4A44-808C-573929E12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ABD67-2F13-48DB-B16D-A8715EB6C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25C99-E497-4915-86F1-6E9BF45A0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679E1-A23C-4F13-809D-850196F225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D5453A-44DB-431F-ABFE-1CD7A9AB11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6A74A6-E5F2-4891-BC16-FEAF8D652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1A11-CA9D-4F82-9CB1-1AAB187832E3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5E7493-7BCB-4303-A436-3803F2412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836FAE-42F5-4327-89EB-1DA7AF7E7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30B76-7A93-4604-98B6-5946CCE9EB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339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37B9C-AF25-454D-9A62-55C530919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1C0C86-9CDC-465B-A6BF-1DF395435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1A11-CA9D-4F82-9CB1-1AAB187832E3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25B155-D58F-4AC1-BD97-A916C8C9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67B5E-872B-4827-9ADE-902FA5537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30B76-7A93-4604-98B6-5946CCE9EB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266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B0C555-6DB2-49AA-8FC0-05530FFE4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1A11-CA9D-4F82-9CB1-1AAB187832E3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D4844B-30DB-4FBB-9D53-AEEC39617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219E6-2711-4F8D-B3FE-27B7ECDB5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30B76-7A93-4604-98B6-5946CCE9EB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301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21BFB-F0D1-449B-97EA-A492BEF6D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22D4C-7395-44E4-8CDF-E5FDCB46B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778300-9C05-4B20-9FF9-C3AA8AEC4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48492-0231-4D21-8704-2FF5F5BD3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1A11-CA9D-4F82-9CB1-1AAB187832E3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FF314-8B95-484D-88EB-C6D54EA5E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B166E-241A-4022-9EBB-7F6FBF3EF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30B76-7A93-4604-98B6-5946CCE9EB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213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6235B-15AA-4762-A4A7-7DCB21CBB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9E1E75-0663-49D0-88DD-5234EAAAC2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0516E1-F313-411C-9A02-20EB8EB5D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E398E-D251-4CF6-94EE-8D94208F7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1A11-CA9D-4F82-9CB1-1AAB187832E3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EA1E1-FC5D-4A2D-8F3D-54EAB814E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9B68F-07DB-4383-8809-AE0649EF4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30B76-7A93-4604-98B6-5946CCE9EB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624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D981B2-4910-4594-B57C-9955B468C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2402D-0C59-45CF-BEF2-C44D28558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F56DF-7A0B-40DB-834F-1E8152DE7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21A11-CA9D-4F82-9CB1-1AAB187832E3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E29C1-2C0E-4472-B77D-B39C7081A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00B9D-DDC1-49CA-A888-8A5C2FD37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30B76-7A93-4604-98B6-5946CCE9EB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937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346D-3962-4357-ADBC-D6C1BCEF1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7" y="1655286"/>
            <a:ext cx="4609057" cy="2610042"/>
          </a:xfrm>
        </p:spPr>
        <p:txBody>
          <a:bodyPr>
            <a:normAutofit/>
          </a:bodyPr>
          <a:lstStyle/>
          <a:p>
            <a:pPr algn="l"/>
            <a:r>
              <a:rPr lang="en-US" sz="5400"/>
              <a:t>Student Grade Calculator</a:t>
            </a:r>
            <a:endParaRPr lang="en-IN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45EAE-DE94-4E00-96A5-A63EE2637D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7" y="4373384"/>
            <a:ext cx="3471673" cy="2195055"/>
          </a:xfrm>
        </p:spPr>
        <p:txBody>
          <a:bodyPr>
            <a:normAutofit/>
          </a:bodyPr>
          <a:lstStyle/>
          <a:p>
            <a:pPr algn="l"/>
            <a:r>
              <a:rPr lang="en-US" sz="1100" dirty="0"/>
              <a:t>Presented by –</a:t>
            </a:r>
          </a:p>
          <a:p>
            <a:pPr lvl="1" algn="l"/>
            <a:r>
              <a:rPr lang="en-US" sz="1100" dirty="0"/>
              <a:t>Group 16</a:t>
            </a:r>
          </a:p>
          <a:p>
            <a:pPr lvl="4" algn="l"/>
            <a:r>
              <a:rPr lang="en-US" sz="1100" dirty="0"/>
              <a:t>46. Omkar </a:t>
            </a:r>
            <a:r>
              <a:rPr lang="en-US" sz="1100" dirty="0" err="1"/>
              <a:t>Vitthal</a:t>
            </a:r>
            <a:r>
              <a:rPr lang="en-US" sz="1100" dirty="0"/>
              <a:t> Savant</a:t>
            </a:r>
          </a:p>
          <a:p>
            <a:pPr lvl="4" algn="l"/>
            <a:r>
              <a:rPr lang="en-US" sz="1100" dirty="0"/>
              <a:t>47. Diksha Pravin Sawant</a:t>
            </a:r>
          </a:p>
          <a:p>
            <a:pPr lvl="3" algn="l"/>
            <a:r>
              <a:rPr lang="en-US" sz="1100" dirty="0"/>
              <a:t>	48. Om Vilas </a:t>
            </a:r>
            <a:r>
              <a:rPr lang="en-US" sz="1100" dirty="0" err="1"/>
              <a:t>Shimpi</a:t>
            </a:r>
            <a:r>
              <a:rPr lang="en-US" sz="1100" dirty="0"/>
              <a:t> 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F6EF57EF-D042-41D3-83E8-41A1FE6C1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32876" cy="1290953"/>
          </a:xfrm>
          <a:custGeom>
            <a:avLst/>
            <a:gdLst>
              <a:gd name="connsiteX0" fmla="*/ 0 w 5532876"/>
              <a:gd name="connsiteY0" fmla="*/ 0 h 1290953"/>
              <a:gd name="connsiteX1" fmla="*/ 5532876 w 5532876"/>
              <a:gd name="connsiteY1" fmla="*/ 0 h 1290953"/>
              <a:gd name="connsiteX2" fmla="*/ 4936972 w 5532876"/>
              <a:gd name="connsiteY2" fmla="*/ 1290953 h 1290953"/>
              <a:gd name="connsiteX3" fmla="*/ 0 w 5532876"/>
              <a:gd name="connsiteY3" fmla="*/ 1290953 h 129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32876" h="1290953">
                <a:moveTo>
                  <a:pt x="0" y="0"/>
                </a:moveTo>
                <a:lnTo>
                  <a:pt x="5532876" y="0"/>
                </a:lnTo>
                <a:lnTo>
                  <a:pt x="4936972" y="1290953"/>
                </a:lnTo>
                <a:lnTo>
                  <a:pt x="0" y="1290953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D00A59BB-A268-4F3E-9D41-CA265AF16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41" y="1"/>
            <a:ext cx="7094159" cy="1290953"/>
          </a:xfrm>
          <a:custGeom>
            <a:avLst/>
            <a:gdLst>
              <a:gd name="connsiteX0" fmla="*/ 595904 w 7094159"/>
              <a:gd name="connsiteY0" fmla="*/ 0 h 1290953"/>
              <a:gd name="connsiteX1" fmla="*/ 7094159 w 7094159"/>
              <a:gd name="connsiteY1" fmla="*/ 0 h 1290953"/>
              <a:gd name="connsiteX2" fmla="*/ 7094159 w 7094159"/>
              <a:gd name="connsiteY2" fmla="*/ 1290553 h 1290953"/>
              <a:gd name="connsiteX3" fmla="*/ 5920618 w 7094159"/>
              <a:gd name="connsiteY3" fmla="*/ 1290553 h 1290953"/>
              <a:gd name="connsiteX4" fmla="*/ 5920618 w 7094159"/>
              <a:gd name="connsiteY4" fmla="*/ 1290953 h 1290953"/>
              <a:gd name="connsiteX5" fmla="*/ 2729248 w 7094159"/>
              <a:gd name="connsiteY5" fmla="*/ 1290953 h 1290953"/>
              <a:gd name="connsiteX6" fmla="*/ 2574303 w 7094159"/>
              <a:gd name="connsiteY6" fmla="*/ 1290953 h 1290953"/>
              <a:gd name="connsiteX7" fmla="*/ 0 w 7094159"/>
              <a:gd name="connsiteY7" fmla="*/ 1290953 h 129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94159" h="1290953">
                <a:moveTo>
                  <a:pt x="595904" y="0"/>
                </a:moveTo>
                <a:lnTo>
                  <a:pt x="7094159" y="0"/>
                </a:lnTo>
                <a:lnTo>
                  <a:pt x="7094159" y="1290553"/>
                </a:lnTo>
                <a:lnTo>
                  <a:pt x="5920618" y="1290553"/>
                </a:lnTo>
                <a:lnTo>
                  <a:pt x="5920618" y="1290953"/>
                </a:lnTo>
                <a:lnTo>
                  <a:pt x="2729248" y="1290953"/>
                </a:lnTo>
                <a:lnTo>
                  <a:pt x="2574303" y="1290953"/>
                </a:lnTo>
                <a:lnTo>
                  <a:pt x="0" y="1290953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2,455 Report Card Illustrations &amp;amp; Clip Art - iStock">
            <a:extLst>
              <a:ext uri="{FF2B5EF4-FFF2-40B4-BE49-F238E27FC236}">
                <a16:creationId xmlns:a16="http://schemas.microsoft.com/office/drawing/2014/main" id="{8D0043A8-3CBB-4604-826B-CE87FBAA1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10996" y="1655560"/>
            <a:ext cx="4872537" cy="348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63794DCE-9D34-40DF-AB3F-06DA8ACCD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2116" y="5450103"/>
            <a:ext cx="5569884" cy="1407897"/>
          </a:xfrm>
          <a:custGeom>
            <a:avLst/>
            <a:gdLst>
              <a:gd name="connsiteX0" fmla="*/ 652041 w 5569884"/>
              <a:gd name="connsiteY0" fmla="*/ 0 h 1407897"/>
              <a:gd name="connsiteX1" fmla="*/ 5569884 w 5569884"/>
              <a:gd name="connsiteY1" fmla="*/ 0 h 1407897"/>
              <a:gd name="connsiteX2" fmla="*/ 5569884 w 5569884"/>
              <a:gd name="connsiteY2" fmla="*/ 1407897 h 1407897"/>
              <a:gd name="connsiteX3" fmla="*/ 0 w 5569884"/>
              <a:gd name="connsiteY3" fmla="*/ 1407897 h 140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69884" h="1407897">
                <a:moveTo>
                  <a:pt x="652041" y="0"/>
                </a:moveTo>
                <a:lnTo>
                  <a:pt x="5569884" y="0"/>
                </a:lnTo>
                <a:lnTo>
                  <a:pt x="5569884" y="1407897"/>
                </a:lnTo>
                <a:lnTo>
                  <a:pt x="0" y="140789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45006452-918C-4282-A72C-C9692B669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50103"/>
            <a:ext cx="7114535" cy="1407897"/>
          </a:xfrm>
          <a:custGeom>
            <a:avLst/>
            <a:gdLst>
              <a:gd name="connsiteX0" fmla="*/ 0 w 7114535"/>
              <a:gd name="connsiteY0" fmla="*/ 0 h 1407897"/>
              <a:gd name="connsiteX1" fmla="*/ 1189345 w 7114535"/>
              <a:gd name="connsiteY1" fmla="*/ 0 h 1407897"/>
              <a:gd name="connsiteX2" fmla="*/ 7114535 w 7114535"/>
              <a:gd name="connsiteY2" fmla="*/ 0 h 1407897"/>
              <a:gd name="connsiteX3" fmla="*/ 6462495 w 7114535"/>
              <a:gd name="connsiteY3" fmla="*/ 1407897 h 1407897"/>
              <a:gd name="connsiteX4" fmla="*/ 0 w 7114535"/>
              <a:gd name="connsiteY4" fmla="*/ 1407897 h 140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14535" h="1407897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462495" y="1407897"/>
                </a:lnTo>
                <a:lnTo>
                  <a:pt x="0" y="1407897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3464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62C6C0-12E1-41A2-8F5E-44D5358C9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Output</a:t>
            </a:r>
          </a:p>
        </p:txBody>
      </p:sp>
      <p:cxnSp>
        <p:nvCxnSpPr>
          <p:cNvPr id="2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0C421C95-0757-4AD7-88BE-17D63A191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425" y="2596836"/>
            <a:ext cx="4143160" cy="3997637"/>
          </a:xfrm>
          <a:prstGeom prst="rect">
            <a:avLst/>
          </a:prstGeom>
        </p:spPr>
      </p:pic>
      <p:cxnSp>
        <p:nvCxnSpPr>
          <p:cNvPr id="25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Table&#10;&#10;Description automatically generated with low confidence">
            <a:extLst>
              <a:ext uri="{FF2B5EF4-FFF2-40B4-BE49-F238E27FC236}">
                <a16:creationId xmlns:a16="http://schemas.microsoft.com/office/drawing/2014/main" id="{2057CB2D-7629-42C4-8387-EFCC6F9C39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47" y="2579989"/>
            <a:ext cx="4238029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622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62C6C0-12E1-41A2-8F5E-44D5358C9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Output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58F25C5-6F90-459D-B390-6440143C3F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71" y="2414620"/>
            <a:ext cx="4601217" cy="4163006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0D3BB4-B48C-49E5-B1EA-C2D9AA3CC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965" y="2277801"/>
            <a:ext cx="4220164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102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Learn Web Development (Course includes HTML, CSS, Java Script)- Tecwallet">
            <a:extLst>
              <a:ext uri="{FF2B5EF4-FFF2-40B4-BE49-F238E27FC236}">
                <a16:creationId xmlns:a16="http://schemas.microsoft.com/office/drawing/2014/main" id="{1DDA47B8-C0B8-485C-8B45-F1F58BBDDE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6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3D0754-83DD-43B0-B7C6-13062E316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Conclusion</a:t>
            </a:r>
            <a:endParaRPr lang="en-IN" sz="4000">
              <a:solidFill>
                <a:srgbClr val="FFFFFF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36787-B7EA-4469-8C01-72B9A6084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By implementing Grade Calculator as a topic we have learned several concepts of Client Side Scriptin</a:t>
            </a:r>
            <a:r>
              <a:rPr lang="en-IN" sz="2000">
                <a:solidFill>
                  <a:srgbClr val="FFFFFF"/>
                </a:solidFill>
              </a:rPr>
              <a:t>g.</a:t>
            </a:r>
          </a:p>
          <a:p>
            <a:r>
              <a:rPr lang="en-IN" sz="2000">
                <a:solidFill>
                  <a:srgbClr val="FFFFFF"/>
                </a:solidFill>
              </a:rPr>
              <a:t>A use of JavaScript loops and switches were used.</a:t>
            </a:r>
          </a:p>
          <a:p>
            <a:r>
              <a:rPr lang="en-US" sz="2000">
                <a:solidFill>
                  <a:srgbClr val="FFFFFF"/>
                </a:solidFill>
              </a:rPr>
              <a:t>Also use of Cascading Style Sheets and HTML were used.</a:t>
            </a:r>
          </a:p>
          <a:p>
            <a:pPr marL="0" indent="0">
              <a:buNone/>
            </a:pPr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577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87009-FCF2-48D5-BB49-F003D9FE3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grpSp>
        <p:nvGrpSpPr>
          <p:cNvPr id="21" name="Group 13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2" name="Graphic 6" descr="Handshake">
            <a:extLst>
              <a:ext uri="{FF2B5EF4-FFF2-40B4-BE49-F238E27FC236}">
                <a16:creationId xmlns:a16="http://schemas.microsoft.com/office/drawing/2014/main" id="{B1663598-43FE-4AE1-AEE1-8337CD815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9652" y="1859078"/>
            <a:ext cx="3821102" cy="382110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4908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94C894-877E-4A08-9B13-11237F46D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Introduction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AFBC2D-4CEB-48EA-BFD9-25DE1E67F5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789694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1204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A7BB15-6C0D-447F-AC8E-1DA46FC96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Client Side Scripting</a:t>
            </a:r>
            <a:endParaRPr lang="en-IN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2CAA8-BC7E-401C-A6EE-60C2AE3E0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 b="0" i="0">
                <a:effectLst/>
                <a:latin typeface="arial" panose="020B0604020202020204" pitchFamily="34" charset="0"/>
              </a:rPr>
              <a:t>Client-side scripting simply means </a:t>
            </a:r>
            <a:r>
              <a:rPr lang="en-US" sz="2000" b="1" i="0">
                <a:effectLst/>
                <a:latin typeface="arial" panose="020B0604020202020204" pitchFamily="34" charset="0"/>
              </a:rPr>
              <a:t>running scripts</a:t>
            </a:r>
            <a:r>
              <a:rPr lang="en-US" sz="2000" b="0" i="0">
                <a:effectLst/>
                <a:latin typeface="arial" panose="020B0604020202020204" pitchFamily="34" charset="0"/>
              </a:rPr>
              <a:t>, such as JavaScript, on the client device, usually within a browser.</a:t>
            </a:r>
          </a:p>
          <a:p>
            <a:r>
              <a:rPr lang="en-US" sz="2000" b="0" i="0">
                <a:effectLst/>
                <a:latin typeface="arial" panose="020B0604020202020204" pitchFamily="34" charset="0"/>
              </a:rPr>
              <a:t>All kinds of scripts can run on the client side if they are written in JavaScript, because JavaScript is universally supported.</a:t>
            </a:r>
            <a:endParaRPr lang="en-US" sz="200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sz="200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0" name="Picture 2" descr="Abstract word cloud for client-side scripting with related tags and terms.  | CanStock">
            <a:extLst>
              <a:ext uri="{FF2B5EF4-FFF2-40B4-BE49-F238E27FC236}">
                <a16:creationId xmlns:a16="http://schemas.microsoft.com/office/drawing/2014/main" id="{EE39E36F-E6DA-4714-AF87-6D700E136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0821" y="1782981"/>
            <a:ext cx="6182209" cy="436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03280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JavaScript">
            <a:extLst>
              <a:ext uri="{FF2B5EF4-FFF2-40B4-BE49-F238E27FC236}">
                <a16:creationId xmlns:a16="http://schemas.microsoft.com/office/drawing/2014/main" id="{CEFBF373-D465-4897-BC9D-9B2E9BDA04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9EE860-2FD0-46E6-AF33-133C291D1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JavaScript</a:t>
            </a:r>
            <a:endParaRPr lang="en-IN" sz="360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4ED11-1A7F-4C14-AB1E-3E565D87F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en-US" sz="1800"/>
              <a:t>JavaScript, often abbreviated JS, is a programming language that is one of the core technologies of the World Wide Web, alongside HTML and CSS. </a:t>
            </a:r>
          </a:p>
          <a:p>
            <a:r>
              <a:rPr lang="en-US" sz="1800"/>
              <a:t>Over 97% of websites use JavaScript on the client side for web page behavior, often incorporating third-party libraries.</a:t>
            </a:r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3630459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344A3D-AD82-4AE8-8E6F-03532C05E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anchor="b">
            <a:normAutofit/>
          </a:bodyPr>
          <a:lstStyle/>
          <a:p>
            <a:r>
              <a:rPr lang="en-US" sz="5400"/>
              <a:t>HTML</a:t>
            </a:r>
            <a:endParaRPr lang="en-IN" sz="5400"/>
          </a:p>
        </p:txBody>
      </p:sp>
      <p:pic>
        <p:nvPicPr>
          <p:cNvPr id="4098" name="Picture 2" descr="HTML - Wikipedia">
            <a:extLst>
              <a:ext uri="{FF2B5EF4-FFF2-40B4-BE49-F238E27FC236}">
                <a16:creationId xmlns:a16="http://schemas.microsoft.com/office/drawing/2014/main" id="{5942C450-BD63-4A89-B68A-FD01305F8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936" y="699516"/>
            <a:ext cx="5458968" cy="545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26BE2-BD41-4A9B-B0A4-5F913F539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anchor="t">
            <a:normAutofit/>
          </a:bodyPr>
          <a:lstStyle/>
          <a:p>
            <a:r>
              <a:rPr lang="en-US" sz="2200"/>
              <a:t>The HyperText Markup Language, or HTML is the standard markup language for documents designed to be displayed in a web browser.</a:t>
            </a:r>
          </a:p>
          <a:p>
            <a:r>
              <a:rPr lang="en-US" sz="2200"/>
              <a:t>It can be assisted by technologies such as Cascading Style Sheets and scripting languages such as JavaScript</a:t>
            </a:r>
            <a:endParaRPr lang="en-IN" sz="2200"/>
          </a:p>
        </p:txBody>
      </p:sp>
    </p:spTree>
    <p:extLst>
      <p:ext uri="{BB962C8B-B14F-4D97-AF65-F5344CB8AC3E}">
        <p14:creationId xmlns:p14="http://schemas.microsoft.com/office/powerpoint/2010/main" val="1208158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101010 data lines to infinity">
            <a:extLst>
              <a:ext uri="{FF2B5EF4-FFF2-40B4-BE49-F238E27FC236}">
                <a16:creationId xmlns:a16="http://schemas.microsoft.com/office/drawing/2014/main" id="{C17DA52A-40C3-4869-A3A0-156C2ACB53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312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8E5EEC-C970-4D79-94A3-A43710760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History</a:t>
            </a:r>
            <a:endParaRPr lang="en-IN" sz="400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02B46-CCA5-414F-B390-D607B291D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Client Side</a:t>
            </a:r>
            <a:r>
              <a:rPr lang="en-IN" sz="2000" dirty="0">
                <a:solidFill>
                  <a:srgbClr val="FFFFFF"/>
                </a:solidFill>
              </a:rPr>
              <a:t> Scripting</a:t>
            </a:r>
          </a:p>
          <a:p>
            <a:r>
              <a:rPr lang="en-IN" sz="2000" dirty="0">
                <a:solidFill>
                  <a:srgbClr val="FFFFFF"/>
                </a:solidFill>
              </a:rPr>
              <a:t>JavaScript</a:t>
            </a:r>
          </a:p>
          <a:p>
            <a:r>
              <a:rPr lang="en-IN" sz="2000" dirty="0">
                <a:solidFill>
                  <a:srgbClr val="FFFFFF"/>
                </a:solidFill>
              </a:rPr>
              <a:t>HTML</a:t>
            </a:r>
          </a:p>
          <a:p>
            <a:endParaRPr lang="en-IN" sz="2000" dirty="0">
              <a:solidFill>
                <a:srgbClr val="FFFFFF"/>
              </a:solidFill>
            </a:endParaRPr>
          </a:p>
          <a:p>
            <a:endParaRPr lang="en-IN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1465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E6BE4F-4DD6-4BFC-8BF9-368833B9C9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A7BB15-6C0D-447F-AC8E-1DA46FC96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Client-Side Scripting</a:t>
            </a:r>
            <a:endParaRPr lang="en-IN" sz="40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1877C20-876D-43EA-B723-1296DCFE50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7738574"/>
              </p:ext>
            </p:extLst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214663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4" name="Rectangle 7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Brendan Eich - Wikipedia">
            <a:extLst>
              <a:ext uri="{FF2B5EF4-FFF2-40B4-BE49-F238E27FC236}">
                <a16:creationId xmlns:a16="http://schemas.microsoft.com/office/drawing/2014/main" id="{E1F78667-68EE-4538-9C3C-DADC12AE1A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07" r="9090" b="16880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5" name="Rectangle 72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9EE860-2FD0-46E6-AF33-133C291D1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JavaScript</a:t>
            </a:r>
            <a:endParaRPr lang="en-IN" sz="2800"/>
          </a:p>
        </p:txBody>
      </p:sp>
      <p:sp>
        <p:nvSpPr>
          <p:cNvPr id="5126" name="Rectangle 7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4ED11-1A7F-4C14-AB1E-3E565D87F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/>
              <a:t>JavaScript was invented by Brendan Eich in 1995.</a:t>
            </a:r>
          </a:p>
          <a:p>
            <a:r>
              <a:rPr lang="en-US" sz="1700"/>
              <a:t>It was developed for Netscape 2, and became the ECMA-262 standard in 1997.</a:t>
            </a:r>
          </a:p>
          <a:p>
            <a:r>
              <a:rPr lang="en-US" sz="1700"/>
              <a:t>After Netscape handed JavaScript over to ECMA, the Mozilla foundation continued to develop JavaScript for the Firefox browser. </a:t>
            </a:r>
            <a:endParaRPr lang="en-IN" sz="1700"/>
          </a:p>
        </p:txBody>
      </p:sp>
    </p:spTree>
    <p:extLst>
      <p:ext uri="{BB962C8B-B14F-4D97-AF65-F5344CB8AC3E}">
        <p14:creationId xmlns:p14="http://schemas.microsoft.com/office/powerpoint/2010/main" val="1552252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44A3D-AD82-4AE8-8E6F-03532C05E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/>
              <a:t>HTML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26BE2-BD41-4A9B-B0A4-5F913F539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b="0" i="0">
                <a:effectLst/>
                <a:latin typeface="Inter"/>
              </a:rPr>
              <a:t>HTML was created by Sir Tim Berners-Lee in late 1991 but was not released officially, published in 1995 as HTML 2.0. </a:t>
            </a:r>
          </a:p>
          <a:p>
            <a:r>
              <a:rPr lang="en-US" sz="2000" b="0" i="0">
                <a:effectLst/>
                <a:latin typeface="Inter"/>
              </a:rPr>
              <a:t>HTML 4.01 was published in late 1999 and was a major version of HTML.</a:t>
            </a:r>
          </a:p>
          <a:p>
            <a:r>
              <a:rPr lang="en-US" sz="2000" b="0" i="0">
                <a:effectLst/>
                <a:latin typeface="Inter"/>
              </a:rPr>
              <a:t>HTML is a very evolving markup language and has evolved with various versions updating.</a:t>
            </a:r>
            <a:endParaRPr lang="en-IN" sz="2000"/>
          </a:p>
        </p:txBody>
      </p:sp>
      <p:pic>
        <p:nvPicPr>
          <p:cNvPr id="6146" name="Picture 2" descr="Tim Berners-Lee - Wikipedia">
            <a:extLst>
              <a:ext uri="{FF2B5EF4-FFF2-40B4-BE49-F238E27FC236}">
                <a16:creationId xmlns:a16="http://schemas.microsoft.com/office/drawing/2014/main" id="{EC0D91E8-ADDA-4868-9769-08FCD3AA90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3" r="6035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208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461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365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</vt:lpstr>
      <vt:lpstr>Calibri</vt:lpstr>
      <vt:lpstr>Calibri Light</vt:lpstr>
      <vt:lpstr>Inter</vt:lpstr>
      <vt:lpstr>Office Theme</vt:lpstr>
      <vt:lpstr>Student Grade Calculator</vt:lpstr>
      <vt:lpstr>Introduction</vt:lpstr>
      <vt:lpstr>Client Side Scripting</vt:lpstr>
      <vt:lpstr>JavaScript</vt:lpstr>
      <vt:lpstr>HTML</vt:lpstr>
      <vt:lpstr>History</vt:lpstr>
      <vt:lpstr>Client-Side Scripting</vt:lpstr>
      <vt:lpstr>JavaScript</vt:lpstr>
      <vt:lpstr>HTML</vt:lpstr>
      <vt:lpstr>Output</vt:lpstr>
      <vt:lpstr>Output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Grade Calculator</dc:title>
  <dc:creator>DEC trial</dc:creator>
  <cp:lastModifiedBy>DEC trial</cp:lastModifiedBy>
  <cp:revision>2</cp:revision>
  <dcterms:created xsi:type="dcterms:W3CDTF">2021-12-28T18:16:56Z</dcterms:created>
  <dcterms:modified xsi:type="dcterms:W3CDTF">2021-12-28T18:48:13Z</dcterms:modified>
</cp:coreProperties>
</file>