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3" r:id="rId6"/>
    <p:sldId id="259" r:id="rId7"/>
    <p:sldId id="264" r:id="rId8"/>
    <p:sldId id="273" r:id="rId9"/>
    <p:sldId id="260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6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>
      <p:cViewPr varScale="1">
        <p:scale>
          <a:sx n="77" d="100"/>
          <a:sy n="77" d="100"/>
        </p:scale>
        <p:origin x="2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34C9DE-AB05-4F24-8C52-1CE1D99FD71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5872544-C50A-4C4E-9F9E-849F10C4AF3B}">
      <dgm:prSet/>
      <dgm:spPr/>
      <dgm:t>
        <a:bodyPr/>
        <a:lstStyle/>
        <a:p>
          <a:r>
            <a:rPr lang="en-IN"/>
            <a:t>Operating system : windows </a:t>
          </a:r>
          <a:r>
            <a:rPr lang="en-IN" dirty="0" err="1"/>
            <a:t>xp</a:t>
          </a:r>
          <a:r>
            <a:rPr lang="en-IN" dirty="0"/>
            <a:t>/7/8</a:t>
          </a:r>
          <a:endParaRPr lang="en-US" dirty="0"/>
        </a:p>
      </dgm:t>
    </dgm:pt>
    <dgm:pt modelId="{D18B688C-0F1A-4305-9405-24ED293D9A5D}" type="parTrans" cxnId="{0F43307B-6CF6-4C65-977F-9F3E90C9B116}">
      <dgm:prSet/>
      <dgm:spPr/>
      <dgm:t>
        <a:bodyPr/>
        <a:lstStyle/>
        <a:p>
          <a:endParaRPr lang="en-US"/>
        </a:p>
      </dgm:t>
    </dgm:pt>
    <dgm:pt modelId="{E85FC3B4-791F-4721-B1BE-5E6DC8E111EA}" type="sibTrans" cxnId="{0F43307B-6CF6-4C65-977F-9F3E90C9B116}">
      <dgm:prSet/>
      <dgm:spPr/>
      <dgm:t>
        <a:bodyPr/>
        <a:lstStyle/>
        <a:p>
          <a:endParaRPr lang="en-US"/>
        </a:p>
      </dgm:t>
    </dgm:pt>
    <dgm:pt modelId="{5269E8B0-C36D-4ECA-90AD-8B24381FA33F}">
      <dgm:prSet/>
      <dgm:spPr/>
      <dgm:t>
        <a:bodyPr/>
        <a:lstStyle/>
        <a:p>
          <a:r>
            <a:rPr lang="en-IN"/>
            <a:t>Compiler used : java </a:t>
          </a:r>
          <a:endParaRPr lang="en-US"/>
        </a:p>
      </dgm:t>
    </dgm:pt>
    <dgm:pt modelId="{AEB47BF4-FCD9-46FE-9E4A-72ED56232725}" type="parTrans" cxnId="{D7572D58-FAE8-4E18-A0EB-9B0C71E6C209}">
      <dgm:prSet/>
      <dgm:spPr/>
      <dgm:t>
        <a:bodyPr/>
        <a:lstStyle/>
        <a:p>
          <a:endParaRPr lang="en-US"/>
        </a:p>
      </dgm:t>
    </dgm:pt>
    <dgm:pt modelId="{968BF67D-12CE-429B-AB15-FD152B1CC348}" type="sibTrans" cxnId="{D7572D58-FAE8-4E18-A0EB-9B0C71E6C209}">
      <dgm:prSet/>
      <dgm:spPr/>
      <dgm:t>
        <a:bodyPr/>
        <a:lstStyle/>
        <a:p>
          <a:endParaRPr lang="en-US"/>
        </a:p>
      </dgm:t>
    </dgm:pt>
    <dgm:pt modelId="{01271E3F-6D1D-4A32-8596-BABDB254731A}">
      <dgm:prSet/>
      <dgm:spPr/>
      <dgm:t>
        <a:bodyPr/>
        <a:lstStyle/>
        <a:p>
          <a:r>
            <a:rPr lang="en-IN"/>
            <a:t>IDE USED : Neatbeans </a:t>
          </a:r>
          <a:endParaRPr lang="en-US"/>
        </a:p>
      </dgm:t>
    </dgm:pt>
    <dgm:pt modelId="{5E2DA64E-8F64-45BA-B6AF-2AE2B4F915EC}" type="parTrans" cxnId="{B70B45B5-3660-45A9-AF07-5D79313EE25E}">
      <dgm:prSet/>
      <dgm:spPr/>
      <dgm:t>
        <a:bodyPr/>
        <a:lstStyle/>
        <a:p>
          <a:endParaRPr lang="en-US"/>
        </a:p>
      </dgm:t>
    </dgm:pt>
    <dgm:pt modelId="{A4CF5881-6632-4885-B9E2-D0D24A007BE4}" type="sibTrans" cxnId="{B70B45B5-3660-45A9-AF07-5D79313EE25E}">
      <dgm:prSet/>
      <dgm:spPr/>
      <dgm:t>
        <a:bodyPr/>
        <a:lstStyle/>
        <a:p>
          <a:endParaRPr lang="en-US"/>
        </a:p>
      </dgm:t>
    </dgm:pt>
    <dgm:pt modelId="{135F8DF8-F564-4FEC-B16B-2E848E53D8D6}">
      <dgm:prSet/>
      <dgm:spPr/>
      <dgm:t>
        <a:bodyPr/>
        <a:lstStyle/>
        <a:p>
          <a:r>
            <a:rPr lang="en-IN"/>
            <a:t>Front End : java, etc.</a:t>
          </a:r>
          <a:endParaRPr lang="en-US"/>
        </a:p>
      </dgm:t>
    </dgm:pt>
    <dgm:pt modelId="{6A4F36A0-C61C-4E5A-A043-4B78ED16A2AF}" type="parTrans" cxnId="{6ED372AC-0FEB-4EED-AA55-7F8516066951}">
      <dgm:prSet/>
      <dgm:spPr/>
      <dgm:t>
        <a:bodyPr/>
        <a:lstStyle/>
        <a:p>
          <a:endParaRPr lang="en-US"/>
        </a:p>
      </dgm:t>
    </dgm:pt>
    <dgm:pt modelId="{4EDC454A-71B1-455F-83F2-CE8C31397C61}" type="sibTrans" cxnId="{6ED372AC-0FEB-4EED-AA55-7F8516066951}">
      <dgm:prSet/>
      <dgm:spPr/>
      <dgm:t>
        <a:bodyPr/>
        <a:lstStyle/>
        <a:p>
          <a:endParaRPr lang="en-US"/>
        </a:p>
      </dgm:t>
    </dgm:pt>
    <dgm:pt modelId="{8ABF293D-4B01-4BCD-88E8-0EAF74FB5983}" type="pres">
      <dgm:prSet presAssocID="{2634C9DE-AB05-4F24-8C52-1CE1D99FD71F}" presName="root" presStyleCnt="0">
        <dgm:presLayoutVars>
          <dgm:dir/>
          <dgm:resizeHandles val="exact"/>
        </dgm:presLayoutVars>
      </dgm:prSet>
      <dgm:spPr/>
    </dgm:pt>
    <dgm:pt modelId="{79634FBB-BC06-4082-9712-AF8A40848E29}" type="pres">
      <dgm:prSet presAssocID="{85872544-C50A-4C4E-9F9E-849F10C4AF3B}" presName="compNode" presStyleCnt="0"/>
      <dgm:spPr/>
    </dgm:pt>
    <dgm:pt modelId="{79AC51A2-047C-469D-BD07-42F1D1A9F2D3}" type="pres">
      <dgm:prSet presAssocID="{85872544-C50A-4C4E-9F9E-849F10C4AF3B}" presName="bgRect" presStyleLbl="bgShp" presStyleIdx="0" presStyleCnt="4"/>
      <dgm:spPr/>
    </dgm:pt>
    <dgm:pt modelId="{E7529033-A98C-4DBE-8A7A-E349A5323609}" type="pres">
      <dgm:prSet presAssocID="{85872544-C50A-4C4E-9F9E-849F10C4AF3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6FD3D889-B9E5-484A-90EB-E87ADDA2380B}" type="pres">
      <dgm:prSet presAssocID="{85872544-C50A-4C4E-9F9E-849F10C4AF3B}" presName="spaceRect" presStyleCnt="0"/>
      <dgm:spPr/>
    </dgm:pt>
    <dgm:pt modelId="{97D05AF3-A003-4B06-83E7-077C608E9D37}" type="pres">
      <dgm:prSet presAssocID="{85872544-C50A-4C4E-9F9E-849F10C4AF3B}" presName="parTx" presStyleLbl="revTx" presStyleIdx="0" presStyleCnt="4">
        <dgm:presLayoutVars>
          <dgm:chMax val="0"/>
          <dgm:chPref val="0"/>
        </dgm:presLayoutVars>
      </dgm:prSet>
      <dgm:spPr/>
    </dgm:pt>
    <dgm:pt modelId="{BE01F788-C633-4456-8621-317671180C55}" type="pres">
      <dgm:prSet presAssocID="{E85FC3B4-791F-4721-B1BE-5E6DC8E111EA}" presName="sibTrans" presStyleCnt="0"/>
      <dgm:spPr/>
    </dgm:pt>
    <dgm:pt modelId="{A9E9F9F9-2AB6-4C05-B4E0-92E200177212}" type="pres">
      <dgm:prSet presAssocID="{5269E8B0-C36D-4ECA-90AD-8B24381FA33F}" presName="compNode" presStyleCnt="0"/>
      <dgm:spPr/>
    </dgm:pt>
    <dgm:pt modelId="{DF1D17C3-DBC5-4B8F-8A28-93123CDE96C7}" type="pres">
      <dgm:prSet presAssocID="{5269E8B0-C36D-4ECA-90AD-8B24381FA33F}" presName="bgRect" presStyleLbl="bgShp" presStyleIdx="1" presStyleCnt="4"/>
      <dgm:spPr/>
    </dgm:pt>
    <dgm:pt modelId="{740A468E-6186-4628-BDB5-EE3293D2E4B4}" type="pres">
      <dgm:prSet presAssocID="{5269E8B0-C36D-4ECA-90AD-8B24381FA33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9B1109A6-3CB1-450A-A278-ABF726DB4995}" type="pres">
      <dgm:prSet presAssocID="{5269E8B0-C36D-4ECA-90AD-8B24381FA33F}" presName="spaceRect" presStyleCnt="0"/>
      <dgm:spPr/>
    </dgm:pt>
    <dgm:pt modelId="{BAD253B8-D7DA-4578-86E1-0124B49E262D}" type="pres">
      <dgm:prSet presAssocID="{5269E8B0-C36D-4ECA-90AD-8B24381FA33F}" presName="parTx" presStyleLbl="revTx" presStyleIdx="1" presStyleCnt="4">
        <dgm:presLayoutVars>
          <dgm:chMax val="0"/>
          <dgm:chPref val="0"/>
        </dgm:presLayoutVars>
      </dgm:prSet>
      <dgm:spPr/>
    </dgm:pt>
    <dgm:pt modelId="{446307C9-3BD3-4E7E-800E-5BFFB5B017EA}" type="pres">
      <dgm:prSet presAssocID="{968BF67D-12CE-429B-AB15-FD152B1CC348}" presName="sibTrans" presStyleCnt="0"/>
      <dgm:spPr/>
    </dgm:pt>
    <dgm:pt modelId="{CA2847C7-DDB1-4996-88D3-1E11976CFE7D}" type="pres">
      <dgm:prSet presAssocID="{01271E3F-6D1D-4A32-8596-BABDB254731A}" presName="compNode" presStyleCnt="0"/>
      <dgm:spPr/>
    </dgm:pt>
    <dgm:pt modelId="{26FEA0EA-C27D-47B6-9633-2AD4EB53BEC8}" type="pres">
      <dgm:prSet presAssocID="{01271E3F-6D1D-4A32-8596-BABDB254731A}" presName="bgRect" presStyleLbl="bgShp" presStyleIdx="2" presStyleCnt="4"/>
      <dgm:spPr/>
    </dgm:pt>
    <dgm:pt modelId="{4D335C13-977F-4E19-A4C5-A01034CAFE33}" type="pres">
      <dgm:prSet presAssocID="{01271E3F-6D1D-4A32-8596-BABDB254731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D39DFD2C-CCC7-4609-BDC7-922640D7CBF7}" type="pres">
      <dgm:prSet presAssocID="{01271E3F-6D1D-4A32-8596-BABDB254731A}" presName="spaceRect" presStyleCnt="0"/>
      <dgm:spPr/>
    </dgm:pt>
    <dgm:pt modelId="{D6E05814-FB9A-4903-94D0-9F947BDB2415}" type="pres">
      <dgm:prSet presAssocID="{01271E3F-6D1D-4A32-8596-BABDB254731A}" presName="parTx" presStyleLbl="revTx" presStyleIdx="2" presStyleCnt="4">
        <dgm:presLayoutVars>
          <dgm:chMax val="0"/>
          <dgm:chPref val="0"/>
        </dgm:presLayoutVars>
      </dgm:prSet>
      <dgm:spPr/>
    </dgm:pt>
    <dgm:pt modelId="{9A3545C4-4A32-40E0-A9D8-F285E6E2CD54}" type="pres">
      <dgm:prSet presAssocID="{A4CF5881-6632-4885-B9E2-D0D24A007BE4}" presName="sibTrans" presStyleCnt="0"/>
      <dgm:spPr/>
    </dgm:pt>
    <dgm:pt modelId="{FA93A9FD-1C6D-4AB0-946C-68D0DFF13E45}" type="pres">
      <dgm:prSet presAssocID="{135F8DF8-F564-4FEC-B16B-2E848E53D8D6}" presName="compNode" presStyleCnt="0"/>
      <dgm:spPr/>
    </dgm:pt>
    <dgm:pt modelId="{D6C706EA-C1F7-4F58-92A9-9E389FC2FADB}" type="pres">
      <dgm:prSet presAssocID="{135F8DF8-F564-4FEC-B16B-2E848E53D8D6}" presName="bgRect" presStyleLbl="bgShp" presStyleIdx="3" presStyleCnt="4"/>
      <dgm:spPr/>
    </dgm:pt>
    <dgm:pt modelId="{D511163E-A586-4942-A4D1-EDBB79F5F939}" type="pres">
      <dgm:prSet presAssocID="{135F8DF8-F564-4FEC-B16B-2E848E53D8D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1BF6D644-3466-4912-9686-683ACB744111}" type="pres">
      <dgm:prSet presAssocID="{135F8DF8-F564-4FEC-B16B-2E848E53D8D6}" presName="spaceRect" presStyleCnt="0"/>
      <dgm:spPr/>
    </dgm:pt>
    <dgm:pt modelId="{144FB224-604D-4562-8977-043CBC838D47}" type="pres">
      <dgm:prSet presAssocID="{135F8DF8-F564-4FEC-B16B-2E848E53D8D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3606214-7BB4-4E3E-82EB-EB013BFC8701}" type="presOf" srcId="{2634C9DE-AB05-4F24-8C52-1CE1D99FD71F}" destId="{8ABF293D-4B01-4BCD-88E8-0EAF74FB5983}" srcOrd="0" destOrd="0" presId="urn:microsoft.com/office/officeart/2018/2/layout/IconVerticalSolidList"/>
    <dgm:cxn modelId="{8F9A1616-EF1A-451C-BE0F-EF4A70040521}" type="presOf" srcId="{5269E8B0-C36D-4ECA-90AD-8B24381FA33F}" destId="{BAD253B8-D7DA-4578-86E1-0124B49E262D}" srcOrd="0" destOrd="0" presId="urn:microsoft.com/office/officeart/2018/2/layout/IconVerticalSolidList"/>
    <dgm:cxn modelId="{DFF10F4B-149B-4299-A837-2A51FDA7A626}" type="presOf" srcId="{01271E3F-6D1D-4A32-8596-BABDB254731A}" destId="{D6E05814-FB9A-4903-94D0-9F947BDB2415}" srcOrd="0" destOrd="0" presId="urn:microsoft.com/office/officeart/2018/2/layout/IconVerticalSolidList"/>
    <dgm:cxn modelId="{D7572D58-FAE8-4E18-A0EB-9B0C71E6C209}" srcId="{2634C9DE-AB05-4F24-8C52-1CE1D99FD71F}" destId="{5269E8B0-C36D-4ECA-90AD-8B24381FA33F}" srcOrd="1" destOrd="0" parTransId="{AEB47BF4-FCD9-46FE-9E4A-72ED56232725}" sibTransId="{968BF67D-12CE-429B-AB15-FD152B1CC348}"/>
    <dgm:cxn modelId="{0F43307B-6CF6-4C65-977F-9F3E90C9B116}" srcId="{2634C9DE-AB05-4F24-8C52-1CE1D99FD71F}" destId="{85872544-C50A-4C4E-9F9E-849F10C4AF3B}" srcOrd="0" destOrd="0" parTransId="{D18B688C-0F1A-4305-9405-24ED293D9A5D}" sibTransId="{E85FC3B4-791F-4721-B1BE-5E6DC8E111EA}"/>
    <dgm:cxn modelId="{6ED372AC-0FEB-4EED-AA55-7F8516066951}" srcId="{2634C9DE-AB05-4F24-8C52-1CE1D99FD71F}" destId="{135F8DF8-F564-4FEC-B16B-2E848E53D8D6}" srcOrd="3" destOrd="0" parTransId="{6A4F36A0-C61C-4E5A-A043-4B78ED16A2AF}" sibTransId="{4EDC454A-71B1-455F-83F2-CE8C31397C61}"/>
    <dgm:cxn modelId="{B70B45B5-3660-45A9-AF07-5D79313EE25E}" srcId="{2634C9DE-AB05-4F24-8C52-1CE1D99FD71F}" destId="{01271E3F-6D1D-4A32-8596-BABDB254731A}" srcOrd="2" destOrd="0" parTransId="{5E2DA64E-8F64-45BA-B6AF-2AE2B4F915EC}" sibTransId="{A4CF5881-6632-4885-B9E2-D0D24A007BE4}"/>
    <dgm:cxn modelId="{F3628CBC-6BA6-4294-988D-13A8A5A8A516}" type="presOf" srcId="{85872544-C50A-4C4E-9F9E-849F10C4AF3B}" destId="{97D05AF3-A003-4B06-83E7-077C608E9D37}" srcOrd="0" destOrd="0" presId="urn:microsoft.com/office/officeart/2018/2/layout/IconVerticalSolidList"/>
    <dgm:cxn modelId="{4BBE40CB-2BFC-4871-9022-9668C5738A24}" type="presOf" srcId="{135F8DF8-F564-4FEC-B16B-2E848E53D8D6}" destId="{144FB224-604D-4562-8977-043CBC838D47}" srcOrd="0" destOrd="0" presId="urn:microsoft.com/office/officeart/2018/2/layout/IconVerticalSolidList"/>
    <dgm:cxn modelId="{C844D8A5-755B-4570-A772-A3F21445F02E}" type="presParOf" srcId="{8ABF293D-4B01-4BCD-88E8-0EAF74FB5983}" destId="{79634FBB-BC06-4082-9712-AF8A40848E29}" srcOrd="0" destOrd="0" presId="urn:microsoft.com/office/officeart/2018/2/layout/IconVerticalSolidList"/>
    <dgm:cxn modelId="{387003A6-6850-47ED-BBAF-0A227C096D8B}" type="presParOf" srcId="{79634FBB-BC06-4082-9712-AF8A40848E29}" destId="{79AC51A2-047C-469D-BD07-42F1D1A9F2D3}" srcOrd="0" destOrd="0" presId="urn:microsoft.com/office/officeart/2018/2/layout/IconVerticalSolidList"/>
    <dgm:cxn modelId="{710D733C-E433-4FBF-9C9A-0D2CB11457DF}" type="presParOf" srcId="{79634FBB-BC06-4082-9712-AF8A40848E29}" destId="{E7529033-A98C-4DBE-8A7A-E349A5323609}" srcOrd="1" destOrd="0" presId="urn:microsoft.com/office/officeart/2018/2/layout/IconVerticalSolidList"/>
    <dgm:cxn modelId="{677AD58A-CA4D-459C-A647-6D31B88F52F5}" type="presParOf" srcId="{79634FBB-BC06-4082-9712-AF8A40848E29}" destId="{6FD3D889-B9E5-484A-90EB-E87ADDA2380B}" srcOrd="2" destOrd="0" presId="urn:microsoft.com/office/officeart/2018/2/layout/IconVerticalSolidList"/>
    <dgm:cxn modelId="{EE658DE7-4C8C-46CE-A72C-DE13D515664C}" type="presParOf" srcId="{79634FBB-BC06-4082-9712-AF8A40848E29}" destId="{97D05AF3-A003-4B06-83E7-077C608E9D37}" srcOrd="3" destOrd="0" presId="urn:microsoft.com/office/officeart/2018/2/layout/IconVerticalSolidList"/>
    <dgm:cxn modelId="{DADE4674-4E33-436B-917F-BE70555A1B09}" type="presParOf" srcId="{8ABF293D-4B01-4BCD-88E8-0EAF74FB5983}" destId="{BE01F788-C633-4456-8621-317671180C55}" srcOrd="1" destOrd="0" presId="urn:microsoft.com/office/officeart/2018/2/layout/IconVerticalSolidList"/>
    <dgm:cxn modelId="{730FA025-9A2F-46DE-8A3E-E01DB8B2472F}" type="presParOf" srcId="{8ABF293D-4B01-4BCD-88E8-0EAF74FB5983}" destId="{A9E9F9F9-2AB6-4C05-B4E0-92E200177212}" srcOrd="2" destOrd="0" presId="urn:microsoft.com/office/officeart/2018/2/layout/IconVerticalSolidList"/>
    <dgm:cxn modelId="{ED44D4C4-F8DC-4E80-922D-6E45AFB9C799}" type="presParOf" srcId="{A9E9F9F9-2AB6-4C05-B4E0-92E200177212}" destId="{DF1D17C3-DBC5-4B8F-8A28-93123CDE96C7}" srcOrd="0" destOrd="0" presId="urn:microsoft.com/office/officeart/2018/2/layout/IconVerticalSolidList"/>
    <dgm:cxn modelId="{1EC92482-674A-4653-B333-FD1F01E8D969}" type="presParOf" srcId="{A9E9F9F9-2AB6-4C05-B4E0-92E200177212}" destId="{740A468E-6186-4628-BDB5-EE3293D2E4B4}" srcOrd="1" destOrd="0" presId="urn:microsoft.com/office/officeart/2018/2/layout/IconVerticalSolidList"/>
    <dgm:cxn modelId="{F4145FC0-DC3C-461E-A337-A328C5B1150E}" type="presParOf" srcId="{A9E9F9F9-2AB6-4C05-B4E0-92E200177212}" destId="{9B1109A6-3CB1-450A-A278-ABF726DB4995}" srcOrd="2" destOrd="0" presId="urn:microsoft.com/office/officeart/2018/2/layout/IconVerticalSolidList"/>
    <dgm:cxn modelId="{E1069FA1-759C-42FE-81C4-506D7BA990FB}" type="presParOf" srcId="{A9E9F9F9-2AB6-4C05-B4E0-92E200177212}" destId="{BAD253B8-D7DA-4578-86E1-0124B49E262D}" srcOrd="3" destOrd="0" presId="urn:microsoft.com/office/officeart/2018/2/layout/IconVerticalSolidList"/>
    <dgm:cxn modelId="{22DBD3BA-8EF1-40F2-BA65-2A478ADA436E}" type="presParOf" srcId="{8ABF293D-4B01-4BCD-88E8-0EAF74FB5983}" destId="{446307C9-3BD3-4E7E-800E-5BFFB5B017EA}" srcOrd="3" destOrd="0" presId="urn:microsoft.com/office/officeart/2018/2/layout/IconVerticalSolidList"/>
    <dgm:cxn modelId="{639D4372-1FE9-4AA9-9934-A48D95B74E7A}" type="presParOf" srcId="{8ABF293D-4B01-4BCD-88E8-0EAF74FB5983}" destId="{CA2847C7-DDB1-4996-88D3-1E11976CFE7D}" srcOrd="4" destOrd="0" presId="urn:microsoft.com/office/officeart/2018/2/layout/IconVerticalSolidList"/>
    <dgm:cxn modelId="{C11B65EC-376A-42EF-999E-AA56A3CD9744}" type="presParOf" srcId="{CA2847C7-DDB1-4996-88D3-1E11976CFE7D}" destId="{26FEA0EA-C27D-47B6-9633-2AD4EB53BEC8}" srcOrd="0" destOrd="0" presId="urn:microsoft.com/office/officeart/2018/2/layout/IconVerticalSolidList"/>
    <dgm:cxn modelId="{413D5575-5D76-4BC1-A5BB-A817207E3B94}" type="presParOf" srcId="{CA2847C7-DDB1-4996-88D3-1E11976CFE7D}" destId="{4D335C13-977F-4E19-A4C5-A01034CAFE33}" srcOrd="1" destOrd="0" presId="urn:microsoft.com/office/officeart/2018/2/layout/IconVerticalSolidList"/>
    <dgm:cxn modelId="{BE856364-640E-4BCC-B664-4A4C6DB7AAF9}" type="presParOf" srcId="{CA2847C7-DDB1-4996-88D3-1E11976CFE7D}" destId="{D39DFD2C-CCC7-4609-BDC7-922640D7CBF7}" srcOrd="2" destOrd="0" presId="urn:microsoft.com/office/officeart/2018/2/layout/IconVerticalSolidList"/>
    <dgm:cxn modelId="{B5C8C14F-C104-4CDE-8791-AA43955CE42E}" type="presParOf" srcId="{CA2847C7-DDB1-4996-88D3-1E11976CFE7D}" destId="{D6E05814-FB9A-4903-94D0-9F947BDB2415}" srcOrd="3" destOrd="0" presId="urn:microsoft.com/office/officeart/2018/2/layout/IconVerticalSolidList"/>
    <dgm:cxn modelId="{2DB1C96F-37C2-4517-9C09-DA83210E48D2}" type="presParOf" srcId="{8ABF293D-4B01-4BCD-88E8-0EAF74FB5983}" destId="{9A3545C4-4A32-40E0-A9D8-F285E6E2CD54}" srcOrd="5" destOrd="0" presId="urn:microsoft.com/office/officeart/2018/2/layout/IconVerticalSolidList"/>
    <dgm:cxn modelId="{EDF6D136-0B64-4EB2-96ED-1B1715F666AD}" type="presParOf" srcId="{8ABF293D-4B01-4BCD-88E8-0EAF74FB5983}" destId="{FA93A9FD-1C6D-4AB0-946C-68D0DFF13E45}" srcOrd="6" destOrd="0" presId="urn:microsoft.com/office/officeart/2018/2/layout/IconVerticalSolidList"/>
    <dgm:cxn modelId="{B7C78A1E-F175-49E4-91C5-5F8D998D5C91}" type="presParOf" srcId="{FA93A9FD-1C6D-4AB0-946C-68D0DFF13E45}" destId="{D6C706EA-C1F7-4F58-92A9-9E389FC2FADB}" srcOrd="0" destOrd="0" presId="urn:microsoft.com/office/officeart/2018/2/layout/IconVerticalSolidList"/>
    <dgm:cxn modelId="{600B28B7-0792-4AD8-9AAD-EF563A31D295}" type="presParOf" srcId="{FA93A9FD-1C6D-4AB0-946C-68D0DFF13E45}" destId="{D511163E-A586-4942-A4D1-EDBB79F5F939}" srcOrd="1" destOrd="0" presId="urn:microsoft.com/office/officeart/2018/2/layout/IconVerticalSolidList"/>
    <dgm:cxn modelId="{56572441-5394-427E-9201-38D3DDF4B53F}" type="presParOf" srcId="{FA93A9FD-1C6D-4AB0-946C-68D0DFF13E45}" destId="{1BF6D644-3466-4912-9686-683ACB744111}" srcOrd="2" destOrd="0" presId="urn:microsoft.com/office/officeart/2018/2/layout/IconVerticalSolidList"/>
    <dgm:cxn modelId="{50ABA7D7-56D0-4912-AC08-142AC12A0AA5}" type="presParOf" srcId="{FA93A9FD-1C6D-4AB0-946C-68D0DFF13E45}" destId="{144FB224-604D-4562-8977-043CBC838D4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14F85E-5EBC-4956-9783-4DD1F1DF33E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34420828-78F2-4C39-B2DE-F59D82995655}">
      <dgm:prSet/>
      <dgm:spPr/>
      <dgm:t>
        <a:bodyPr/>
        <a:lstStyle/>
        <a:p>
          <a:pPr>
            <a:defRPr cap="all"/>
          </a:pPr>
          <a:r>
            <a:rPr lang="en-IN" b="1" i="0"/>
            <a:t>Cost-Effective</a:t>
          </a:r>
          <a:endParaRPr lang="en-US"/>
        </a:p>
      </dgm:t>
    </dgm:pt>
    <dgm:pt modelId="{2570C900-F967-49AB-A314-A2ABECF9F4C3}" type="parTrans" cxnId="{6B20B23C-F4C8-4EE7-8406-740D963DE174}">
      <dgm:prSet/>
      <dgm:spPr/>
      <dgm:t>
        <a:bodyPr/>
        <a:lstStyle/>
        <a:p>
          <a:endParaRPr lang="en-US"/>
        </a:p>
      </dgm:t>
    </dgm:pt>
    <dgm:pt modelId="{1B5A1709-37D1-49D0-8764-B09B59EB4B80}" type="sibTrans" cxnId="{6B20B23C-F4C8-4EE7-8406-740D963DE174}">
      <dgm:prSet/>
      <dgm:spPr/>
      <dgm:t>
        <a:bodyPr/>
        <a:lstStyle/>
        <a:p>
          <a:endParaRPr lang="en-US"/>
        </a:p>
      </dgm:t>
    </dgm:pt>
    <dgm:pt modelId="{8C47A678-B1DE-4256-8239-CBB2B79AEA9B}">
      <dgm:prSet/>
      <dgm:spPr/>
      <dgm:t>
        <a:bodyPr/>
        <a:lstStyle/>
        <a:p>
          <a:pPr>
            <a:defRPr cap="all"/>
          </a:pPr>
          <a:r>
            <a:rPr lang="en-IN" b="1" i="0"/>
            <a:t>Security</a:t>
          </a:r>
          <a:endParaRPr lang="en-US"/>
        </a:p>
      </dgm:t>
    </dgm:pt>
    <dgm:pt modelId="{8FEBDE1A-2F0B-46A6-815D-22D21C048917}" type="parTrans" cxnId="{28A78202-320F-4218-AAB3-A4FCAE6A4A93}">
      <dgm:prSet/>
      <dgm:spPr/>
      <dgm:t>
        <a:bodyPr/>
        <a:lstStyle/>
        <a:p>
          <a:endParaRPr lang="en-US"/>
        </a:p>
      </dgm:t>
    </dgm:pt>
    <dgm:pt modelId="{DF88BC25-62D8-4748-88E5-3DA6C800A169}" type="sibTrans" cxnId="{28A78202-320F-4218-AAB3-A4FCAE6A4A93}">
      <dgm:prSet/>
      <dgm:spPr/>
      <dgm:t>
        <a:bodyPr/>
        <a:lstStyle/>
        <a:p>
          <a:endParaRPr lang="en-US"/>
        </a:p>
      </dgm:t>
    </dgm:pt>
    <dgm:pt modelId="{914167F4-C4A4-4D6C-AF1F-B513DD8DC0AA}">
      <dgm:prSet/>
      <dgm:spPr/>
      <dgm:t>
        <a:bodyPr/>
        <a:lstStyle/>
        <a:p>
          <a:pPr>
            <a:defRPr cap="all"/>
          </a:pPr>
          <a:r>
            <a:rPr lang="en-IN" b="1" i="0"/>
            <a:t>Product quality</a:t>
          </a:r>
          <a:endParaRPr lang="en-US"/>
        </a:p>
      </dgm:t>
    </dgm:pt>
    <dgm:pt modelId="{AB0B6A3D-B4B3-40D9-9F87-0B9D1BCD410B}" type="parTrans" cxnId="{A087BCF4-04DA-40D0-9E96-BC63CB263B09}">
      <dgm:prSet/>
      <dgm:spPr/>
      <dgm:t>
        <a:bodyPr/>
        <a:lstStyle/>
        <a:p>
          <a:endParaRPr lang="en-US"/>
        </a:p>
      </dgm:t>
    </dgm:pt>
    <dgm:pt modelId="{6B99718D-80FE-4A58-89EA-1C635A49D3A2}" type="sibTrans" cxnId="{A087BCF4-04DA-40D0-9E96-BC63CB263B09}">
      <dgm:prSet/>
      <dgm:spPr/>
      <dgm:t>
        <a:bodyPr/>
        <a:lstStyle/>
        <a:p>
          <a:endParaRPr lang="en-US"/>
        </a:p>
      </dgm:t>
    </dgm:pt>
    <dgm:pt modelId="{6CD01ECE-6BF4-4AAB-8C8E-F170067042EE}">
      <dgm:prSet/>
      <dgm:spPr/>
      <dgm:t>
        <a:bodyPr/>
        <a:lstStyle/>
        <a:p>
          <a:pPr>
            <a:defRPr cap="all"/>
          </a:pPr>
          <a:r>
            <a:rPr lang="en-IN" b="1" i="0"/>
            <a:t>Customer Satisfaction</a:t>
          </a:r>
          <a:endParaRPr lang="en-US"/>
        </a:p>
      </dgm:t>
    </dgm:pt>
    <dgm:pt modelId="{5DF45C5B-397A-445E-A7F3-F4F1B15AFCD3}" type="parTrans" cxnId="{7641DC6D-9954-4903-83B4-286DC012309A}">
      <dgm:prSet/>
      <dgm:spPr/>
      <dgm:t>
        <a:bodyPr/>
        <a:lstStyle/>
        <a:p>
          <a:endParaRPr lang="en-US"/>
        </a:p>
      </dgm:t>
    </dgm:pt>
    <dgm:pt modelId="{5160B2DB-09CC-4C16-8FCD-535AA6F41042}" type="sibTrans" cxnId="{7641DC6D-9954-4903-83B4-286DC012309A}">
      <dgm:prSet/>
      <dgm:spPr/>
      <dgm:t>
        <a:bodyPr/>
        <a:lstStyle/>
        <a:p>
          <a:endParaRPr lang="en-US"/>
        </a:p>
      </dgm:t>
    </dgm:pt>
    <dgm:pt modelId="{69E65A5B-633D-4D46-80CD-3E7D195AD69E}" type="pres">
      <dgm:prSet presAssocID="{8914F85E-5EBC-4956-9783-4DD1F1DF33E3}" presName="root" presStyleCnt="0">
        <dgm:presLayoutVars>
          <dgm:dir/>
          <dgm:resizeHandles val="exact"/>
        </dgm:presLayoutVars>
      </dgm:prSet>
      <dgm:spPr/>
    </dgm:pt>
    <dgm:pt modelId="{6C7A8BC6-55B9-4534-B6C2-68BB9EA3F61D}" type="pres">
      <dgm:prSet presAssocID="{34420828-78F2-4C39-B2DE-F59D82995655}" presName="compNode" presStyleCnt="0"/>
      <dgm:spPr/>
    </dgm:pt>
    <dgm:pt modelId="{B19F0483-B819-4185-B5D1-0A682E5684C8}" type="pres">
      <dgm:prSet presAssocID="{34420828-78F2-4C39-B2DE-F59D82995655}" presName="iconBgRect" presStyleLbl="bgShp" presStyleIdx="0" presStyleCnt="4"/>
      <dgm:spPr/>
    </dgm:pt>
    <dgm:pt modelId="{8B426E8A-FA9A-4DDC-B274-D1DAFEAF8968}" type="pres">
      <dgm:prSet presAssocID="{34420828-78F2-4C39-B2DE-F59D8299565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7BF05C93-1B32-493F-8116-70F9F1E3D295}" type="pres">
      <dgm:prSet presAssocID="{34420828-78F2-4C39-B2DE-F59D82995655}" presName="spaceRect" presStyleCnt="0"/>
      <dgm:spPr/>
    </dgm:pt>
    <dgm:pt modelId="{2AAD3814-DBAC-4F30-850F-F8F0EBF65B1B}" type="pres">
      <dgm:prSet presAssocID="{34420828-78F2-4C39-B2DE-F59D82995655}" presName="textRect" presStyleLbl="revTx" presStyleIdx="0" presStyleCnt="4">
        <dgm:presLayoutVars>
          <dgm:chMax val="1"/>
          <dgm:chPref val="1"/>
        </dgm:presLayoutVars>
      </dgm:prSet>
      <dgm:spPr/>
    </dgm:pt>
    <dgm:pt modelId="{4A0B441A-BFE6-453B-8A6B-BE66996E9EAA}" type="pres">
      <dgm:prSet presAssocID="{1B5A1709-37D1-49D0-8764-B09B59EB4B80}" presName="sibTrans" presStyleCnt="0"/>
      <dgm:spPr/>
    </dgm:pt>
    <dgm:pt modelId="{86F6BCB1-D1C3-4BA0-B54C-D9630CAEDF1A}" type="pres">
      <dgm:prSet presAssocID="{8C47A678-B1DE-4256-8239-CBB2B79AEA9B}" presName="compNode" presStyleCnt="0"/>
      <dgm:spPr/>
    </dgm:pt>
    <dgm:pt modelId="{B93E21C4-93C9-4CCF-B696-079F64CABD04}" type="pres">
      <dgm:prSet presAssocID="{8C47A678-B1DE-4256-8239-CBB2B79AEA9B}" presName="iconBgRect" presStyleLbl="bgShp" presStyleIdx="1" presStyleCnt="4"/>
      <dgm:spPr/>
    </dgm:pt>
    <dgm:pt modelId="{D3306DAD-1D17-4E26-B362-0FCECC8BB8EB}" type="pres">
      <dgm:prSet presAssocID="{8C47A678-B1DE-4256-8239-CBB2B79AEA9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"/>
        </a:ext>
      </dgm:extLst>
    </dgm:pt>
    <dgm:pt modelId="{FE24BCAB-ECE9-450D-BE2B-F04399E878D8}" type="pres">
      <dgm:prSet presAssocID="{8C47A678-B1DE-4256-8239-CBB2B79AEA9B}" presName="spaceRect" presStyleCnt="0"/>
      <dgm:spPr/>
    </dgm:pt>
    <dgm:pt modelId="{B2FE319F-2D28-4CEB-8753-96336CF8ECA2}" type="pres">
      <dgm:prSet presAssocID="{8C47A678-B1DE-4256-8239-CBB2B79AEA9B}" presName="textRect" presStyleLbl="revTx" presStyleIdx="1" presStyleCnt="4">
        <dgm:presLayoutVars>
          <dgm:chMax val="1"/>
          <dgm:chPref val="1"/>
        </dgm:presLayoutVars>
      </dgm:prSet>
      <dgm:spPr/>
    </dgm:pt>
    <dgm:pt modelId="{5B4EB41D-62F1-4384-AACC-88C3A172A50F}" type="pres">
      <dgm:prSet presAssocID="{DF88BC25-62D8-4748-88E5-3DA6C800A169}" presName="sibTrans" presStyleCnt="0"/>
      <dgm:spPr/>
    </dgm:pt>
    <dgm:pt modelId="{AD55FC8F-AC13-4DC9-A439-4E8000626F53}" type="pres">
      <dgm:prSet presAssocID="{914167F4-C4A4-4D6C-AF1F-B513DD8DC0AA}" presName="compNode" presStyleCnt="0"/>
      <dgm:spPr/>
    </dgm:pt>
    <dgm:pt modelId="{4AFC5834-C2A1-41D8-B16F-78F7D112153F}" type="pres">
      <dgm:prSet presAssocID="{914167F4-C4A4-4D6C-AF1F-B513DD8DC0AA}" presName="iconBgRect" presStyleLbl="bgShp" presStyleIdx="2" presStyleCnt="4"/>
      <dgm:spPr/>
    </dgm:pt>
    <dgm:pt modelId="{FDFB418D-375A-4572-B23C-91341EF8682D}" type="pres">
      <dgm:prSet presAssocID="{914167F4-C4A4-4D6C-AF1F-B513DD8DC0A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586200D-2518-4E30-9233-69C5C97B997F}" type="pres">
      <dgm:prSet presAssocID="{914167F4-C4A4-4D6C-AF1F-B513DD8DC0AA}" presName="spaceRect" presStyleCnt="0"/>
      <dgm:spPr/>
    </dgm:pt>
    <dgm:pt modelId="{1AA3AE82-49E7-4968-8483-18FF832F3F59}" type="pres">
      <dgm:prSet presAssocID="{914167F4-C4A4-4D6C-AF1F-B513DD8DC0AA}" presName="textRect" presStyleLbl="revTx" presStyleIdx="2" presStyleCnt="4">
        <dgm:presLayoutVars>
          <dgm:chMax val="1"/>
          <dgm:chPref val="1"/>
        </dgm:presLayoutVars>
      </dgm:prSet>
      <dgm:spPr/>
    </dgm:pt>
    <dgm:pt modelId="{A676C19C-384E-4A90-9FDA-0AA3DE4A80C1}" type="pres">
      <dgm:prSet presAssocID="{6B99718D-80FE-4A58-89EA-1C635A49D3A2}" presName="sibTrans" presStyleCnt="0"/>
      <dgm:spPr/>
    </dgm:pt>
    <dgm:pt modelId="{C97FB185-5CAC-4589-B4FB-8AFC1D380F96}" type="pres">
      <dgm:prSet presAssocID="{6CD01ECE-6BF4-4AAB-8C8E-F170067042EE}" presName="compNode" presStyleCnt="0"/>
      <dgm:spPr/>
    </dgm:pt>
    <dgm:pt modelId="{F567091C-ACCD-4337-A6A8-E83712C5BFA4}" type="pres">
      <dgm:prSet presAssocID="{6CD01ECE-6BF4-4AAB-8C8E-F170067042EE}" presName="iconBgRect" presStyleLbl="bgShp" presStyleIdx="3" presStyleCnt="4"/>
      <dgm:spPr/>
    </dgm:pt>
    <dgm:pt modelId="{B047790D-DA72-49EB-853A-D9650EF12BF0}" type="pres">
      <dgm:prSet presAssocID="{6CD01ECE-6BF4-4AAB-8C8E-F170067042E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4FBC971A-A553-4261-BA08-EF175A2532BD}" type="pres">
      <dgm:prSet presAssocID="{6CD01ECE-6BF4-4AAB-8C8E-F170067042EE}" presName="spaceRect" presStyleCnt="0"/>
      <dgm:spPr/>
    </dgm:pt>
    <dgm:pt modelId="{E896B4F0-2BEA-4D98-8399-4CE52B301972}" type="pres">
      <dgm:prSet presAssocID="{6CD01ECE-6BF4-4AAB-8C8E-F170067042E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8A78202-320F-4218-AAB3-A4FCAE6A4A93}" srcId="{8914F85E-5EBC-4956-9783-4DD1F1DF33E3}" destId="{8C47A678-B1DE-4256-8239-CBB2B79AEA9B}" srcOrd="1" destOrd="0" parTransId="{8FEBDE1A-2F0B-46A6-815D-22D21C048917}" sibTransId="{DF88BC25-62D8-4748-88E5-3DA6C800A169}"/>
    <dgm:cxn modelId="{14ED391D-81D5-4A53-93AB-3E3080BF9AC0}" type="presOf" srcId="{8914F85E-5EBC-4956-9783-4DD1F1DF33E3}" destId="{69E65A5B-633D-4D46-80CD-3E7D195AD69E}" srcOrd="0" destOrd="0" presId="urn:microsoft.com/office/officeart/2018/5/layout/IconCircleLabelList"/>
    <dgm:cxn modelId="{9EF4123A-DF63-4CA6-ADF2-B181BDC92B1F}" type="presOf" srcId="{914167F4-C4A4-4D6C-AF1F-B513DD8DC0AA}" destId="{1AA3AE82-49E7-4968-8483-18FF832F3F59}" srcOrd="0" destOrd="0" presId="urn:microsoft.com/office/officeart/2018/5/layout/IconCircleLabelList"/>
    <dgm:cxn modelId="{D0DFBD3B-8D27-4A2C-8A50-8F28C240CAB1}" type="presOf" srcId="{8C47A678-B1DE-4256-8239-CBB2B79AEA9B}" destId="{B2FE319F-2D28-4CEB-8753-96336CF8ECA2}" srcOrd="0" destOrd="0" presId="urn:microsoft.com/office/officeart/2018/5/layout/IconCircleLabelList"/>
    <dgm:cxn modelId="{6B20B23C-F4C8-4EE7-8406-740D963DE174}" srcId="{8914F85E-5EBC-4956-9783-4DD1F1DF33E3}" destId="{34420828-78F2-4C39-B2DE-F59D82995655}" srcOrd="0" destOrd="0" parTransId="{2570C900-F967-49AB-A314-A2ABECF9F4C3}" sibTransId="{1B5A1709-37D1-49D0-8764-B09B59EB4B80}"/>
    <dgm:cxn modelId="{7641DC6D-9954-4903-83B4-286DC012309A}" srcId="{8914F85E-5EBC-4956-9783-4DD1F1DF33E3}" destId="{6CD01ECE-6BF4-4AAB-8C8E-F170067042EE}" srcOrd="3" destOrd="0" parTransId="{5DF45C5B-397A-445E-A7F3-F4F1B15AFCD3}" sibTransId="{5160B2DB-09CC-4C16-8FCD-535AA6F41042}"/>
    <dgm:cxn modelId="{8357089E-0EBB-4B5B-8FC4-5F5ACC731D19}" type="presOf" srcId="{6CD01ECE-6BF4-4AAB-8C8E-F170067042EE}" destId="{E896B4F0-2BEA-4D98-8399-4CE52B301972}" srcOrd="0" destOrd="0" presId="urn:microsoft.com/office/officeart/2018/5/layout/IconCircleLabelList"/>
    <dgm:cxn modelId="{0A0F7BC0-1065-4C7C-BFE4-19A1931A5ABD}" type="presOf" srcId="{34420828-78F2-4C39-B2DE-F59D82995655}" destId="{2AAD3814-DBAC-4F30-850F-F8F0EBF65B1B}" srcOrd="0" destOrd="0" presId="urn:microsoft.com/office/officeart/2018/5/layout/IconCircleLabelList"/>
    <dgm:cxn modelId="{A087BCF4-04DA-40D0-9E96-BC63CB263B09}" srcId="{8914F85E-5EBC-4956-9783-4DD1F1DF33E3}" destId="{914167F4-C4A4-4D6C-AF1F-B513DD8DC0AA}" srcOrd="2" destOrd="0" parTransId="{AB0B6A3D-B4B3-40D9-9F87-0B9D1BCD410B}" sibTransId="{6B99718D-80FE-4A58-89EA-1C635A49D3A2}"/>
    <dgm:cxn modelId="{F4E578F2-F408-4F2C-9A14-E37C41CFA4C1}" type="presParOf" srcId="{69E65A5B-633D-4D46-80CD-3E7D195AD69E}" destId="{6C7A8BC6-55B9-4534-B6C2-68BB9EA3F61D}" srcOrd="0" destOrd="0" presId="urn:microsoft.com/office/officeart/2018/5/layout/IconCircleLabelList"/>
    <dgm:cxn modelId="{13F93224-11DC-43AC-A8D2-61287DAE65A0}" type="presParOf" srcId="{6C7A8BC6-55B9-4534-B6C2-68BB9EA3F61D}" destId="{B19F0483-B819-4185-B5D1-0A682E5684C8}" srcOrd="0" destOrd="0" presId="urn:microsoft.com/office/officeart/2018/5/layout/IconCircleLabelList"/>
    <dgm:cxn modelId="{4B240F3D-E778-45A4-8E98-32603A1F9D48}" type="presParOf" srcId="{6C7A8BC6-55B9-4534-B6C2-68BB9EA3F61D}" destId="{8B426E8A-FA9A-4DDC-B274-D1DAFEAF8968}" srcOrd="1" destOrd="0" presId="urn:microsoft.com/office/officeart/2018/5/layout/IconCircleLabelList"/>
    <dgm:cxn modelId="{033A78C6-6B00-4BAE-B550-885A692EA046}" type="presParOf" srcId="{6C7A8BC6-55B9-4534-B6C2-68BB9EA3F61D}" destId="{7BF05C93-1B32-493F-8116-70F9F1E3D295}" srcOrd="2" destOrd="0" presId="urn:microsoft.com/office/officeart/2018/5/layout/IconCircleLabelList"/>
    <dgm:cxn modelId="{C27AED16-9820-44CC-AE07-0879391D955B}" type="presParOf" srcId="{6C7A8BC6-55B9-4534-B6C2-68BB9EA3F61D}" destId="{2AAD3814-DBAC-4F30-850F-F8F0EBF65B1B}" srcOrd="3" destOrd="0" presId="urn:microsoft.com/office/officeart/2018/5/layout/IconCircleLabelList"/>
    <dgm:cxn modelId="{A09070C1-B0C8-4404-9F80-C16C50F846E5}" type="presParOf" srcId="{69E65A5B-633D-4D46-80CD-3E7D195AD69E}" destId="{4A0B441A-BFE6-453B-8A6B-BE66996E9EAA}" srcOrd="1" destOrd="0" presId="urn:microsoft.com/office/officeart/2018/5/layout/IconCircleLabelList"/>
    <dgm:cxn modelId="{144D5928-91F3-4D4E-B281-B93F73378F4C}" type="presParOf" srcId="{69E65A5B-633D-4D46-80CD-3E7D195AD69E}" destId="{86F6BCB1-D1C3-4BA0-B54C-D9630CAEDF1A}" srcOrd="2" destOrd="0" presId="urn:microsoft.com/office/officeart/2018/5/layout/IconCircleLabelList"/>
    <dgm:cxn modelId="{A5DF61E1-BD4A-4BA9-9A78-069B250D6B48}" type="presParOf" srcId="{86F6BCB1-D1C3-4BA0-B54C-D9630CAEDF1A}" destId="{B93E21C4-93C9-4CCF-B696-079F64CABD04}" srcOrd="0" destOrd="0" presId="urn:microsoft.com/office/officeart/2018/5/layout/IconCircleLabelList"/>
    <dgm:cxn modelId="{42AAB9DE-8866-45CE-BBFD-774C43DDAEA1}" type="presParOf" srcId="{86F6BCB1-D1C3-4BA0-B54C-D9630CAEDF1A}" destId="{D3306DAD-1D17-4E26-B362-0FCECC8BB8EB}" srcOrd="1" destOrd="0" presId="urn:microsoft.com/office/officeart/2018/5/layout/IconCircleLabelList"/>
    <dgm:cxn modelId="{D7AFEAF3-F079-4A57-8CDE-01166F32D518}" type="presParOf" srcId="{86F6BCB1-D1C3-4BA0-B54C-D9630CAEDF1A}" destId="{FE24BCAB-ECE9-450D-BE2B-F04399E878D8}" srcOrd="2" destOrd="0" presId="urn:microsoft.com/office/officeart/2018/5/layout/IconCircleLabelList"/>
    <dgm:cxn modelId="{A475035E-F7D7-43CD-9A0E-DB0214DE287E}" type="presParOf" srcId="{86F6BCB1-D1C3-4BA0-B54C-D9630CAEDF1A}" destId="{B2FE319F-2D28-4CEB-8753-96336CF8ECA2}" srcOrd="3" destOrd="0" presId="urn:microsoft.com/office/officeart/2018/5/layout/IconCircleLabelList"/>
    <dgm:cxn modelId="{DD69EEDB-B893-480C-9A89-98C95E798CA9}" type="presParOf" srcId="{69E65A5B-633D-4D46-80CD-3E7D195AD69E}" destId="{5B4EB41D-62F1-4384-AACC-88C3A172A50F}" srcOrd="3" destOrd="0" presId="urn:microsoft.com/office/officeart/2018/5/layout/IconCircleLabelList"/>
    <dgm:cxn modelId="{9341CFC4-0B7A-478F-BEEA-61BFDAF75B43}" type="presParOf" srcId="{69E65A5B-633D-4D46-80CD-3E7D195AD69E}" destId="{AD55FC8F-AC13-4DC9-A439-4E8000626F53}" srcOrd="4" destOrd="0" presId="urn:microsoft.com/office/officeart/2018/5/layout/IconCircleLabelList"/>
    <dgm:cxn modelId="{547C5ED7-91EB-42FC-8391-824590A3C719}" type="presParOf" srcId="{AD55FC8F-AC13-4DC9-A439-4E8000626F53}" destId="{4AFC5834-C2A1-41D8-B16F-78F7D112153F}" srcOrd="0" destOrd="0" presId="urn:microsoft.com/office/officeart/2018/5/layout/IconCircleLabelList"/>
    <dgm:cxn modelId="{4F775658-CE1B-4EE5-9691-A975660CA2CB}" type="presParOf" srcId="{AD55FC8F-AC13-4DC9-A439-4E8000626F53}" destId="{FDFB418D-375A-4572-B23C-91341EF8682D}" srcOrd="1" destOrd="0" presId="urn:microsoft.com/office/officeart/2018/5/layout/IconCircleLabelList"/>
    <dgm:cxn modelId="{D6BBD680-532D-4AAA-9DFF-97A736D0B558}" type="presParOf" srcId="{AD55FC8F-AC13-4DC9-A439-4E8000626F53}" destId="{8586200D-2518-4E30-9233-69C5C97B997F}" srcOrd="2" destOrd="0" presId="urn:microsoft.com/office/officeart/2018/5/layout/IconCircleLabelList"/>
    <dgm:cxn modelId="{FBF202EE-078E-42E7-AA99-C19E44CD828E}" type="presParOf" srcId="{AD55FC8F-AC13-4DC9-A439-4E8000626F53}" destId="{1AA3AE82-49E7-4968-8483-18FF832F3F59}" srcOrd="3" destOrd="0" presId="urn:microsoft.com/office/officeart/2018/5/layout/IconCircleLabelList"/>
    <dgm:cxn modelId="{E083CB6D-F02A-4082-A171-D478E97D4973}" type="presParOf" srcId="{69E65A5B-633D-4D46-80CD-3E7D195AD69E}" destId="{A676C19C-384E-4A90-9FDA-0AA3DE4A80C1}" srcOrd="5" destOrd="0" presId="urn:microsoft.com/office/officeart/2018/5/layout/IconCircleLabelList"/>
    <dgm:cxn modelId="{2A4C9D19-DEAA-4F11-8895-84036AD93D84}" type="presParOf" srcId="{69E65A5B-633D-4D46-80CD-3E7D195AD69E}" destId="{C97FB185-5CAC-4589-B4FB-8AFC1D380F96}" srcOrd="6" destOrd="0" presId="urn:microsoft.com/office/officeart/2018/5/layout/IconCircleLabelList"/>
    <dgm:cxn modelId="{34560FE2-151F-46F0-B723-F702AF5BD4B9}" type="presParOf" srcId="{C97FB185-5CAC-4589-B4FB-8AFC1D380F96}" destId="{F567091C-ACCD-4337-A6A8-E83712C5BFA4}" srcOrd="0" destOrd="0" presId="urn:microsoft.com/office/officeart/2018/5/layout/IconCircleLabelList"/>
    <dgm:cxn modelId="{C9A253A0-6AAC-4BF2-BC26-C7881272B3F1}" type="presParOf" srcId="{C97FB185-5CAC-4589-B4FB-8AFC1D380F96}" destId="{B047790D-DA72-49EB-853A-D9650EF12BF0}" srcOrd="1" destOrd="0" presId="urn:microsoft.com/office/officeart/2018/5/layout/IconCircleLabelList"/>
    <dgm:cxn modelId="{C54DA572-943D-4891-AAE2-C5154492AFAB}" type="presParOf" srcId="{C97FB185-5CAC-4589-B4FB-8AFC1D380F96}" destId="{4FBC971A-A553-4261-BA08-EF175A2532BD}" srcOrd="2" destOrd="0" presId="urn:microsoft.com/office/officeart/2018/5/layout/IconCircleLabelList"/>
    <dgm:cxn modelId="{ED6B6C55-2111-4B86-BE8E-15AD9C2DAEC1}" type="presParOf" srcId="{C97FB185-5CAC-4589-B4FB-8AFC1D380F96}" destId="{E896B4F0-2BEA-4D98-8399-4CE52B30197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AC51A2-047C-469D-BD07-42F1D1A9F2D3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529033-A98C-4DBE-8A7A-E349A5323609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D05AF3-A003-4B06-83E7-077C608E9D37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Operating system : windows </a:t>
          </a:r>
          <a:r>
            <a:rPr lang="en-IN" sz="2200" kern="1200" dirty="0" err="1"/>
            <a:t>xp</a:t>
          </a:r>
          <a:r>
            <a:rPr lang="en-IN" sz="2200" kern="1200" dirty="0"/>
            <a:t>/7/8</a:t>
          </a:r>
          <a:endParaRPr lang="en-US" sz="2200" kern="1200" dirty="0"/>
        </a:p>
      </dsp:txBody>
      <dsp:txXfrm>
        <a:off x="1429899" y="2442"/>
        <a:ext cx="5083704" cy="1238008"/>
      </dsp:txXfrm>
    </dsp:sp>
    <dsp:sp modelId="{DF1D17C3-DBC5-4B8F-8A28-93123CDE96C7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0A468E-6186-4628-BDB5-EE3293D2E4B4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D253B8-D7DA-4578-86E1-0124B49E262D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Compiler used : java </a:t>
          </a:r>
          <a:endParaRPr lang="en-US" sz="2200" kern="1200"/>
        </a:p>
      </dsp:txBody>
      <dsp:txXfrm>
        <a:off x="1429899" y="1549953"/>
        <a:ext cx="5083704" cy="1238008"/>
      </dsp:txXfrm>
    </dsp:sp>
    <dsp:sp modelId="{26FEA0EA-C27D-47B6-9633-2AD4EB53BEC8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335C13-977F-4E19-A4C5-A01034CAFE33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E05814-FB9A-4903-94D0-9F947BDB2415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IDE USED : Neatbeans </a:t>
          </a:r>
          <a:endParaRPr lang="en-US" sz="2200" kern="1200"/>
        </a:p>
      </dsp:txBody>
      <dsp:txXfrm>
        <a:off x="1429899" y="3097464"/>
        <a:ext cx="5083704" cy="1238008"/>
      </dsp:txXfrm>
    </dsp:sp>
    <dsp:sp modelId="{D6C706EA-C1F7-4F58-92A9-9E389FC2FADB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11163E-A586-4942-A4D1-EDBB79F5F939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4FB224-604D-4562-8977-043CBC838D47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Front End : java, etc.</a:t>
          </a:r>
          <a:endParaRPr lang="en-US" sz="2200" kern="1200"/>
        </a:p>
      </dsp:txBody>
      <dsp:txXfrm>
        <a:off x="1429899" y="4644974"/>
        <a:ext cx="5083704" cy="12380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9F0483-B819-4185-B5D1-0A682E5684C8}">
      <dsp:nvSpPr>
        <dsp:cNvPr id="0" name=""/>
        <dsp:cNvSpPr/>
      </dsp:nvSpPr>
      <dsp:spPr>
        <a:xfrm>
          <a:off x="973190" y="986724"/>
          <a:ext cx="1264141" cy="126414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426E8A-FA9A-4DDC-B274-D1DAFEAF8968}">
      <dsp:nvSpPr>
        <dsp:cNvPr id="0" name=""/>
        <dsp:cNvSpPr/>
      </dsp:nvSpPr>
      <dsp:spPr>
        <a:xfrm>
          <a:off x="1242597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AD3814-DBAC-4F30-850F-F8F0EBF65B1B}">
      <dsp:nvSpPr>
        <dsp:cNvPr id="0" name=""/>
        <dsp:cNvSpPr/>
      </dsp:nvSpPr>
      <dsp:spPr>
        <a:xfrm>
          <a:off x="569079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500" b="1" i="0" kern="1200"/>
            <a:t>Cost-Effective</a:t>
          </a:r>
          <a:endParaRPr lang="en-US" sz="2500" kern="1200"/>
        </a:p>
      </dsp:txBody>
      <dsp:txXfrm>
        <a:off x="569079" y="2644614"/>
        <a:ext cx="2072362" cy="720000"/>
      </dsp:txXfrm>
    </dsp:sp>
    <dsp:sp modelId="{B93E21C4-93C9-4CCF-B696-079F64CABD04}">
      <dsp:nvSpPr>
        <dsp:cNvPr id="0" name=""/>
        <dsp:cNvSpPr/>
      </dsp:nvSpPr>
      <dsp:spPr>
        <a:xfrm>
          <a:off x="3408216" y="986724"/>
          <a:ext cx="1264141" cy="126414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306DAD-1D17-4E26-B362-0FCECC8BB8EB}">
      <dsp:nvSpPr>
        <dsp:cNvPr id="0" name=""/>
        <dsp:cNvSpPr/>
      </dsp:nvSpPr>
      <dsp:spPr>
        <a:xfrm>
          <a:off x="3677623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FE319F-2D28-4CEB-8753-96336CF8ECA2}">
      <dsp:nvSpPr>
        <dsp:cNvPr id="0" name=""/>
        <dsp:cNvSpPr/>
      </dsp:nvSpPr>
      <dsp:spPr>
        <a:xfrm>
          <a:off x="3004105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500" b="1" i="0" kern="1200"/>
            <a:t>Security</a:t>
          </a:r>
          <a:endParaRPr lang="en-US" sz="2500" kern="1200"/>
        </a:p>
      </dsp:txBody>
      <dsp:txXfrm>
        <a:off x="3004105" y="2644614"/>
        <a:ext cx="2072362" cy="720000"/>
      </dsp:txXfrm>
    </dsp:sp>
    <dsp:sp modelId="{4AFC5834-C2A1-41D8-B16F-78F7D112153F}">
      <dsp:nvSpPr>
        <dsp:cNvPr id="0" name=""/>
        <dsp:cNvSpPr/>
      </dsp:nvSpPr>
      <dsp:spPr>
        <a:xfrm>
          <a:off x="5843242" y="986724"/>
          <a:ext cx="1264141" cy="126414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FB418D-375A-4572-B23C-91341EF8682D}">
      <dsp:nvSpPr>
        <dsp:cNvPr id="0" name=""/>
        <dsp:cNvSpPr/>
      </dsp:nvSpPr>
      <dsp:spPr>
        <a:xfrm>
          <a:off x="6112649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A3AE82-49E7-4968-8483-18FF832F3F59}">
      <dsp:nvSpPr>
        <dsp:cNvPr id="0" name=""/>
        <dsp:cNvSpPr/>
      </dsp:nvSpPr>
      <dsp:spPr>
        <a:xfrm>
          <a:off x="5439131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500" b="1" i="0" kern="1200"/>
            <a:t>Product quality</a:t>
          </a:r>
          <a:endParaRPr lang="en-US" sz="2500" kern="1200"/>
        </a:p>
      </dsp:txBody>
      <dsp:txXfrm>
        <a:off x="5439131" y="2644614"/>
        <a:ext cx="2072362" cy="720000"/>
      </dsp:txXfrm>
    </dsp:sp>
    <dsp:sp modelId="{F567091C-ACCD-4337-A6A8-E83712C5BFA4}">
      <dsp:nvSpPr>
        <dsp:cNvPr id="0" name=""/>
        <dsp:cNvSpPr/>
      </dsp:nvSpPr>
      <dsp:spPr>
        <a:xfrm>
          <a:off x="8278268" y="986724"/>
          <a:ext cx="1264141" cy="126414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47790D-DA72-49EB-853A-D9650EF12BF0}">
      <dsp:nvSpPr>
        <dsp:cNvPr id="0" name=""/>
        <dsp:cNvSpPr/>
      </dsp:nvSpPr>
      <dsp:spPr>
        <a:xfrm>
          <a:off x="8547675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96B4F0-2BEA-4D98-8399-4CE52B301972}">
      <dsp:nvSpPr>
        <dsp:cNvPr id="0" name=""/>
        <dsp:cNvSpPr/>
      </dsp:nvSpPr>
      <dsp:spPr>
        <a:xfrm>
          <a:off x="7874157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500" b="1" i="0" kern="1200"/>
            <a:t>Customer Satisfaction</a:t>
          </a:r>
          <a:endParaRPr lang="en-US" sz="2500" kern="1200"/>
        </a:p>
      </dsp:txBody>
      <dsp:txXfrm>
        <a:off x="7874157" y="2644614"/>
        <a:ext cx="207236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8AA4E-B68E-474A-8036-FEF079602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E559B0-7291-4497-BC4C-49E85E1F5E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24011-C34D-4B1F-9571-A64C3EC5E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22407-06A3-45A2-A287-1026217F2823}" type="datetimeFigureOut">
              <a:rPr lang="en-IN" smtClean="0"/>
              <a:t>03-01-2022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8F2BB-4605-4294-8E1A-C763CA910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3A574-B951-41AA-9C0F-7F180BDEA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3D604-E994-487C-AB72-31FCEB4FC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468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DE400-8D18-4E39-8AB8-A7F46B57D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7583BD-D6D2-49C8-9376-4ACA9FE6D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A70E9-238A-4230-83E4-04C977EDA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22407-06A3-45A2-A287-1026217F2823}" type="datetimeFigureOut">
              <a:rPr lang="en-IN" smtClean="0"/>
              <a:t>03-01-2022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E8BD0-5CC0-4E97-8130-52C2369A2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34948-E3AA-46A9-8796-6F841B01C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3D604-E994-487C-AB72-31FCEB4FC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242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ECE86D-6C3F-4B76-BB56-8739FF48D3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B88290-7CCA-4E2F-844F-3248AEE2F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58B5F-FECB-4941-9B67-92EE51D04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22407-06A3-45A2-A287-1026217F2823}" type="datetimeFigureOut">
              <a:rPr lang="en-IN" smtClean="0"/>
              <a:t>03-01-2022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A332B-EF8B-4786-B34E-B8A6E2370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3410D-798D-465E-AEE7-A6E403711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3D604-E994-487C-AB72-31FCEB4FC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200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DB1FD-7783-4305-A0C6-E37C8C79F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A8CCB-3287-473E-8D3B-794A0B37C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08244-B5C5-4D2D-9E29-26479AAA9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22407-06A3-45A2-A287-1026217F2823}" type="datetimeFigureOut">
              <a:rPr lang="en-IN" smtClean="0"/>
              <a:t>03-01-2022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B84B4-0ACE-428A-A4B7-316B64789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5E506-A084-49D5-8133-367499991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3D604-E994-487C-AB72-31FCEB4FC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065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8F6A2-9EDB-4B7C-8375-AB8540859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3847B-FD36-4245-8D2F-ECACD7C43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D9D44-B1EF-46C0-9BDE-5CA9875BD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22407-06A3-45A2-A287-1026217F2823}" type="datetimeFigureOut">
              <a:rPr lang="en-IN" smtClean="0"/>
              <a:t>03-01-2022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DD4B8-CA5F-416A-B31F-AC85EC91F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C91B2-1B17-4ACA-9AEB-CE21B27BA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3D604-E994-487C-AB72-31FCEB4FC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3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9DCD1-0364-4571-8756-3B871D0EE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F216F-C8A2-4904-A3D6-D2532A720F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7CC20-7C74-4CA3-BB35-DC4969C00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C0325-237C-4342-B872-A39B26B7D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22407-06A3-45A2-A287-1026217F2823}" type="datetimeFigureOut">
              <a:rPr lang="en-IN" smtClean="0"/>
              <a:t>03-01-2022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58031-744F-4CA9-90EE-58DA1D7C3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29A2A8-C352-4E00-BEE8-D3EB1104D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3D604-E994-487C-AB72-31FCEB4FC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388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8691E-429E-400D-BEC4-B7D73D04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73FC7-C9DF-47FA-8E5D-3A933D7C8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4EDE4B-5F0B-4625-AF7F-F0358C24F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518323-56B6-4800-B70C-D04873C2A9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2E40B6-CF64-4C27-BEA1-006FCAB7A8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93356-675F-4400-87FC-15655C310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22407-06A3-45A2-A287-1026217F2823}" type="datetimeFigureOut">
              <a:rPr lang="en-IN" smtClean="0"/>
              <a:t>03-01-2022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7D7AC0-B903-4B96-A9AA-5D7A113A9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1F9029-3A01-4EAA-8F08-4B9EEDFF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3D604-E994-487C-AB72-31FCEB4FC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754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9686D-5BAB-4AA1-A576-24DFE510A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B7AC6-85D8-4CD7-A9BA-194FD665A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22407-06A3-45A2-A287-1026217F2823}" type="datetimeFigureOut">
              <a:rPr lang="en-IN" smtClean="0"/>
              <a:t>03-01-2022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E771E9-D97F-427E-AEE0-C3C48C00A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AE1C08-24F9-4FE9-882D-B597E9F25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3D604-E994-487C-AB72-31FCEB4FC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437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DADFD4-7587-41FE-B62A-FB3221D13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22407-06A3-45A2-A287-1026217F2823}" type="datetimeFigureOut">
              <a:rPr lang="en-IN" smtClean="0"/>
              <a:t>03-01-2022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C46B88-27FB-4D6C-A552-77AC6A8F9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C2A570-941A-4A12-9319-47F5C5056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3D604-E994-487C-AB72-31FCEB4FC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734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37D32-118E-4153-BAAD-E3DA3648A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F2339-731D-41D2-8B5C-3C7DFD4F3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6C930-28D4-40D8-9191-6EBBB41B8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C3CCE-1D0B-46DF-8C6A-AFA2B4CA8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22407-06A3-45A2-A287-1026217F2823}" type="datetimeFigureOut">
              <a:rPr lang="en-IN" smtClean="0"/>
              <a:t>03-01-2022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A7C11-BA3A-45BD-9A07-564E43BB6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5966C-16B4-4AED-8217-18506C306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3D604-E994-487C-AB72-31FCEB4FC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948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3D430-9C69-44D5-B30E-0B370178D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7F4F16-8088-4292-8FB3-6B4F993B99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BD791D-4BCE-4C0E-A475-A411BDAB6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6216A1-4E57-4D27-B7AB-729E0D22C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22407-06A3-45A2-A287-1026217F2823}" type="datetimeFigureOut">
              <a:rPr lang="en-IN" smtClean="0"/>
              <a:t>03-01-2022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40FED-EF10-4772-8067-457D12D23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6465B-FE16-4B0B-A734-3A8A0B567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3D604-E994-487C-AB72-31FCEB4FC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801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7CDA5B-9D6D-425A-9014-AE6F05A8E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EB233-26BE-4596-BBAC-FBBDF9690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F8813-E3A7-425B-B168-2A06F94290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22407-06A3-45A2-A287-1026217F2823}" type="datetimeFigureOut">
              <a:rPr lang="en-IN" smtClean="0"/>
              <a:t>03-01-2022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6FED9-D508-4B32-B0A6-C924438CFD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5A46E-A2DE-4E2E-AC52-A6AD049B5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3D604-E994-487C-AB72-31FCEB4FC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6798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BF4DF2C-F028-4921-9C23-41303F650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BDC43D-89C8-487C-BB26-2E9F014B6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598246"/>
            <a:ext cx="4412419" cy="3626217"/>
          </a:xfrm>
        </p:spPr>
        <p:txBody>
          <a:bodyPr anchor="t">
            <a:normAutofit/>
          </a:bodyPr>
          <a:lstStyle/>
          <a:p>
            <a:pPr algn="r"/>
            <a:r>
              <a:rPr lang="en-US" sz="8000" dirty="0">
                <a:solidFill>
                  <a:srgbClr val="FFFFFF"/>
                </a:solidFill>
              </a:rPr>
              <a:t>Text Editor </a:t>
            </a:r>
            <a:endParaRPr lang="en-IN" sz="8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BF7456-DD34-4A05-BB24-1F7F307ED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20502" y="4663441"/>
            <a:ext cx="4990120" cy="1718310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US" sz="4300" dirty="0">
                <a:solidFill>
                  <a:srgbClr val="FFFFFF"/>
                </a:solidFill>
              </a:rPr>
              <a:t>Presented by-</a:t>
            </a:r>
          </a:p>
          <a:p>
            <a:pPr lvl="1" algn="r"/>
            <a:r>
              <a:rPr lang="en-US" sz="4300" dirty="0">
                <a:solidFill>
                  <a:srgbClr val="FFFFFF"/>
                </a:solidFill>
              </a:rPr>
              <a:t>Group 16</a:t>
            </a:r>
          </a:p>
          <a:p>
            <a:pPr lvl="4" algn="r"/>
            <a:r>
              <a:rPr lang="en-US" sz="1800" dirty="0">
                <a:solidFill>
                  <a:srgbClr val="FFFFFF"/>
                </a:solidFill>
              </a:rPr>
              <a:t>46. Omkar </a:t>
            </a:r>
            <a:r>
              <a:rPr lang="en-US" sz="1800" dirty="0" err="1">
                <a:solidFill>
                  <a:srgbClr val="FFFFFF"/>
                </a:solidFill>
              </a:rPr>
              <a:t>Vitthal</a:t>
            </a:r>
            <a:r>
              <a:rPr lang="en-US" sz="1800" dirty="0">
                <a:solidFill>
                  <a:srgbClr val="FFFFFF"/>
                </a:solidFill>
              </a:rPr>
              <a:t> Savant</a:t>
            </a:r>
          </a:p>
          <a:p>
            <a:pPr lvl="4" algn="r"/>
            <a:r>
              <a:rPr lang="en-US" sz="1800" dirty="0">
                <a:solidFill>
                  <a:srgbClr val="FFFFFF"/>
                </a:solidFill>
              </a:rPr>
              <a:t>47. Diksha Pravin Sawant</a:t>
            </a:r>
          </a:p>
          <a:p>
            <a:pPr lvl="3" algn="r"/>
            <a:r>
              <a:rPr lang="en-US" sz="1800" dirty="0">
                <a:solidFill>
                  <a:srgbClr val="FFFFFF"/>
                </a:solidFill>
              </a:rPr>
              <a:t>48.</a:t>
            </a:r>
            <a:r>
              <a:rPr lang="en-IN" sz="1800" dirty="0">
                <a:solidFill>
                  <a:srgbClr val="FFFFFF"/>
                </a:solidFill>
              </a:rPr>
              <a:t> Om Vilas </a:t>
            </a:r>
            <a:r>
              <a:rPr lang="en-IN" sz="1800" dirty="0" err="1">
                <a:solidFill>
                  <a:srgbClr val="FFFFFF"/>
                </a:solidFill>
              </a:rPr>
              <a:t>Shimpi</a:t>
            </a:r>
            <a:endParaRPr lang="en-US" sz="1000" dirty="0">
              <a:solidFill>
                <a:srgbClr val="FFFFFF"/>
              </a:solidFill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 descr="Text Editor Vector Art, Icons, and Graphics for Free Download">
            <a:extLst>
              <a:ext uri="{FF2B5EF4-FFF2-40B4-BE49-F238E27FC236}">
                <a16:creationId xmlns:a16="http://schemas.microsoft.com/office/drawing/2014/main" id="{3BFC7FDD-2500-4E33-9578-89F8DE870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86925" y="2215313"/>
            <a:ext cx="5664133" cy="3485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892B7B61-D701-474B-AE8F-EA238B550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12034" y="1267063"/>
            <a:ext cx="368480" cy="519967"/>
            <a:chOff x="11512034" y="1267063"/>
            <a:chExt cx="368480" cy="519967"/>
          </a:xfrm>
          <a:solidFill>
            <a:srgbClr val="FFFFFF"/>
          </a:solidFill>
        </p:grpSpPr>
        <p:sp>
          <p:nvSpPr>
            <p:cNvPr id="78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12034" y="1267063"/>
              <a:ext cx="139037" cy="139039"/>
            </a:xfrm>
            <a:custGeom>
              <a:avLst/>
              <a:gdLst>
                <a:gd name="connsiteX0" fmla="*/ 129600 w 139037"/>
                <a:gd name="connsiteY0" fmla="*/ 60082 h 139039"/>
                <a:gd name="connsiteX1" fmla="*/ 78955 w 139037"/>
                <a:gd name="connsiteY1" fmla="*/ 60082 h 139039"/>
                <a:gd name="connsiteX2" fmla="*/ 78955 w 139037"/>
                <a:gd name="connsiteY2" fmla="*/ 9437 h 139039"/>
                <a:gd name="connsiteX3" fmla="*/ 69519 w 139037"/>
                <a:gd name="connsiteY3" fmla="*/ 0 h 139039"/>
                <a:gd name="connsiteX4" fmla="*/ 60082 w 139037"/>
                <a:gd name="connsiteY4" fmla="*/ 9437 h 139039"/>
                <a:gd name="connsiteX5" fmla="*/ 60082 w 139037"/>
                <a:gd name="connsiteY5" fmla="*/ 60082 h 139039"/>
                <a:gd name="connsiteX6" fmla="*/ 9437 w 139037"/>
                <a:gd name="connsiteY6" fmla="*/ 60082 h 139039"/>
                <a:gd name="connsiteX7" fmla="*/ 0 w 139037"/>
                <a:gd name="connsiteY7" fmla="*/ 69520 h 139039"/>
                <a:gd name="connsiteX8" fmla="*/ 9437 w 139037"/>
                <a:gd name="connsiteY8" fmla="*/ 78957 h 139039"/>
                <a:gd name="connsiteX9" fmla="*/ 60082 w 139037"/>
                <a:gd name="connsiteY9" fmla="*/ 78957 h 139039"/>
                <a:gd name="connsiteX10" fmla="*/ 60082 w 139037"/>
                <a:gd name="connsiteY10" fmla="*/ 129602 h 139039"/>
                <a:gd name="connsiteX11" fmla="*/ 69519 w 139037"/>
                <a:gd name="connsiteY11" fmla="*/ 139039 h 139039"/>
                <a:gd name="connsiteX12" fmla="*/ 78955 w 139037"/>
                <a:gd name="connsiteY12" fmla="*/ 129602 h 139039"/>
                <a:gd name="connsiteX13" fmla="*/ 78955 w 139037"/>
                <a:gd name="connsiteY13" fmla="*/ 78957 h 139039"/>
                <a:gd name="connsiteX14" fmla="*/ 129600 w 139037"/>
                <a:gd name="connsiteY14" fmla="*/ 78957 h 139039"/>
                <a:gd name="connsiteX15" fmla="*/ 139037 w 139037"/>
                <a:gd name="connsiteY15" fmla="*/ 69520 h 139039"/>
                <a:gd name="connsiteX16" fmla="*/ 129600 w 139037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7" h="139039">
                  <a:moveTo>
                    <a:pt x="129600" y="60082"/>
                  </a:moveTo>
                  <a:lnTo>
                    <a:pt x="78955" y="60082"/>
                  </a:lnTo>
                  <a:lnTo>
                    <a:pt x="78955" y="9437"/>
                  </a:lnTo>
                  <a:cubicBezTo>
                    <a:pt x="78955" y="4225"/>
                    <a:pt x="74730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7" y="139039"/>
                    <a:pt x="69519" y="139039"/>
                  </a:cubicBezTo>
                  <a:cubicBezTo>
                    <a:pt x="74730" y="139039"/>
                    <a:pt x="78955" y="134814"/>
                    <a:pt x="78955" y="129602"/>
                  </a:cubicBezTo>
                  <a:lnTo>
                    <a:pt x="78955" y="78957"/>
                  </a:lnTo>
                  <a:lnTo>
                    <a:pt x="129600" y="78957"/>
                  </a:lnTo>
                  <a:cubicBezTo>
                    <a:pt x="134812" y="78957"/>
                    <a:pt x="139037" y="74731"/>
                    <a:pt x="139037" y="69520"/>
                  </a:cubicBezTo>
                  <a:cubicBezTo>
                    <a:pt x="139037" y="64308"/>
                    <a:pt x="134812" y="60082"/>
                    <a:pt x="129600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9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2801" y="1659316"/>
              <a:ext cx="127713" cy="127714"/>
            </a:xfrm>
            <a:custGeom>
              <a:avLst/>
              <a:gdLst>
                <a:gd name="connsiteX0" fmla="*/ 63857 w 127713"/>
                <a:gd name="connsiteY0" fmla="*/ 18874 h 127714"/>
                <a:gd name="connsiteX1" fmla="*/ 108839 w 127713"/>
                <a:gd name="connsiteY1" fmla="*/ 63857 h 127714"/>
                <a:gd name="connsiteX2" fmla="*/ 63857 w 127713"/>
                <a:gd name="connsiteY2" fmla="*/ 108840 h 127714"/>
                <a:gd name="connsiteX3" fmla="*/ 18874 w 127713"/>
                <a:gd name="connsiteY3" fmla="*/ 63857 h 127714"/>
                <a:gd name="connsiteX4" fmla="*/ 63857 w 127713"/>
                <a:gd name="connsiteY4" fmla="*/ 18874 h 127714"/>
                <a:gd name="connsiteX5" fmla="*/ 63857 w 127713"/>
                <a:gd name="connsiteY5" fmla="*/ 0 h 127714"/>
                <a:gd name="connsiteX6" fmla="*/ 0 w 127713"/>
                <a:gd name="connsiteY6" fmla="*/ 63857 h 127714"/>
                <a:gd name="connsiteX7" fmla="*/ 63857 w 127713"/>
                <a:gd name="connsiteY7" fmla="*/ 127714 h 127714"/>
                <a:gd name="connsiteX8" fmla="*/ 127713 w 127713"/>
                <a:gd name="connsiteY8" fmla="*/ 63857 h 127714"/>
                <a:gd name="connsiteX9" fmla="*/ 63857 w 127713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4">
                  <a:moveTo>
                    <a:pt x="63857" y="18874"/>
                  </a:moveTo>
                  <a:cubicBezTo>
                    <a:pt x="88700" y="18874"/>
                    <a:pt x="108839" y="39014"/>
                    <a:pt x="108839" y="63857"/>
                  </a:cubicBezTo>
                  <a:cubicBezTo>
                    <a:pt x="108839" y="88700"/>
                    <a:pt x="88700" y="108840"/>
                    <a:pt x="63857" y="108840"/>
                  </a:cubicBezTo>
                  <a:cubicBezTo>
                    <a:pt x="39013" y="108840"/>
                    <a:pt x="18874" y="88700"/>
                    <a:pt x="18874" y="63857"/>
                  </a:cubicBezTo>
                  <a:cubicBezTo>
                    <a:pt x="18898" y="39024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9135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0C04C-309F-412E-8EAD-09832220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</a:t>
            </a:r>
            <a:endParaRPr lang="en-IN" dirty="0"/>
          </a:p>
        </p:txBody>
      </p:sp>
      <p:pic>
        <p:nvPicPr>
          <p:cNvPr id="5" name="Content Placeholder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D14EBE8A-763E-4F94-A1E7-8DBBFDF6E0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118" y="403364"/>
            <a:ext cx="6514882" cy="6089511"/>
          </a:xfrm>
        </p:spPr>
      </p:pic>
      <p:pic>
        <p:nvPicPr>
          <p:cNvPr id="7" name="Picture 6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33190425-5060-4EE8-A4A5-FBEEE0EB9D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8288"/>
            <a:ext cx="4478854" cy="458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454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D142D-16EC-49DF-B55E-CF524312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Menu</a:t>
            </a:r>
            <a:endParaRPr lang="en-IN" dirty="0"/>
          </a:p>
        </p:txBody>
      </p:sp>
      <p:pic>
        <p:nvPicPr>
          <p:cNvPr id="5" name="Content Placeholder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DFED232C-8517-4AC1-9E6A-B9F4450CDD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1" y="132764"/>
            <a:ext cx="5654040" cy="6592471"/>
          </a:xfrm>
        </p:spPr>
      </p:pic>
      <p:pic>
        <p:nvPicPr>
          <p:cNvPr id="7" name="Picture 6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1E4396BF-5EB4-48E0-A91C-CB84AC85E6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776208"/>
            <a:ext cx="4480560" cy="457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754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875FA-7E90-463C-B710-E908E5858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Options</a:t>
            </a:r>
            <a:endParaRPr lang="en-IN" dirty="0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F4F105AB-8263-4F7A-B00E-A1060B50A5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69646"/>
            <a:ext cx="4920713" cy="6170780"/>
          </a:xfr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2381442-C9A7-4AC0-B984-219C611F85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90009"/>
            <a:ext cx="4591691" cy="46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787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6A088-F6FC-4863-8028-30B53AC26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Options</a:t>
            </a:r>
            <a:endParaRPr lang="en-IN" dirty="0"/>
          </a:p>
        </p:txBody>
      </p:sp>
      <p:pic>
        <p:nvPicPr>
          <p:cNvPr id="5" name="Content Placeholder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1252857A-86B3-43B2-AD4E-BFFE0625EA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561" y="365125"/>
            <a:ext cx="6254083" cy="5778816"/>
          </a:xfrm>
        </p:spPr>
      </p:pic>
      <p:pic>
        <p:nvPicPr>
          <p:cNvPr id="7" name="Picture 6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18594A7A-C87E-4DEC-B3EC-FFB47C00EB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90009"/>
            <a:ext cx="4629796" cy="46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979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10881-CFE1-4A81-994F-F74B3C357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 Options</a:t>
            </a:r>
            <a:endParaRPr lang="en-IN" dirty="0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C8E27FD4-3EB0-45DC-8210-981CF8835E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862" y="2179529"/>
            <a:ext cx="6588835" cy="2873495"/>
          </a:xfr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73EE47C-B245-4FB8-ABAB-47E9B5C51F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13" y="1637336"/>
            <a:ext cx="4601217" cy="46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522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261AC3-D50D-4060-8197-25342E913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Advantages</a:t>
            </a:r>
            <a:endParaRPr lang="en-IN" sz="36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F3953109-824A-4FEB-9D8F-999E7745AD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80380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9817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Disadvantage png images | PNGWing">
            <a:extLst>
              <a:ext uri="{FF2B5EF4-FFF2-40B4-BE49-F238E27FC236}">
                <a16:creationId xmlns:a16="http://schemas.microsoft.com/office/drawing/2014/main" id="{B8C8DD23-92A8-4569-A984-74E94E74CA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81" r="-1" b="3306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F16DCE-C1B8-456F-9266-CEC112B7C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/>
              <a:t>Disadvantages</a:t>
            </a:r>
            <a:endParaRPr lang="en-IN" sz="28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0D861-49CD-46F4-9E3D-C33B18F1D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/>
              <a:t>Heavy Documentation</a:t>
            </a:r>
          </a:p>
          <a:p>
            <a:r>
              <a:rPr lang="en-US" sz="1700"/>
              <a:t>Requires highly capable people</a:t>
            </a:r>
          </a:p>
          <a:p>
            <a:r>
              <a:rPr lang="en-US" sz="1700"/>
              <a:t>High amount of risk</a:t>
            </a:r>
          </a:p>
          <a:p>
            <a:r>
              <a:rPr lang="en-US" sz="1700"/>
              <a:t>Late Customer Involvement</a:t>
            </a:r>
            <a:endParaRPr lang="en-IN" sz="1700"/>
          </a:p>
        </p:txBody>
      </p:sp>
    </p:spTree>
    <p:extLst>
      <p:ext uri="{BB962C8B-B14F-4D97-AF65-F5344CB8AC3E}">
        <p14:creationId xmlns:p14="http://schemas.microsoft.com/office/powerpoint/2010/main" val="1830552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19 Obvious A/B Tests You Should Run on Your Website">
            <a:extLst>
              <a:ext uri="{FF2B5EF4-FFF2-40B4-BE49-F238E27FC236}">
                <a16:creationId xmlns:a16="http://schemas.microsoft.com/office/drawing/2014/main" id="{B81FC139-009A-4627-8E19-5D1B21666C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9" b="4152"/>
          <a:stretch/>
        </p:blipFill>
        <p:spPr bwMode="auto">
          <a:xfrm>
            <a:off x="-1" y="1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026A46-653E-4C90-9E00-55934D82E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Conclusion</a:t>
            </a:r>
            <a:endParaRPr lang="en-IN" sz="360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212C9-F515-41F5-9C58-91F7D7242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r>
              <a:rPr lang="en-US" sz="1800" b="0" i="0" dirty="0">
                <a:effectLst/>
                <a:latin typeface="Arial" panose="020B0604020202020204" pitchFamily="34" charset="0"/>
              </a:rPr>
              <a:t>A primary purpose of testing is to detect software failures so that defects may be discovered and corrected.</a:t>
            </a:r>
          </a:p>
          <a:p>
            <a:r>
              <a:rPr lang="en-US" sz="1800" dirty="0">
                <a:latin typeface="Arial" panose="020B0604020202020204" pitchFamily="34" charset="0"/>
              </a:rPr>
              <a:t>Text Editor as a project helped us to understand various concepts of java as well as software testing.</a:t>
            </a:r>
            <a:endParaRPr lang="en-US" sz="1800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032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21EB2-7CA2-4F8C-B852-C10BE4469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 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FA4DCC1D-D787-4166-9B34-0B4FD0B97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013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7 Reasons Why Software Testing is Important">
            <a:extLst>
              <a:ext uri="{FF2B5EF4-FFF2-40B4-BE49-F238E27FC236}">
                <a16:creationId xmlns:a16="http://schemas.microsoft.com/office/drawing/2014/main" id="{CBE7B4BE-A91D-4F20-AB00-684AF6D9E8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2" r="27404" b="-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4" name="Rectangle 74">
            <a:extLst>
              <a:ext uri="{FF2B5EF4-FFF2-40B4-BE49-F238E27FC236}">
                <a16:creationId xmlns:a16="http://schemas.microsoft.com/office/drawing/2014/main" id="{2B1D4F77-A17C-43D7-B7FA-545148E4E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4332307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F7A143-F822-46A0-B8A2-0C1DFEB0C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5" y="640263"/>
            <a:ext cx="3759240" cy="1344975"/>
          </a:xfrm>
        </p:spPr>
        <p:txBody>
          <a:bodyPr>
            <a:normAutofit/>
          </a:bodyPr>
          <a:lstStyle/>
          <a:p>
            <a:r>
              <a:rPr lang="en-US" sz="4000"/>
              <a:t>Software Testing</a:t>
            </a:r>
            <a:endParaRPr lang="en-IN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3C56B-5A7A-44E5-B02C-4D578C012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110" y="2121763"/>
            <a:ext cx="3764826" cy="3773010"/>
          </a:xfrm>
        </p:spPr>
        <p:txBody>
          <a:bodyPr>
            <a:normAutofit/>
          </a:bodyPr>
          <a:lstStyle/>
          <a:p>
            <a:r>
              <a:rPr lang="en-US" sz="1800" b="0" i="0" dirty="0">
                <a:effectLst/>
                <a:latin typeface="arial" panose="020B0604020202020204" pitchFamily="34" charset="0"/>
              </a:rPr>
              <a:t>Software testing is the </a:t>
            </a:r>
            <a:r>
              <a:rPr lang="en-US" sz="1800" b="1" i="0" dirty="0">
                <a:effectLst/>
                <a:latin typeface="arial" panose="020B0604020202020204" pitchFamily="34" charset="0"/>
              </a:rPr>
              <a:t>process of evaluating and verifying that a software product or application does what it is supposed to do</a:t>
            </a:r>
            <a:r>
              <a:rPr lang="en-US" sz="1800" b="0" i="0" dirty="0">
                <a:effectLst/>
                <a:latin typeface="arial" panose="020B0604020202020204" pitchFamily="34" charset="0"/>
              </a:rPr>
              <a:t>. </a:t>
            </a:r>
          </a:p>
          <a:p>
            <a:r>
              <a:rPr lang="en-US" sz="1800" dirty="0">
                <a:latin typeface="arial" panose="020B0604020202020204" pitchFamily="34" charset="0"/>
              </a:rPr>
              <a:t>Types of Software Testing </a:t>
            </a:r>
          </a:p>
          <a:p>
            <a:pPr lvl="1"/>
            <a:r>
              <a:rPr lang="en-US" sz="1800" dirty="0">
                <a:latin typeface="arial" panose="020B0604020202020204" pitchFamily="34" charset="0"/>
              </a:rPr>
              <a:t>Manual Testing</a:t>
            </a:r>
          </a:p>
          <a:p>
            <a:pPr lvl="1"/>
            <a:r>
              <a:rPr lang="en-US" sz="1800" dirty="0">
                <a:latin typeface="arial" panose="020B0604020202020204" pitchFamily="34" charset="0"/>
              </a:rPr>
              <a:t>Automation Testing</a:t>
            </a:r>
          </a:p>
          <a:p>
            <a:r>
              <a:rPr lang="en-US" sz="1800" b="1" i="0" dirty="0" err="1">
                <a:effectLst/>
                <a:latin typeface="Arial" panose="020B0604020202020204" pitchFamily="34" charset="0"/>
              </a:rPr>
              <a:t>Glenford</a:t>
            </a:r>
            <a:r>
              <a:rPr lang="en-US" sz="1800" b="1" i="0" dirty="0">
                <a:effectLst/>
                <a:latin typeface="Arial" panose="020B0604020202020204" pitchFamily="34" charset="0"/>
              </a:rPr>
              <a:t> J. Myers </a:t>
            </a:r>
            <a:r>
              <a:rPr lang="en-US" sz="1800" b="0" i="0" dirty="0">
                <a:effectLst/>
                <a:latin typeface="Arial" panose="020B0604020202020204" pitchFamily="34" charset="0"/>
              </a:rPr>
              <a:t>initially introduced the testing in 1979.</a:t>
            </a:r>
            <a:endParaRPr lang="en-IN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496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541D07B-D689-499E-8A5D-2AA938FEDB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"/>
          <a:stretch/>
        </p:blipFill>
        <p:spPr bwMode="auto">
          <a:xfrm>
            <a:off x="20" y="10"/>
            <a:ext cx="463722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B9951BD9-0868-4CDB-ACD6-9C4209B5E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7247" y="0"/>
            <a:ext cx="755475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E362-C8E7-4886-8674-249CCC734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7328" y="640082"/>
            <a:ext cx="6274591" cy="33516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0" i="0">
                <a:solidFill>
                  <a:schemeClr val="bg1"/>
                </a:solidFill>
                <a:effectLst/>
              </a:rPr>
              <a:t>Glenford J. Myers </a:t>
            </a:r>
            <a:endParaRPr lang="en-US" sz="6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805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93B7E-BAC3-4C63-905E-6EF29B322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29266"/>
            <a:ext cx="5102351" cy="1676603"/>
          </a:xfrm>
        </p:spPr>
        <p:txBody>
          <a:bodyPr>
            <a:normAutofit/>
          </a:bodyPr>
          <a:lstStyle/>
          <a:p>
            <a:r>
              <a:rPr lang="en-US"/>
              <a:t>Java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5D6AE-6305-4738-8944-45982E23F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2438400"/>
            <a:ext cx="5102351" cy="3785419"/>
          </a:xfrm>
        </p:spPr>
        <p:txBody>
          <a:bodyPr>
            <a:normAutofit/>
          </a:bodyPr>
          <a:lstStyle/>
          <a:p>
            <a:r>
              <a:rPr lang="en-US" sz="2000" b="0" i="0" dirty="0">
                <a:effectLst/>
                <a:latin typeface="arial" panose="020B0604020202020204" pitchFamily="34" charset="0"/>
              </a:rPr>
              <a:t>Java is a high-level, class-based, object-oriented programming language that is designed to have as few implementation dependencies as possible.</a:t>
            </a:r>
          </a:p>
          <a:p>
            <a:r>
              <a:rPr lang="en-US" sz="2000" dirty="0">
                <a:latin typeface="arial" panose="020B0604020202020204" pitchFamily="34" charset="0"/>
              </a:rPr>
              <a:t>It was designed by James Gosling in 1996</a:t>
            </a:r>
          </a:p>
          <a:p>
            <a:r>
              <a:rPr lang="en-US" sz="2000" b="0" i="0" dirty="0">
                <a:effectLst/>
                <a:latin typeface="Arial" panose="020B0604020202020204" pitchFamily="34" charset="0"/>
              </a:rPr>
              <a:t>Sun Microsystems released the first public implementation </a:t>
            </a:r>
            <a:endParaRPr lang="en-US" sz="2000" b="0" i="0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95B82D5-A8BB-45BF-BED8-C7B206892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30112" y="0"/>
            <a:ext cx="5961888" cy="6858000"/>
          </a:xfrm>
          <a:prstGeom prst="rect">
            <a:avLst/>
          </a:prstGeom>
          <a:solidFill>
            <a:srgbClr val="4453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9">
            <a:extLst>
              <a:ext uri="{FF2B5EF4-FFF2-40B4-BE49-F238E27FC236}">
                <a16:creationId xmlns:a16="http://schemas.microsoft.com/office/drawing/2014/main" id="{296C61EC-FBF4-4216-BE67-6C864D30A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9984" y="484633"/>
            <a:ext cx="4846320" cy="27432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30" name="Picture 10" descr="Introduction to Java Programming - Software Testing">
            <a:extLst>
              <a:ext uri="{FF2B5EF4-FFF2-40B4-BE49-F238E27FC236}">
                <a16:creationId xmlns:a16="http://schemas.microsoft.com/office/drawing/2014/main" id="{A2C8173A-D114-4A27-9258-A5C5ACA31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88560" y="694945"/>
            <a:ext cx="4147456" cy="232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Rounded Rectangle 9">
            <a:extLst>
              <a:ext uri="{FF2B5EF4-FFF2-40B4-BE49-F238E27FC236}">
                <a16:creationId xmlns:a16="http://schemas.microsoft.com/office/drawing/2014/main" id="{39D6C490-0229-4573-9696-B73E5B3A9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9984" y="3511296"/>
            <a:ext cx="4846320" cy="27432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8" name="Picture 8" descr="Sun Microsystems - Wikipedia">
            <a:extLst>
              <a:ext uri="{FF2B5EF4-FFF2-40B4-BE49-F238E27FC236}">
                <a16:creationId xmlns:a16="http://schemas.microsoft.com/office/drawing/2014/main" id="{67E33C36-CC37-4D43-A8BD-999360C44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59168" y="3957523"/>
            <a:ext cx="4206240" cy="185074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09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2" name="Rectangle 70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3" name="Rectangle 72">
            <a:extLst>
              <a:ext uri="{FF2B5EF4-FFF2-40B4-BE49-F238E27FC236}">
                <a16:creationId xmlns:a16="http://schemas.microsoft.com/office/drawing/2014/main" id="{726D3CBF-1D48-413A-86DA-BED534942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478454" y="484632"/>
            <a:ext cx="4189913" cy="5852642"/>
          </a:xfrm>
          <a:prstGeom prst="rect">
            <a:avLst/>
          </a:prstGeom>
          <a:solidFill>
            <a:schemeClr val="bg2"/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96EE8D-FDC1-42A6-9D79-C748D29AF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9104" y="743447"/>
            <a:ext cx="3534695" cy="369202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/>
              <a:t>James Gosling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C4A39BA-64D6-4806-8869-CF5828270C5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0440"/>
          <a:stretch/>
        </p:blipFill>
        <p:spPr bwMode="auto">
          <a:xfrm>
            <a:off x="484632" y="484633"/>
            <a:ext cx="6542215" cy="5888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8A8887B-4EBF-4B37-9246-AD11479F1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19104" y="4524316"/>
            <a:ext cx="2586790" cy="0"/>
          </a:xfrm>
          <a:prstGeom prst="line">
            <a:avLst/>
          </a:prstGeom>
          <a:ln w="22225">
            <a:solidFill>
              <a:srgbClr val="4E41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286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2C7F8A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48934-E346-4C84-A5F1-A955D6191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Types</a:t>
            </a:r>
            <a:endParaRPr lang="en-IN">
              <a:solidFill>
                <a:srgbClr val="FFFFFF"/>
              </a:solidFill>
            </a:endParaRPr>
          </a:p>
        </p:txBody>
      </p:sp>
      <p:pic>
        <p:nvPicPr>
          <p:cNvPr id="6146" name="Picture 2" descr="Hastraa Consulting -Test Management and automation Services Company.">
            <a:extLst>
              <a:ext uri="{FF2B5EF4-FFF2-40B4-BE49-F238E27FC236}">
                <a16:creationId xmlns:a16="http://schemas.microsoft.com/office/drawing/2014/main" id="{5569F8B9-2ABE-4C56-81CF-66420EDCD2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8" b="-1"/>
          <a:stretch/>
        </p:blipFill>
        <p:spPr bwMode="auto">
          <a:xfrm>
            <a:off x="327547" y="321733"/>
            <a:ext cx="7058306" cy="410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76D96-53B9-4420-8D69-B9366C024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640080"/>
            <a:ext cx="3233041" cy="5130007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Manual Testing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White Box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Black Box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Grey Box</a:t>
            </a:r>
          </a:p>
          <a:p>
            <a:r>
              <a:rPr lang="en-US" sz="2000" dirty="0">
                <a:solidFill>
                  <a:srgbClr val="FFFFFF"/>
                </a:solidFill>
              </a:rPr>
              <a:t>Automation Testing</a:t>
            </a:r>
            <a:endParaRPr lang="en-IN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232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ypes of Software Testing - javatpoint">
            <a:extLst>
              <a:ext uri="{FF2B5EF4-FFF2-40B4-BE49-F238E27FC236}">
                <a16:creationId xmlns:a16="http://schemas.microsoft.com/office/drawing/2014/main" id="{A255FBCA-DF1F-4834-81E4-B936DF29C5E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74806" y="643466"/>
            <a:ext cx="7242387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7875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336F4-CAB9-4B09-ADCE-0CA0D5BE3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Software Requirements</a:t>
            </a:r>
            <a:endParaRPr lang="en-IN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C61420B-20AB-4177-98ED-D430DEFEB9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245832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291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C737CD-20B3-465A-9209-FFAB16279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Output</a:t>
            </a:r>
          </a:p>
        </p:txBody>
      </p:sp>
      <p:pic>
        <p:nvPicPr>
          <p:cNvPr id="7" name="Picture 6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83F52247-CB0A-4734-A0BF-1D580BF10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558283"/>
            <a:ext cx="3425609" cy="3496532"/>
          </a:xfrm>
          <a:prstGeom prst="rect">
            <a:avLst/>
          </a:prstGeom>
        </p:spPr>
      </p:pic>
      <p:pic>
        <p:nvPicPr>
          <p:cNvPr id="9" name="Picture 8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2C37A848-F4BF-4863-9B2B-05A1B1042E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29" y="568694"/>
            <a:ext cx="3433324" cy="347571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431B05D8-65C3-40D5-B3F3-AE107F0110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725" y="577836"/>
            <a:ext cx="3423916" cy="3502054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043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218</Words>
  <Application>Microsoft Office PowerPoint</Application>
  <PresentationFormat>Widescreen</PresentationFormat>
  <Paragraphs>49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arial</vt:lpstr>
      <vt:lpstr>Calibri</vt:lpstr>
      <vt:lpstr>Calibri Light</vt:lpstr>
      <vt:lpstr>Office Theme</vt:lpstr>
      <vt:lpstr>Text Editor </vt:lpstr>
      <vt:lpstr>Software Testing</vt:lpstr>
      <vt:lpstr>Glenford J. Myers </vt:lpstr>
      <vt:lpstr>Java</vt:lpstr>
      <vt:lpstr>James Gosling</vt:lpstr>
      <vt:lpstr>Types</vt:lpstr>
      <vt:lpstr>PowerPoint Presentation</vt:lpstr>
      <vt:lpstr>Software Requirements</vt:lpstr>
      <vt:lpstr>Output</vt:lpstr>
      <vt:lpstr>Test Cases</vt:lpstr>
      <vt:lpstr>File Menu</vt:lpstr>
      <vt:lpstr>Print Options</vt:lpstr>
      <vt:lpstr>Edit Options</vt:lpstr>
      <vt:lpstr>Exit Options</vt:lpstr>
      <vt:lpstr>Advantages</vt:lpstr>
      <vt:lpstr>Disadvantages</vt:lpstr>
      <vt:lpstr>Conclusion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Editor </dc:title>
  <dc:creator>DEC trial</dc:creator>
  <cp:lastModifiedBy>DEC trial</cp:lastModifiedBy>
  <cp:revision>7</cp:revision>
  <dcterms:created xsi:type="dcterms:W3CDTF">2021-12-27T14:20:47Z</dcterms:created>
  <dcterms:modified xsi:type="dcterms:W3CDTF">2022-01-03T10:13:24Z</dcterms:modified>
</cp:coreProperties>
</file>