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6"/>
  </p:notesMasterIdLst>
  <p:sldIdLst>
    <p:sldId id="268" r:id="rId2"/>
    <p:sldId id="269" r:id="rId3"/>
    <p:sldId id="270" r:id="rId4"/>
    <p:sldId id="271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8/7/2020</a:t>
            </a:fld>
            <a:endParaRPr lang="en-US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14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8/7/2020</a:t>
            </a:fld>
            <a:endParaRPr lang="en-US"/>
          </a:p>
        </p:txBody>
      </p:sp>
      <p:sp>
        <p:nvSpPr>
          <p:cNvPr id="10486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0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0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8/7/2020</a:t>
            </a:fld>
            <a:endParaRPr lang="en-US"/>
          </a:p>
        </p:txBody>
      </p:sp>
      <p:sp>
        <p:nvSpPr>
          <p:cNvPr id="104860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0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58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8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8/7/2020</a:t>
            </a:fld>
            <a:endParaRPr lang="en-US"/>
          </a:p>
        </p:txBody>
      </p:sp>
      <p:sp>
        <p:nvSpPr>
          <p:cNvPr id="104859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59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19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2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8/7/2020</a:t>
            </a:fld>
            <a:endParaRPr lang="en-US"/>
          </a:p>
        </p:txBody>
      </p:sp>
      <p:sp>
        <p:nvSpPr>
          <p:cNvPr id="104862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24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25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2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8/7/2020</a:t>
            </a:fld>
            <a:endParaRPr lang="en-US"/>
          </a:p>
        </p:txBody>
      </p:sp>
      <p:sp>
        <p:nvSpPr>
          <p:cNvPr id="104862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2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30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1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3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3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3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8/7/2020</a:t>
            </a:fld>
            <a:endParaRPr lang="en-US"/>
          </a:p>
        </p:txBody>
      </p:sp>
      <p:sp>
        <p:nvSpPr>
          <p:cNvPr id="104863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3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59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8/7/2020</a:t>
            </a:fld>
            <a:endParaRPr lang="en-US"/>
          </a:p>
        </p:txBody>
      </p:sp>
      <p:sp>
        <p:nvSpPr>
          <p:cNvPr id="104860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0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8/7/2020</a:t>
            </a:fld>
            <a:endParaRPr lang="en-US"/>
          </a:p>
        </p:txBody>
      </p:sp>
      <p:sp>
        <p:nvSpPr>
          <p:cNvPr id="104863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3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41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42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8/7/2020</a:t>
            </a:fld>
            <a:endParaRPr lang="en-US"/>
          </a:p>
        </p:txBody>
      </p:sp>
      <p:sp>
        <p:nvSpPr>
          <p:cNvPr id="104864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4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08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48609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1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8/7/2020</a:t>
            </a:fld>
            <a:endParaRPr lang="en-US"/>
          </a:p>
        </p:txBody>
      </p:sp>
      <p:sp>
        <p:nvSpPr>
          <p:cNvPr id="104861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1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8/7/2020</a:t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Rectangle 3"/>
          <p:cNvSpPr/>
          <p:nvPr/>
        </p:nvSpPr>
        <p:spPr>
          <a:xfrm>
            <a:off x="1600200" y="1752600"/>
            <a:ext cx="6248400" cy="32766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IDEA/APPROACH DETAIL</a:t>
            </a:r>
          </a:p>
          <a:p>
            <a:pPr algn="ctr"/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Theme:</a:t>
            </a:r>
          </a:p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Name of the Team: </a:t>
            </a:r>
          </a:p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Team Leader Name :                                            </a:t>
            </a:r>
          </a:p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Name of the Institute:    </a:t>
            </a:r>
            <a:b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Title </a:t>
            </a:r>
            <a:r>
              <a:rPr lang="en-GB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 Project/Idea:</a:t>
            </a:r>
            <a:b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						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Rectangle 5"/>
          <p:cNvSpPr/>
          <p:nvPr/>
        </p:nvSpPr>
        <p:spPr>
          <a:xfrm>
            <a:off x="1066800" y="1524000"/>
            <a:ext cx="7162800" cy="16002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GB" sz="1800" dirty="0">
                <a:solidFill>
                  <a:schemeClr val="tx1"/>
                </a:solidFill>
                <a:effectLst/>
              </a:rPr>
              <a:t>Innovation:</a:t>
            </a:r>
            <a:endParaRPr lang="en-IN" sz="2400" dirty="0">
              <a:solidFill>
                <a:schemeClr val="tx1"/>
              </a:solidFill>
              <a:effectLst/>
            </a:endParaRPr>
          </a:p>
          <a:p>
            <a:pPr algn="ctr" defTabSz="457200"/>
            <a:r>
              <a:rPr lang="en-GB" sz="1800" dirty="0">
                <a:solidFill>
                  <a:schemeClr val="tx1"/>
                </a:solidFill>
                <a:effectLst/>
              </a:rPr>
              <a:t>How Innovative is the idea </a:t>
            </a:r>
            <a:endParaRPr lang="en-IN" sz="2400" dirty="0"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lvl="0" algn="ctr" defTabSz="457200"/>
            <a:endParaRPr lang="en-US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593" name="Rectangle 6"/>
          <p:cNvSpPr/>
          <p:nvPr/>
        </p:nvSpPr>
        <p:spPr>
          <a:xfrm>
            <a:off x="1066800" y="3581400"/>
            <a:ext cx="7162800" cy="16002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457200"/>
            <a:r>
              <a:rPr lang="en-GB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Multidisciplinary:</a:t>
            </a:r>
          </a:p>
          <a:p>
            <a:pPr lvl="0" algn="ctr" defTabSz="457200"/>
            <a:r>
              <a:rPr lang="en-GB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well assembled team includes different members in each branch of expertise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594" name="Rectangle 7"/>
          <p:cNvSpPr/>
          <p:nvPr/>
        </p:nvSpPr>
        <p:spPr>
          <a:xfrm>
            <a:off x="990600" y="762000"/>
            <a:ext cx="1329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Idea &amp;Team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Rectangle 3"/>
          <p:cNvSpPr/>
          <p:nvPr/>
        </p:nvSpPr>
        <p:spPr>
          <a:xfrm>
            <a:off x="951723" y="1119464"/>
            <a:ext cx="7162800" cy="16002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457200"/>
            <a:r>
              <a:rPr lang="en-GB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Creativity:</a:t>
            </a:r>
          </a:p>
          <a:p>
            <a:pPr lvl="0" algn="ctr" defTabSz="457200"/>
            <a:r>
              <a:rPr lang="en-GB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How creative the solution ?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596" name="Rectangle 5"/>
          <p:cNvSpPr/>
          <p:nvPr/>
        </p:nvSpPr>
        <p:spPr>
          <a:xfrm>
            <a:off x="951723" y="3106212"/>
            <a:ext cx="7162800" cy="16002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457200"/>
            <a:r>
              <a:rPr lang="en-GB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Functionality:</a:t>
            </a:r>
          </a:p>
          <a:p>
            <a:pPr lvl="0" algn="ctr" defTabSz="457200"/>
            <a:r>
              <a:rPr lang="en-GB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How technically sound is this project. Do the team has a functional prototype?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E5D097-2E39-4F92-896B-630240C0B15C}"/>
              </a:ext>
            </a:extLst>
          </p:cNvPr>
          <p:cNvSpPr txBox="1"/>
          <p:nvPr/>
        </p:nvSpPr>
        <p:spPr>
          <a:xfrm>
            <a:off x="957943" y="73634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Technology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992D09F-D5A4-47F3-A043-80B36A378559}"/>
              </a:ext>
            </a:extLst>
          </p:cNvPr>
          <p:cNvSpPr/>
          <p:nvPr/>
        </p:nvSpPr>
        <p:spPr>
          <a:xfrm>
            <a:off x="950168" y="4938436"/>
            <a:ext cx="7162800" cy="16002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457200"/>
            <a:r>
              <a:rPr lang="en-GB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Efficiency:</a:t>
            </a:r>
          </a:p>
          <a:p>
            <a:pPr lvl="0" algn="ctr" defTabSz="457200"/>
            <a:r>
              <a:rPr lang="en-GB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How well does the project make the use of chosen technology?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1B524555-C1A0-4EAD-BABF-85EBCB872661}"/>
              </a:ext>
            </a:extLst>
          </p:cNvPr>
          <p:cNvSpPr txBox="1"/>
          <p:nvPr/>
        </p:nvSpPr>
        <p:spPr>
          <a:xfrm>
            <a:off x="838200" y="38235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Entrepreneurship</a:t>
            </a: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8D48CF3A-1C50-45B8-A705-062EDE7607EC}"/>
              </a:ext>
            </a:extLst>
          </p:cNvPr>
          <p:cNvSpPr/>
          <p:nvPr/>
        </p:nvSpPr>
        <p:spPr>
          <a:xfrm>
            <a:off x="990600" y="1118119"/>
            <a:ext cx="7162800" cy="16002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457200"/>
            <a:r>
              <a:rPr lang="en-GB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Practicality:</a:t>
            </a:r>
          </a:p>
          <a:p>
            <a:pPr lvl="0" algn="ctr" defTabSz="457200"/>
            <a:r>
              <a:rPr lang="en-GB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 the project is practical in business point of view?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Rectangle 3">
            <a:extLst>
              <a:ext uri="{FF2B5EF4-FFF2-40B4-BE49-F238E27FC236}">
                <a16:creationId xmlns:a16="http://schemas.microsoft.com/office/drawing/2014/main" id="{3FCB215F-FE5E-4A7E-9158-013FE651F313}"/>
              </a:ext>
            </a:extLst>
          </p:cNvPr>
          <p:cNvSpPr/>
          <p:nvPr/>
        </p:nvSpPr>
        <p:spPr>
          <a:xfrm>
            <a:off x="951723" y="2971800"/>
            <a:ext cx="7162800" cy="16002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457200"/>
            <a:r>
              <a:rPr lang="en-GB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Scalability:</a:t>
            </a:r>
          </a:p>
          <a:p>
            <a:pPr lvl="0" algn="ctr" defTabSz="457200"/>
            <a:r>
              <a:rPr lang="en-GB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 it scalable? Would there will demand for this project?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27E30A90-5752-4B09-B47C-4478FA018C08}"/>
              </a:ext>
            </a:extLst>
          </p:cNvPr>
          <p:cNvSpPr/>
          <p:nvPr/>
        </p:nvSpPr>
        <p:spPr>
          <a:xfrm>
            <a:off x="962609" y="4875449"/>
            <a:ext cx="7162800" cy="16002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457200"/>
            <a:r>
              <a:rPr lang="en-GB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Originality:</a:t>
            </a:r>
          </a:p>
          <a:p>
            <a:pPr lvl="0" algn="ctr" defTabSz="457200"/>
            <a:r>
              <a:rPr lang="en-GB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 this project is unique? Will it stand out from the competition?</a:t>
            </a:r>
          </a:p>
        </p:txBody>
      </p:sp>
    </p:spTree>
    <p:extLst>
      <p:ext uri="{BB962C8B-B14F-4D97-AF65-F5344CB8AC3E}">
        <p14:creationId xmlns:p14="http://schemas.microsoft.com/office/powerpoint/2010/main" val="1223899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144</Words>
  <Application>Microsoft Office PowerPoint</Application>
  <PresentationFormat>On-screen Show (4:3)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Redmi Note 5</dc:creator>
  <cp:lastModifiedBy>Amruta Kumbhar</cp:lastModifiedBy>
  <cp:revision>6</cp:revision>
  <dcterms:created xsi:type="dcterms:W3CDTF">2006-08-15T13:00:00Z</dcterms:created>
  <dcterms:modified xsi:type="dcterms:W3CDTF">2020-08-07T14:00:24Z</dcterms:modified>
</cp:coreProperties>
</file>