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layfair Display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3c7b50146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3c7b50146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3c7b50146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3c7b50146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3c7b50146_0_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3c7b50146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3c7b50146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3c7b5014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3c7b50146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3c7b50146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c7b50146_0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3c7b50146_0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3c7b50146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3c7b50146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3c7b50146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3c7b50146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3c7b50146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3c7b50146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c7b50146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3c7b50146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3c7b50146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3c7b50146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3c7b50146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3c7b50146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90250" y="526350"/>
            <a:ext cx="7286100" cy="32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Churn Prediction and Retention Analysis </a:t>
            </a:r>
            <a:r>
              <a:rPr lang="en" sz="1200">
                <a:latin typeface="Playfair Display"/>
                <a:ea typeface="Playfair Display"/>
                <a:cs typeface="Playfair Display"/>
                <a:sym typeface="Playfair Display"/>
              </a:rPr>
              <a:t>-by Omkar</a:t>
            </a:r>
            <a:endParaRPr sz="12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 Strategies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Retention Campaigns: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personalized offers for high-churn risk segments, focusing on price-sensitive industries and customers with month-to-month contracts.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Success Programs: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proactive customer success programs targeting small and medium-sized businesses (SMBs) with a dedicated customer success manager to address needs early.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 Flexibility: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 flexible contract options for larger enterprises with the ability to adjust services based on usage, ensuring a tailored experience.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utilizing predictive modeling and analytics, we can not only identify customers likely to churn but also pinpoint the driving factors behind churn.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the suggested retention strategies and continue refining the churn model with additional data to enhance predictions.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to Action: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data-driven insights to create personalized customer retention strategies that drive long-term loyalty and business growth.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181525"/>
            <a:ext cx="85206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Power BI Dashboard - Churn Analysis</a:t>
            </a:r>
            <a:endParaRPr sz="23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25" y="744925"/>
            <a:ext cx="8221250" cy="448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171100"/>
            <a:ext cx="85206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Churn Prediction</a:t>
            </a:r>
            <a:endParaRPr sz="2300"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75" y="817950"/>
            <a:ext cx="8290024" cy="43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 businesses understand customer behavior, predict churn, and provide actionable  retention strategies using data   analytics and machine learning.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Tools Used: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data exploration and cleaning.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(Random Forest):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development for churn prediction.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BI: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visualizing trends and insights to drive decision-making.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r>
              <a:rPr lang="en"/>
              <a:t> Goal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Challenge: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Retaining customers is crucial for B2B businesses where losing a single client can result in significant revenue loss.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Goal: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predict which clients are most likely to churn and provide insights that can be used to create effective retention strategies.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for the Client: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Data-driven insights can reduce churn by identifying pain points early, leading to proactive interventions.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Customer data with key features such as: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Demographics: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Age, Gender, Marital Status, and State.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 Usage: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Internet Type, Contract Type, and Payment Methods.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Data: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Monthly Charges, Total Charges, Refunds, and Revenue.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Tenure: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spent with the company and number of referrals.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Status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Predict whether a customer will churn or stay.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Customer_Status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(Binary: 0 for Stayed, 1 for Churned)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Preprocessing: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Dropped irrelevant columns: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Customer_ID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Churn_Category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Churn_Reason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label encoding to categorical variables: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Gender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Married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Internet_Service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etc.​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(SQL)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611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Uncover initial trends in the data before developing the model.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Handling null values using SQL, identifying missing fields like </a:t>
            </a: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 Revenue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filling or replacing null values to ensure data integrity.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SQL queries to: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null values.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views for churn data visualization in Power BI.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Exploratory Insights: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Segmentation: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Breaking down customers by gender, state, and service contracts to identify trends.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Revenue Analysis: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Segment customers by status (churned/stayed) and calculate total revenue per group. For example, churned customers contribute to 40% of lost revenue.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 (Python – Random Forest)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Random Forest, chosen for its ability to handle complex data structures.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Splitting: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Split into 80% training and 20% testing.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the Model: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 the model using the training set to predict churn.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Evaluation: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metrics like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recall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F1-score and Confusion Matrix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evaluating performance.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Insights: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model achieved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84% accuracy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with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precision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predicting churn at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0.78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significant factors in predicting churn include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tenure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 type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monthly charges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Key Predictive Factors (Feature Importance)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Influential Factors: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Tenure in Months: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Longer tenured customers are less likely to churn.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Contract Type: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Customers with yearly contracts churn significantly less compared to those on month-to-month plans.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Monthly Charges: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Higher monthly charges correlated with increased churn likelihood.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Method: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Customers using mailed checks are more likely to churn compared to those using online payments.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Type: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Fiber Optic users are more prone to churn due to potential service issues.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208650"/>
            <a:ext cx="85206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Power BI Dashboard Highlights</a:t>
            </a:r>
            <a:endParaRPr sz="25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813775"/>
            <a:ext cx="87045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Churn by Tenure: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showing that customers with </a:t>
            </a: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tenure &lt;12 months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a churn rate of </a:t>
            </a: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27.5%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Churn by Contract Type: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Annual contract customers have a churn rate of only </a:t>
            </a: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while month-to-month customers churn at </a:t>
            </a: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41%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Churn by Payment Method: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Mailed Check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 have the highest churn rate at </a:t>
            </a: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37.82%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signaling an opportunity to promote more convenient payment methods.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Churn by Industry Segment :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businesses (25-50 employees) have a higher chur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rate due to more price-sensitive needs, while larger enterprises (500+ employees) tend to stay longer due to established contracts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Churn by Internet Type: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Highest churn for </a:t>
            </a: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Fiber Optic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users (41.10%), indicating dissatisfaction with that service​.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Churn by Age Group: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age group 20-35 has the highest churn rate at 31.55%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8" name="Google Shape;128;p20"/>
          <p:cNvSpPr txBox="1"/>
          <p:nvPr/>
        </p:nvSpPr>
        <p:spPr>
          <a:xfrm>
            <a:off x="5706900" y="5216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Business Impact and Recommendations</a:t>
            </a:r>
            <a:endParaRPr b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Short-term customers and small businesses are at higher risk of churn.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churn among users with mailed check payments suggests an opportunity to encourage online payments or automatic billing.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Fiber-optic customers show higher dissatisfaction, possibly due to service quality issues.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Actionable Recommendations: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High-Risk Customers: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a loyalty program for customers with less than 12 months of tenure, offering discounts on longer contracts.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Method Incentives: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Encourage customers using mailed checks to switch to electronic payments by offering incentives or discounts.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Service Quality: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Investigate potential issues with fiber-optic services to improve customer satisfaction and reduce churn.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