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DM Sans Medium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33" Type="http://schemas.openxmlformats.org/officeDocument/2006/relationships/font" Target="fonts/DMSans-italic.fntdata"/><Relationship Id="rId10" Type="http://schemas.openxmlformats.org/officeDocument/2006/relationships/slide" Target="slides/slide5.xml"/><Relationship Id="rId32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305a1c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305a1c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305a1c81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305a1c81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305a1c81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305a1c81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05a1c81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05a1c81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05a1c81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305a1c81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305a1c81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305a1c81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305a1c81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305a1c81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305a1c81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305a1c81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305a1c81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305a1c81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305a1c81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305a1c81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305a1c81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305a1c81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05a1c81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305a1c81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05a1c81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305a1c81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305a1c81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305a1c81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305a1c81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305a1c8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305a1c8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305a1c8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05a1c81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305a1c81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50"/>
              <a:t>Social Media AD Campaign Optimization</a:t>
            </a:r>
            <a:endParaRPr sz="4950"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46676" y="21712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</a:t>
            </a:r>
            <a:r>
              <a:rPr lang="en" sz="2000"/>
              <a:t>Omkar 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806" l="0" r="0" t="3806"/>
          <a:stretch/>
        </p:blipFill>
        <p:spPr>
          <a:xfrm>
            <a:off x="4319953" y="20001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196950" y="196725"/>
            <a:ext cx="4253700" cy="17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Format Performance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2" type="body"/>
          </p:nvPr>
        </p:nvSpPr>
        <p:spPr>
          <a:xfrm>
            <a:off x="4643050" y="42775"/>
            <a:ext cx="4377900" cy="22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Comparison of average CTR and conversion rate by ad format.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1397150"/>
            <a:ext cx="4117024" cy="28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50" y="1458575"/>
            <a:ext cx="3846825" cy="2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196950" y="592400"/>
            <a:ext cx="7921500" cy="3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achieve the highest CTR and conversion rates, surpassing video and image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Image ads underperform relative to both video and carousel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Prioritize carousel ads in future campaigns for optimal engagement and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Reassess and enhance image ad content to improve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196950" y="143300"/>
            <a:ext cx="4488900" cy="21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Campaign Performance Over Time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2" type="body"/>
          </p:nvPr>
        </p:nvSpPr>
        <p:spPr>
          <a:xfrm>
            <a:off x="4745100" y="763500"/>
            <a:ext cx="43188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Temporal trends in ROAS and ad spend.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1632450"/>
            <a:ext cx="4318675" cy="259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00" y="1632450"/>
            <a:ext cx="3718575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196947" y="196725"/>
            <a:ext cx="8317200" cy="3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Holiday sales campaigns exhibit the highest ROAS peaks, indicating high ROI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New Year promotional campaigns incur higher expenditures with comparatively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Reallocate budget to prioritize holiday season campaigns.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Reevaluate the effectiveness of New Year campaigns to improve their return.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196950" y="196725"/>
            <a:ext cx="4585200" cy="14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Real-Time Budget Monitoring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idx="2" type="body"/>
          </p:nvPr>
        </p:nvSpPr>
        <p:spPr>
          <a:xfrm>
            <a:off x="4739300" y="913200"/>
            <a:ext cx="4281600" cy="8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Area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Daily ad spend juxtaposed against revenue trends.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0" y="1608275"/>
            <a:ext cx="4152251" cy="29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350" y="1608275"/>
            <a:ext cx="3976274" cy="2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196950" y="196725"/>
            <a:ext cx="8456100" cy="3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Revenue surges are evident on December 24th and 26th, indicating key sales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Daily ad spend remains steady, yet ROAS fluctuates significantly.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Employ dynamic budget monitoring to maximize ROI during high-revenue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Focus on optimizing campaigns on identified peak days for maximum impact.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197375" y="303700"/>
            <a:ext cx="70596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Summary of Insights and </a:t>
            </a: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leads in ROAS, whereas Facebook dominates in conversions.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outperform other formats in both CTR and conversion rates.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and females aged 25-34 are the most responsive demographic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Allocate increased budgets to Instagram campaigns and carousel ad formats.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Develop highly personalized campaigns for top-performing audience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Continuously optimize underperforming campaigns to improve cost-effectiveness.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196950" y="0"/>
            <a:ext cx="47028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Power BI Dashboard</a:t>
            </a:r>
            <a:endParaRPr sz="2000"/>
          </a:p>
        </p:txBody>
      </p:sp>
      <p:sp>
        <p:nvSpPr>
          <p:cNvPr id="327" name="Google Shape;327;p48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5" y="645875"/>
            <a:ext cx="8083626" cy="43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96950" y="196725"/>
            <a:ext cx="8824200" cy="4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optimize advertising performance through a detailed analysis of campaign data.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Utilization of SQL for data querying and Power BI for advanced visualization.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Actionable insights and strategic recommendations aimed at enhancing Return on Ad Spend (ROAS).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197375" y="239500"/>
            <a:ext cx="8263500" cy="3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Suboptimal allocation of advertising budgets across platforms and demographic segments, leading to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identify the highest-performing platforms, advertising formats, and audience segments to maximize ROAS and streamline ad expenditures.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197100" y="260950"/>
            <a:ext cx="8749800" cy="4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encompasses metrics such as Click-Through Rate (CTR), conversions,   Return On Ad Spend(ROAS) , and advertising expenditure.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Platforms Covered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Facebook, Instagram, and Twitter.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Demographic data: Age group, gender.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performance metrics: Conversions, CTR, and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196947" y="196725"/>
            <a:ext cx="8595000" cy="3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Methodological Framework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was systematically extracted and processed using SQL queries.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Insights were visualized through Power BI dashboards to identify key patterns and trends.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Results were synthesized into actionable recommendations to optimize campaign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196950" y="143300"/>
            <a:ext cx="4374900" cy="26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 Performance Analysis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                                            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>
            <p:ph idx="2" type="body"/>
          </p:nvPr>
        </p:nvSpPr>
        <p:spPr>
          <a:xfrm>
            <a:off x="4571825" y="196450"/>
            <a:ext cx="4449300" cy="28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Total conversions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platform, with ROAS as a secondary metric overlay.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5" y="1779400"/>
            <a:ext cx="3947300" cy="2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75" y="1832850"/>
            <a:ext cx="4090400" cy="2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96950" y="196725"/>
            <a:ext cx="8563200" cy="4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exhibits the highest ROAS at 3.72.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Facebook achieves the greatest number of conversions but marginally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Twitter has the lowest ROAS (2.91), highlighting potential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Amplify budget allocation to Instagram campaigns to capitalize on its superior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Revise and optimize Twitter advertising strategies to enhance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196950" y="196725"/>
            <a:ext cx="8499000" cy="1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Audience Segmentation Analysis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>
            <p:ph idx="2" type="body"/>
          </p:nvPr>
        </p:nvSpPr>
        <p:spPr>
          <a:xfrm>
            <a:off x="4572000" y="603100"/>
            <a:ext cx="4449000" cy="16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Clustered 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Breakdown of conversions by age group and gender.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2234" l="-2121" r="-45218" t="-6151"/>
          <a:stretch/>
        </p:blipFill>
        <p:spPr>
          <a:xfrm>
            <a:off x="251875" y="1447875"/>
            <a:ext cx="5964999" cy="2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6350" y="1696475"/>
            <a:ext cx="3962649" cy="2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196947" y="196725"/>
            <a:ext cx="8434800" cy="3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demonstrate the highest conversion rates, with 4,200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Females aged 25-34 and the all-gender 35-44 group are also significant contributors.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Target males aged 18-24 with tailored advertising content to sustain high conversion rates.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  Design customized campaigns for females aged 25-34 to further optimize                               .              engagement.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