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DM Sans" panose="020F0502020204030204" pitchFamily="2" charset="0"/>
      <p:regular r:id="rId20"/>
      <p:bold r:id="rId21"/>
      <p:italic r:id="rId22"/>
      <p:boldItalic r:id="rId23"/>
    </p:embeddedFont>
    <p:embeddedFont>
      <p:font typeface="DM Sans Medium" panose="020F0502020204030204" pitchFamily="2" charset="0"/>
      <p:regular r:id="rId24"/>
      <p:bold r:id="rId25"/>
      <p:italic r:id="rId26"/>
      <p:boldItalic r:id="rId27"/>
    </p:embeddedFont>
    <p:embeddedFont>
      <p:font typeface="Merriweather" panose="020F05020202040302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305a1c8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305a1c8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305a1c81f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305a1c81f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305a1c81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305a1c81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05a1c81f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2305a1c81f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305a1c81f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2305a1c81f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305a1c81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305a1c81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305a1c81f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2305a1c81f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305a1c81f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305a1c81f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2305a1c81f_0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2305a1c81f_0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305a1c81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305a1c81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305a1c81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305a1c81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305a1c81f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305a1c81f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305a1c81f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305a1c81f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305a1c81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305a1c81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305a1c81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305a1c81f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305a1c81f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305a1c81f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305a1c81f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305a1c81f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body" idx="4"/>
          </p:nvPr>
        </p:nvSpPr>
        <p:spPr>
          <a:xfrm>
            <a:off x="8208751" y="196725"/>
            <a:ext cx="8124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50"/>
              <a:t>Social Media AD Campaign Optimization</a:t>
            </a:r>
            <a:endParaRPr sz="4950"/>
          </a:p>
        </p:txBody>
      </p:sp>
      <p:sp>
        <p:nvSpPr>
          <p:cNvPr id="219" name="Google Shape;219;p32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346676" y="21712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Omkar K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1" name="Google Shape;221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3806" b="3806"/>
          <a:stretch/>
        </p:blipFill>
        <p:spPr>
          <a:xfrm>
            <a:off x="4319953" y="20001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4253700" cy="175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 Format Performance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79" name="Google Shape;279;p41"/>
          <p:cNvSpPr txBox="1">
            <a:spLocks noGrp="1"/>
          </p:cNvSpPr>
          <p:nvPr>
            <p:ph type="body" idx="2"/>
          </p:nvPr>
        </p:nvSpPr>
        <p:spPr>
          <a:xfrm>
            <a:off x="4643050" y="42775"/>
            <a:ext cx="4377900" cy="22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Comparison of average CTR and conversion rate by ad format.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25" y="1397150"/>
            <a:ext cx="4117024" cy="288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250" y="1458575"/>
            <a:ext cx="3846825" cy="28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body" idx="1"/>
          </p:nvPr>
        </p:nvSpPr>
        <p:spPr>
          <a:xfrm>
            <a:off x="196950" y="592400"/>
            <a:ext cx="7921500" cy="3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Carousel ads achieve the highest CTR and conversion rates, surpassing video and image formats.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Image ads underperform relative to both video and carousel formats.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Prioritize carousel ads in future campaigns for optimal engagement and conversions.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Reassess and enhance image ad content to improve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>
            <a:spLocks noGrp="1"/>
          </p:cNvSpPr>
          <p:nvPr>
            <p:ph type="body" idx="1"/>
          </p:nvPr>
        </p:nvSpPr>
        <p:spPr>
          <a:xfrm>
            <a:off x="196950" y="143300"/>
            <a:ext cx="4488900" cy="21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Campaign Performance Over Time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body" idx="2"/>
          </p:nvPr>
        </p:nvSpPr>
        <p:spPr>
          <a:xfrm>
            <a:off x="4745100" y="763500"/>
            <a:ext cx="4318800" cy="12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Temporal trends in ROAS and ad spend.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75" y="1632450"/>
            <a:ext cx="4318675" cy="2590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100" y="1632450"/>
            <a:ext cx="3718575" cy="26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4"/>
          <p:cNvSpPr txBox="1">
            <a:spLocks noGrp="1"/>
          </p:cNvSpPr>
          <p:nvPr>
            <p:ph type="body" idx="1"/>
          </p:nvPr>
        </p:nvSpPr>
        <p:spPr>
          <a:xfrm>
            <a:off x="196947" y="196725"/>
            <a:ext cx="8317200" cy="36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Holiday sales campaigns exhibit the highest ROAS peaks, indicating high ROI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New Year promotional campaigns incur higher expenditures with comparatively lower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Reallocate budget to prioritize holiday season campaigns.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Reevaluate the effectiveness of New Year campaigns to improve their return.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1" name="Google Shape;301;p44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4585200" cy="14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Real-Time Budget Monitoring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07" name="Google Shape;307;p45"/>
          <p:cNvSpPr txBox="1">
            <a:spLocks noGrp="1"/>
          </p:cNvSpPr>
          <p:nvPr>
            <p:ph type="body" idx="2"/>
          </p:nvPr>
        </p:nvSpPr>
        <p:spPr>
          <a:xfrm>
            <a:off x="4739300" y="913200"/>
            <a:ext cx="4281600" cy="8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Area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Daily ad spend juxtaposed against revenue trends.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50" y="1608275"/>
            <a:ext cx="4152251" cy="29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350" y="1608275"/>
            <a:ext cx="3976274" cy="28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456100" cy="3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Revenue surges are evident on December 24th and 26th, indicating key sales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Daily ad spend remains steady, yet ROAS fluctuates significantly.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Employ dynamic budget monitoring to maximize ROI during high-revenue periods.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Focus on optimizing campaigns on identified peak days for maximum impact.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15" name="Google Shape;315;p46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197375" y="303700"/>
            <a:ext cx="7059600" cy="3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Summary of Insights and Recommendations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Instagram leads in ROAS, whereas Facebook dominates in conversions.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Carousel ads outperform other formats in both CTR and conversion rates.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Males aged 18-24 and females aged 25-34 are the most responsive demographic segments.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500"/>
              <a:buFont typeface="Arial"/>
              <a:buChar char="●"/>
            </a:pPr>
            <a:r>
              <a:rPr lang="en" sz="15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15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Allocate increased budgets to Instagram campaigns and carousel ad formats.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Develop highly personalized campaigns for top-performing audience segments.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Continuously optimize underperforming campaigns to improve cost-effectiveness.</a:t>
            </a:r>
            <a:endParaRPr sz="13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7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>
            <a:spLocks noGrp="1"/>
          </p:cNvSpPr>
          <p:nvPr>
            <p:ph type="body" idx="1"/>
          </p:nvPr>
        </p:nvSpPr>
        <p:spPr>
          <a:xfrm>
            <a:off x="196950" y="0"/>
            <a:ext cx="4702800" cy="5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Power BI Dashboard</a:t>
            </a:r>
            <a:endParaRPr sz="2000"/>
          </a:p>
        </p:txBody>
      </p:sp>
      <p:sp>
        <p:nvSpPr>
          <p:cNvPr id="327" name="Google Shape;327;p48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8" name="Google Shape;3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5" y="645875"/>
            <a:ext cx="8083626" cy="436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824200" cy="46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To optimize advertising performance through a detailed analysis of campaign data.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Utilization of SQL for data querying and Power BI for advanced visualization.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Expected Outcome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Actionable insights and strategic recommendations aimed at enhancing Return on Ad Spend (ROAS).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197375" y="239500"/>
            <a:ext cx="8263500" cy="3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Challenge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Suboptimal allocation of advertising budgets across platforms and demographic segments, leading to inefficiencies.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To identify the highest-performing platforms, advertising formats, and audience segments to maximize ROAS and streamline ad expenditures.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body" idx="1"/>
          </p:nvPr>
        </p:nvSpPr>
        <p:spPr>
          <a:xfrm>
            <a:off x="197100" y="260950"/>
            <a:ext cx="8749800" cy="45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Dataset Description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encompasses metrics such as Click-Through Rate (CTR), conversions,   Return On Ad Spend(ROAS) , and advertising expenditure.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Platforms Covered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Facebook, Instagram, and Twitter.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Attributes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Demographic data: Age group, gender.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Ad performance metrics: Conversions, CTR, and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body" idx="1"/>
          </p:nvPr>
        </p:nvSpPr>
        <p:spPr>
          <a:xfrm>
            <a:off x="196947" y="196725"/>
            <a:ext cx="8595000" cy="34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Methodological Framework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Data was systematically extracted and processed using SQL queries.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Insights were visualized through Power BI dashboards to identify key patterns and trends.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Results were synthesized into actionable recommendations to optimize campaign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/>
          </a:p>
        </p:txBody>
      </p:sp>
      <p:sp>
        <p:nvSpPr>
          <p:cNvPr id="245" name="Google Shape;245;p36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>
            <a:spLocks noGrp="1"/>
          </p:cNvSpPr>
          <p:nvPr>
            <p:ph type="body" idx="1"/>
          </p:nvPr>
        </p:nvSpPr>
        <p:spPr>
          <a:xfrm>
            <a:off x="196950" y="143300"/>
            <a:ext cx="4374900" cy="26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Platform Performance Analysis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                                                                                         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1" name="Google Shape;251;p37"/>
          <p:cNvSpPr txBox="1">
            <a:spLocks noGrp="1"/>
          </p:cNvSpPr>
          <p:nvPr>
            <p:ph type="body" idx="2"/>
          </p:nvPr>
        </p:nvSpPr>
        <p:spPr>
          <a:xfrm>
            <a:off x="4571825" y="196450"/>
            <a:ext cx="4449300" cy="28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 Chart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Total conversions by platform, with ROAS as a secondary metric overlay.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5" y="1779400"/>
            <a:ext cx="3947300" cy="248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075" y="1832850"/>
            <a:ext cx="4090400" cy="24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563200" cy="4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Instagram exhibits the highest ROAS at 3.72.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Facebook achieves the greatest number of conversions but marginally lower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Twitter has the lowest ROAS (2.91), highlighting potential inefficiencies.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Amplify budget allocation to Instagram campaigns to capitalize on its superior ROAS.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Revise and optimize Twitter advertising strategies to enhance performance.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9" name="Google Shape;259;p38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>
            <a:spLocks noGrp="1"/>
          </p:cNvSpPr>
          <p:nvPr>
            <p:ph type="body" idx="1"/>
          </p:nvPr>
        </p:nvSpPr>
        <p:spPr>
          <a:xfrm>
            <a:off x="196950" y="196725"/>
            <a:ext cx="8499000" cy="1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Audience Segmentation Analysis</a:t>
            </a: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SQL Query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>
            <a:spLocks noGrp="1"/>
          </p:cNvSpPr>
          <p:nvPr>
            <p:ph type="body" idx="2"/>
          </p:nvPr>
        </p:nvSpPr>
        <p:spPr>
          <a:xfrm>
            <a:off x="4572000" y="603100"/>
            <a:ext cx="4449000" cy="16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Char char="○"/>
            </a:pPr>
            <a:r>
              <a:rPr lang="en" sz="11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Clustered Bar Chart</a:t>
            </a: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 Breakdown of conversions by age group and gender.</a:t>
            </a: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6" name="Google Shape;266;p39"/>
          <p:cNvPicPr preferRelativeResize="0"/>
          <p:nvPr/>
        </p:nvPicPr>
        <p:blipFill rotWithShape="1">
          <a:blip r:embed="rId3">
            <a:alphaModFix/>
          </a:blip>
          <a:srcRect l="-2121" t="-6151" r="-45218" b="2234"/>
          <a:stretch/>
        </p:blipFill>
        <p:spPr>
          <a:xfrm>
            <a:off x="251875" y="1447875"/>
            <a:ext cx="5964999" cy="2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36350" y="1696475"/>
            <a:ext cx="3962649" cy="26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>
            <a:spLocks noGrp="1"/>
          </p:cNvSpPr>
          <p:nvPr>
            <p:ph type="body" idx="1"/>
          </p:nvPr>
        </p:nvSpPr>
        <p:spPr>
          <a:xfrm>
            <a:off x="196947" y="196725"/>
            <a:ext cx="8434800" cy="3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Males aged 18-24 demonstrate the highest conversion rates, with 4,200 conversions.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Females aged 25-34 and the all-gender 35-44 group are also significant contributors.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Char char="●"/>
            </a:pPr>
            <a:r>
              <a:rPr lang="en" sz="2000" b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Strategic Recommendations</a:t>
            </a:r>
            <a:r>
              <a:rPr lang="en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Target males aged 18-24 with tailored advertising content to sustain high conversion rates.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n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2.   Design customized campaigns for females aged 25-34 to further optimize                               .              engagement.</a:t>
            </a:r>
            <a:endParaRPr sz="16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0"/>
          <p:cNvSpPr txBox="1">
            <a:spLocks noGrp="1"/>
          </p:cNvSpPr>
          <p:nvPr>
            <p:ph type="body" idx="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Merriweather</vt:lpstr>
      <vt:lpstr>DM Sans Medium</vt:lpstr>
      <vt:lpstr>Arial</vt:lpstr>
      <vt:lpstr>DM Sans</vt:lpstr>
      <vt:lpstr>Science Presentation</vt:lpstr>
      <vt:lpstr>Social Media AD Campaign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omkar k</dc:creator>
  <cp:lastModifiedBy>omkar k</cp:lastModifiedBy>
  <cp:revision>1</cp:revision>
  <dcterms:modified xsi:type="dcterms:W3CDTF">2025-01-06T14:56:56Z</dcterms:modified>
</cp:coreProperties>
</file>