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64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E157E55-26AE-43CE-A569-7A0C3F848937}">
          <p14:sldIdLst>
            <p14:sldId id="256"/>
            <p14:sldId id="264"/>
            <p14:sldId id="265"/>
            <p14:sldId id="257"/>
            <p14:sldId id="258"/>
            <p14:sldId id="259"/>
          </p14:sldIdLst>
        </p14:section>
        <p14:section name="types of ML" id="{69D7A7EE-D7D6-425A-ABD4-B54250FB8E8A}">
          <p14:sldIdLst>
            <p14:sldId id="260"/>
            <p14:sldId id="261"/>
            <p14:sldId id="262"/>
            <p14:sldId id="263"/>
          </p14:sldIdLst>
        </p14:section>
        <p14:section name="Machine Learning Algorithms" id="{DE97013F-2FCB-48F8-9E09-2B32E7EB4893}">
          <p14:sldIdLst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1642-1EAB-465C-8009-4D14DB179D25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46A313A1-36AC-49ED-9643-8442D6D38EF0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575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1642-1EAB-465C-8009-4D14DB179D25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313A1-36AC-49ED-9643-8442D6D38E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40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1642-1EAB-465C-8009-4D14DB179D25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313A1-36AC-49ED-9643-8442D6D38E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943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1642-1EAB-465C-8009-4D14DB179D25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313A1-36AC-49ED-9643-8442D6D38EF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13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1642-1EAB-465C-8009-4D14DB179D25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313A1-36AC-49ED-9643-8442D6D38E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20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1642-1EAB-465C-8009-4D14DB179D25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313A1-36AC-49ED-9643-8442D6D38EF0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023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1642-1EAB-465C-8009-4D14DB179D25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313A1-36AC-49ED-9643-8442D6D38E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44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1642-1EAB-465C-8009-4D14DB179D25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313A1-36AC-49ED-9643-8442D6D38EF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547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1642-1EAB-465C-8009-4D14DB179D25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313A1-36AC-49ED-9643-8442D6D38E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92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1642-1EAB-465C-8009-4D14DB179D25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313A1-36AC-49ED-9643-8442D6D38E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119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1642-1EAB-465C-8009-4D14DB179D25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313A1-36AC-49ED-9643-8442D6D38E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520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3FE1642-1EAB-465C-8009-4D14DB179D25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313A1-36AC-49ED-9643-8442D6D38EF0}" type="slidenum">
              <a:rPr lang="en-IN" smtClean="0"/>
              <a:t>‹#›</a:t>
            </a:fld>
            <a:endParaRPr lang="en-IN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609116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32BF2-2B86-E1FE-6501-80955C18A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4162" y="1772506"/>
            <a:ext cx="7024950" cy="1239050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Algerian" panose="04020705040A02060702" pitchFamily="82" charset="0"/>
              </a:rPr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90FA50-B533-BAF0-B2C2-B9B412F4B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2680223"/>
            <a:ext cx="2623929" cy="861420"/>
          </a:xfrm>
        </p:spPr>
        <p:txBody>
          <a:bodyPr>
            <a:normAutofit/>
          </a:bodyPr>
          <a:lstStyle/>
          <a:p>
            <a:pPr algn="r"/>
            <a:r>
              <a:rPr lang="en-IN" sz="2800" cap="none" dirty="0">
                <a:latin typeface="Aharoni" panose="02010803020104030203" pitchFamily="2" charset="-79"/>
                <a:cs typeface="Aharoni" panose="02010803020104030203" pitchFamily="2" charset="-79"/>
              </a:rPr>
              <a:t>-By </a:t>
            </a:r>
            <a:r>
              <a:rPr lang="en-IN" sz="2800" cap="none" dirty="0" err="1">
                <a:latin typeface="Aharoni" panose="02010803020104030203" pitchFamily="2" charset="-79"/>
                <a:cs typeface="Aharoni" panose="02010803020104030203" pitchFamily="2" charset="-79"/>
              </a:rPr>
              <a:t>Edureka</a:t>
            </a:r>
            <a:endParaRPr lang="en-IN" sz="2800" cap="none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6887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ABF933-2C63-7897-5234-214BCBDDC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992" y="814022"/>
            <a:ext cx="10136015" cy="52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601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E97BF6-2A28-B02C-EF05-62D6EDACE1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6" b="8502"/>
          <a:stretch/>
        </p:blipFill>
        <p:spPr>
          <a:xfrm>
            <a:off x="1007892" y="1"/>
            <a:ext cx="10355120" cy="14212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FF5414-19DF-7677-89FC-8C0EEDE0BA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357" r="4664"/>
          <a:stretch/>
        </p:blipFill>
        <p:spPr>
          <a:xfrm>
            <a:off x="1007892" y="1590261"/>
            <a:ext cx="10355120" cy="17294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7DCFC6-5576-9FDE-AE06-7739F290C9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18"/>
          <a:stretch/>
        </p:blipFill>
        <p:spPr>
          <a:xfrm>
            <a:off x="1007892" y="3429000"/>
            <a:ext cx="10355120" cy="17294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1927E3-EE26-AA28-1DE0-4F36C676CD8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381"/>
          <a:stretch/>
        </p:blipFill>
        <p:spPr>
          <a:xfrm>
            <a:off x="1007892" y="5267739"/>
            <a:ext cx="10355120" cy="159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73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1E022F-57B7-56E5-EA09-1B5915A412A5}"/>
              </a:ext>
            </a:extLst>
          </p:cNvPr>
          <p:cNvSpPr txBox="1"/>
          <p:nvPr/>
        </p:nvSpPr>
        <p:spPr>
          <a:xfrm>
            <a:off x="1558796" y="2905780"/>
            <a:ext cx="9074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Go through ‘</a:t>
            </a:r>
            <a:r>
              <a:rPr lang="en-IN" sz="2800" dirty="0" err="1"/>
              <a:t>MachineLearningCode</a:t>
            </a:r>
            <a:r>
              <a:rPr lang="en-IN" sz="2800" dirty="0"/>
              <a:t>’ </a:t>
            </a:r>
            <a:r>
              <a:rPr lang="en-IN" sz="2800" dirty="0" err="1"/>
              <a:t>jupyter</a:t>
            </a:r>
            <a:r>
              <a:rPr lang="en-IN" sz="2800" dirty="0"/>
              <a:t> notebook….</a:t>
            </a:r>
          </a:p>
        </p:txBody>
      </p:sp>
    </p:spTree>
    <p:extLst>
      <p:ext uri="{BB962C8B-B14F-4D97-AF65-F5344CB8AC3E}">
        <p14:creationId xmlns:p14="http://schemas.microsoft.com/office/powerpoint/2010/main" val="1335871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5612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837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9638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322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727B82-F32E-FD98-0FBF-1B0B21648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992" y="823549"/>
            <a:ext cx="10136015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473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4C14FD-291E-5384-0F43-0101151D2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71" y="814022"/>
            <a:ext cx="10078857" cy="52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45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B8D26A-5009-073B-AC40-9B48B1636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874" y="71159"/>
            <a:ext cx="5115639" cy="34771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838FA1-F67A-5CD2-B9B7-8186A7C21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2882563"/>
            <a:ext cx="8136954" cy="39042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8751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064F19-0CD2-4210-5383-956AB459C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92" y="766391"/>
            <a:ext cx="10498015" cy="5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57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AE477D-F2FE-2506-65B6-6C012C91F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631" y="799733"/>
            <a:ext cx="10231278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66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6E1C16-3462-297B-74D6-E0ACB6CB4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413" y="937865"/>
            <a:ext cx="10193173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451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53AF95-D474-639D-D468-D2DB5860F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7048995" cy="35308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D5CC65-028A-8067-CEF1-0214F6B16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005" y="3050075"/>
            <a:ext cx="7048995" cy="38079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0E5DBB-4351-03A0-D989-86014F2C2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03696" y="3639844"/>
            <a:ext cx="5367188" cy="31091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0484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197246-06E9-3821-B6CB-4A016F253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466" y="847364"/>
            <a:ext cx="10517068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849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57</TotalTime>
  <Words>13</Words>
  <Application>Microsoft Office PowerPoint</Application>
  <PresentationFormat>Widescreen</PresentationFormat>
  <Paragraphs>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Aharoni</vt:lpstr>
      <vt:lpstr>Algerian</vt:lpstr>
      <vt:lpstr>Arial</vt:lpstr>
      <vt:lpstr>MS Shell Dlg 2</vt:lpstr>
      <vt:lpstr>Wingdings</vt:lpstr>
      <vt:lpstr>Wingdings 3</vt:lpstr>
      <vt:lpstr>Madison</vt:lpstr>
      <vt:lpstr>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Subham Kasture</dc:creator>
  <cp:lastModifiedBy>Subham Kasture</cp:lastModifiedBy>
  <cp:revision>1</cp:revision>
  <dcterms:created xsi:type="dcterms:W3CDTF">2024-04-03T01:44:31Z</dcterms:created>
  <dcterms:modified xsi:type="dcterms:W3CDTF">2024-04-03T02:42:22Z</dcterms:modified>
</cp:coreProperties>
</file>