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29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1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5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3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52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7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6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3547BC-146B-4866-85AB-4C0BA9F6425C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657D-CED0-4A2C-8D12-DCCD2860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1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52ECDD-3662-CF32-AF38-7734B516A81F}"/>
              </a:ext>
            </a:extLst>
          </p:cNvPr>
          <p:cNvSpPr txBox="1"/>
          <p:nvPr/>
        </p:nvSpPr>
        <p:spPr>
          <a:xfrm>
            <a:off x="-33131" y="1982450"/>
            <a:ext cx="12225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Machine Learning &amp; Deep Learning </a:t>
            </a:r>
          </a:p>
          <a:p>
            <a:pPr algn="ctr"/>
            <a:r>
              <a:rPr lang="en-US" sz="4400" dirty="0">
                <a:latin typeface="Algerian" panose="04020705040A02060702" pitchFamily="82" charset="0"/>
              </a:rPr>
              <a:t>in Python &amp;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7A790-EC8C-1EC8-B119-472D3F0FB909}"/>
              </a:ext>
            </a:extLst>
          </p:cNvPr>
          <p:cNvSpPr txBox="1"/>
          <p:nvPr/>
        </p:nvSpPr>
        <p:spPr>
          <a:xfrm>
            <a:off x="7026965" y="4204252"/>
            <a:ext cx="500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of Udemy course</a:t>
            </a:r>
          </a:p>
          <a:p>
            <a:r>
              <a:rPr lang="en-US" dirty="0"/>
              <a:t>-Omkar Kasture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27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AAA87-26CD-4882-5021-7E6F0912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5" y="225962"/>
            <a:ext cx="11534179" cy="64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90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72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Kasture</dc:creator>
  <cp:lastModifiedBy>Subham Kasture</cp:lastModifiedBy>
  <cp:revision>1</cp:revision>
  <dcterms:created xsi:type="dcterms:W3CDTF">2024-04-11T16:35:26Z</dcterms:created>
  <dcterms:modified xsi:type="dcterms:W3CDTF">2024-04-11T16:42:01Z</dcterms:modified>
</cp:coreProperties>
</file>