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</p:sldMasterIdLst>
  <p:notesMasterIdLst>
    <p:notesMasterId r:id="rId12"/>
  </p:notesMasterIdLst>
  <p:sldIdLst>
    <p:sldId id="256" r:id="rId3"/>
    <p:sldId id="257" r:id="rId4"/>
    <p:sldId id="258" r:id="rId5"/>
    <p:sldId id="262" r:id="rId6"/>
    <p:sldId id="263" r:id="rId7"/>
    <p:sldId id="264" r:id="rId8"/>
    <p:sldId id="259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E5008-CC55-428B-A5F5-68D8BCB6489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47632-52A1-4FE1-82D8-3F6472F7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2ABF-05E7-4E42-BFFD-82150CF96A05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7EC6-1904-4706-9065-65A840D541FE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6184-0711-464F-8A5C-F06A681ADEEF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2ABF-05E7-4E42-BFFD-82150CF96A05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6D9B-8AA1-4888-9142-7EA033163DDB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1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4E8A-2F26-47FD-9B57-D457931283B8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0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EBE8-418F-4BD0-A988-BA3C6389CD38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5421-6AA6-4CFE-9810-793C8AC58A2C}" type="datetime1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8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B0C1-F37A-4584-997D-BAEAEBCF2D84}" type="datetime1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BEAD-5325-4773-B168-224FA77E9038}" type="datetime1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D211-D64E-4830-9E87-A5700AED77A6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8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6D9B-8AA1-4888-9142-7EA033163DDB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3644-E88A-4CF5-AA7F-A0F185AA9593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5421-6AA6-4CFE-9810-793C8AC58A2C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5421-6AA6-4CFE-9810-793C8AC58A2C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5421-6AA6-4CFE-9810-793C8AC58A2C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63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5421-6AA6-4CFE-9810-793C8AC58A2C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5421-6AA6-4CFE-9810-793C8AC58A2C}" type="datetime1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5421-6AA6-4CFE-9810-793C8AC58A2C}" type="datetime1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3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7EC6-1904-4706-9065-65A840D541FE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6184-0711-464F-8A5C-F06A681ADEEF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4E8A-2F26-47FD-9B57-D457931283B8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EBE8-418F-4BD0-A988-BA3C6389CD38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2C0-905C-4BBC-AE01-E0FF88645F98}" type="datetime1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B0C1-F37A-4584-997D-BAEAEBCF2D84}" type="datetime1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BEAD-5325-4773-B168-224FA77E9038}" type="datetime1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D211-D64E-4830-9E87-A5700AED77A6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3644-E88A-4CF5-AA7F-A0F185AA9593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5421-6AA6-4CFE-9810-793C8AC58A2C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F25421-6AA6-4CFE-9810-793C8AC58A2C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23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29135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Name of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3763270"/>
            <a:ext cx="3810000" cy="1737815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just"/>
            <a:r>
              <a:rPr lang="en-US" sz="1600" b="1" i="1" u="sng" dirty="0">
                <a:solidFill>
                  <a:srgbClr val="002060"/>
                </a:solidFill>
                <a:highlight>
                  <a:srgbClr val="C0C0C0"/>
                </a:highlight>
              </a:rPr>
              <a:t>Name of the student - Roll Number </a:t>
            </a:r>
          </a:p>
          <a:p>
            <a:pPr algn="just"/>
            <a:r>
              <a:rPr lang="en-US" sz="1600" b="1" i="1" u="sng" dirty="0">
                <a:solidFill>
                  <a:srgbClr val="002060"/>
                </a:solidFill>
                <a:highlight>
                  <a:srgbClr val="C0C0C0"/>
                </a:highlight>
              </a:rPr>
              <a:t>1. OMKAR KASTURE-1216</a:t>
            </a:r>
          </a:p>
          <a:p>
            <a:pPr algn="just"/>
            <a:r>
              <a:rPr lang="en-US" sz="1600" b="1" i="1" u="sng" dirty="0">
                <a:solidFill>
                  <a:srgbClr val="002060"/>
                </a:solidFill>
                <a:highlight>
                  <a:srgbClr val="C0C0C0"/>
                </a:highlight>
              </a:rPr>
              <a:t>2. HIMANSHU MOHITE-1217</a:t>
            </a:r>
          </a:p>
          <a:p>
            <a:pPr algn="just"/>
            <a:r>
              <a:rPr lang="en-US" sz="1600" b="1" i="1" u="sng" dirty="0">
                <a:solidFill>
                  <a:srgbClr val="002060"/>
                </a:solidFill>
                <a:highlight>
                  <a:srgbClr val="C0C0C0"/>
                </a:highlight>
              </a:rPr>
              <a:t>3. RAJ KATE-1204</a:t>
            </a:r>
          </a:p>
          <a:p>
            <a:pPr algn="just"/>
            <a:r>
              <a:rPr lang="en-US" sz="1600" b="1" i="1" u="sng" dirty="0">
                <a:solidFill>
                  <a:srgbClr val="002060"/>
                </a:solidFill>
                <a:highlight>
                  <a:srgbClr val="C0C0C0"/>
                </a:highlight>
              </a:rPr>
              <a:t>4. SARTHAK GHOLAP-1223</a:t>
            </a:r>
          </a:p>
          <a:p>
            <a:pPr algn="just"/>
            <a:r>
              <a:rPr lang="en-US" sz="1600" b="1" i="1" u="sng" dirty="0">
                <a:solidFill>
                  <a:srgbClr val="002060"/>
                </a:solidFill>
                <a:highlight>
                  <a:srgbClr val="C0C0C0"/>
                </a:highlight>
              </a:rPr>
              <a:t>5.  JANHAVI GUNDAWAR-1210</a:t>
            </a:r>
          </a:p>
          <a:p>
            <a:pPr algn="just"/>
            <a:endParaRPr lang="en-US" sz="800" b="1" i="1" u="sng" dirty="0">
              <a:solidFill>
                <a:srgbClr val="002060"/>
              </a:solidFill>
              <a:highlight>
                <a:srgbClr val="C0C0C0"/>
              </a:highlight>
            </a:endParaRPr>
          </a:p>
          <a:p>
            <a:pPr marL="514350" indent="-514350" algn="just">
              <a:buAutoNum type="arabicPeriod"/>
            </a:pPr>
            <a:endParaRPr lang="en-US" sz="800" b="1" i="1" u="sng" dirty="0">
              <a:solidFill>
                <a:srgbClr val="002060"/>
              </a:solidFill>
              <a:highlight>
                <a:srgbClr val="C0C0C0"/>
              </a:highlight>
            </a:endParaRPr>
          </a:p>
          <a:p>
            <a:pPr algn="just"/>
            <a:r>
              <a:rPr lang="en-US" sz="800" b="1" i="1" u="sng" dirty="0">
                <a:solidFill>
                  <a:srgbClr val="002060"/>
                </a:solidFill>
                <a:highlight>
                  <a:srgbClr val="C0C0C0"/>
                </a:highlight>
              </a:rPr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36525"/>
            <a:ext cx="1752599" cy="15415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54EF-0CA9-4359-8604-EE420979E85D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Name of Project(PYTHON FOR ENGINEERS)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2DC2C-B662-704F-F1A2-D2FDC23A0C1B}"/>
              </a:ext>
            </a:extLst>
          </p:cNvPr>
          <p:cNvSpPr txBox="1"/>
          <p:nvPr/>
        </p:nvSpPr>
        <p:spPr>
          <a:xfrm>
            <a:off x="1219200" y="2454096"/>
            <a:ext cx="6934200" cy="1200329"/>
          </a:xfrm>
          <a:prstGeom prst="rect">
            <a:avLst/>
          </a:prstGeom>
          <a:solidFill>
            <a:srgbClr val="00FFFF"/>
          </a:solidFill>
          <a:ln>
            <a:solidFill>
              <a:srgbClr val="FF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Snap ITC" panose="04040A07060A02020202" pitchFamily="82" charset="0"/>
              </a:rPr>
              <a:t>  ROCK-PAPER-SCISSOR  </a:t>
            </a:r>
          </a:p>
          <a:p>
            <a:pPr algn="ctr"/>
            <a:r>
              <a:rPr lang="en-IN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Snap ITC" panose="04040A07060A02020202" pitchFamily="82" charset="0"/>
              </a:rPr>
              <a:t>GAME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AF306-65FC-E559-C9C7-62EF6C3CA316}"/>
              </a:ext>
            </a:extLst>
          </p:cNvPr>
          <p:cNvSpPr txBox="1"/>
          <p:nvPr/>
        </p:nvSpPr>
        <p:spPr>
          <a:xfrm>
            <a:off x="1330751" y="5625949"/>
            <a:ext cx="6482498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highlight>
                  <a:srgbClr val="C0C0C0"/>
                </a:highlight>
              </a:rPr>
              <a:t>Class: FIRST YEAR	         Division: L	  	Batch: L1</a:t>
            </a:r>
            <a:endParaRPr lang="en-US" sz="2000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64" y="12569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Algerian" panose="04020705040A02060702" pitchFamily="82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44554"/>
            <a:ext cx="8991600" cy="541179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US" sz="200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</a:rPr>
              <a:t>The object of the rock-paper-scissor python project is to build a game for a single player that plays with a computer, anywhere, and anytime. This project is base on the rules that:</a:t>
            </a:r>
          </a:p>
          <a:p>
            <a:pPr marL="0" indent="0" algn="l" fontAlgn="base">
              <a:buNone/>
            </a:pPr>
            <a:endParaRPr lang="en-US" sz="200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rock blunts scissors so rock wins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scissors cut the paper so scissors win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paper cover rock so paper wins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Georgia" panose="02040502050405020303" pitchFamily="18" charset="0"/>
            </a:endParaRPr>
          </a:p>
          <a:p>
            <a:pPr marL="0" indent="0" algn="l" fontAlgn="base">
              <a:buNone/>
            </a:pPr>
            <a:r>
              <a:rPr lang="en-US" sz="200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</a:rPr>
              <a:t>This project is build using </a:t>
            </a:r>
            <a:r>
              <a:rPr lang="en-US" sz="200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tkinter</a:t>
            </a:r>
            <a:r>
              <a:rPr lang="en-US" sz="200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, random modules, </a:t>
            </a:r>
            <a:r>
              <a:rPr lang="en-US" sz="200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pygame</a:t>
            </a:r>
            <a:r>
              <a:rPr lang="en-US" sz="200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 library and the basic concept of python.</a:t>
            </a:r>
          </a:p>
          <a:p>
            <a:pPr marL="0" indent="0" algn="l" fontAlgn="base">
              <a:buNone/>
            </a:pP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Tkinter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is a standard GUI library which is one of the easiest ways to build a GUI application.</a:t>
            </a:r>
          </a:p>
          <a:p>
            <a:pPr marL="0" indent="0" algn="l" fontAlgn="base">
              <a:buNone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random module use to generate random numbers</a:t>
            </a:r>
          </a:p>
          <a:p>
            <a:pPr marL="0" indent="0" algn="l" fontAlgn="base">
              <a:buNone/>
            </a:pP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Pygame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library is used to play audios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  <a:p>
            <a:pPr marL="0" indent="0" algn="l" fontAlgn="base">
              <a:buNone/>
            </a:pPr>
            <a:r>
              <a:rPr lang="en-US" sz="200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</a:rPr>
              <a:t>In this python project, players have to choose any one from rock, paper, and scissors. Then click on the play button will show the result of the game.</a:t>
            </a: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0777" cy="9319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CD35-02C8-48BB-A9AE-2274D17EE4C0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Algerian" panose="04020705040A02060702" pitchFamily="82" charset="0"/>
              </a:rPr>
              <a:t>FLOW Of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2620962"/>
          </a:xfrm>
          <a:solidFill>
            <a:schemeClr val="bg1">
              <a:lumMod val="6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These are the step to build a rock-paper-scissors game using python: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Import required libraries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Initialize window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Creat</a:t>
            </a:r>
            <a:r>
              <a:rPr lang="en-US" sz="2000" b="1" dirty="0">
                <a:solidFill>
                  <a:srgbClr val="002060"/>
                </a:solidFill>
                <a:latin typeface="Georgia" panose="02040502050405020303" pitchFamily="18" charset="0"/>
              </a:rPr>
              <a:t>e 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all labels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Georgia" panose="02040502050405020303" pitchFamily="18" charset="0"/>
              </a:rPr>
              <a:t>Define a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ll required functions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Georgia" panose="02040502050405020303" pitchFamily="18" charset="0"/>
              </a:rPr>
              <a:t>Main code i.e. checking winner</a:t>
            </a:r>
            <a:endParaRPr lang="en-US" sz="2000" b="1" i="0" dirty="0"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Define buttons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0777" cy="9319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2E69-80DA-495F-A815-7E99086F0ED8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2BE069-5569-E7DE-46F1-60D5F0980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7" y="4648200"/>
            <a:ext cx="7602873" cy="1524000"/>
          </a:xfrm>
          <a:prstGeom prst="rect">
            <a:avLst/>
          </a:prstGeom>
          <a:ln>
            <a:solidFill>
              <a:srgbClr val="00FF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F9FDC-89EB-FFC3-4B98-737CBF6E0CD0}"/>
              </a:ext>
            </a:extLst>
          </p:cNvPr>
          <p:cNvSpPr txBox="1"/>
          <p:nvPr/>
        </p:nvSpPr>
        <p:spPr>
          <a:xfrm>
            <a:off x="470388" y="4255422"/>
            <a:ext cx="39624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Importing libraries and modules: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80568-8B67-C735-A7FA-27230E04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B34E2-49EE-0B55-5CA9-661CFAA4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9DDF-58C8-34FE-2F14-323123B65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23" y="520420"/>
            <a:ext cx="6728740" cy="2185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D7E499-249C-0B85-3D7C-F72BF87A2360}"/>
              </a:ext>
            </a:extLst>
          </p:cNvPr>
          <p:cNvSpPr txBox="1"/>
          <p:nvPr/>
        </p:nvSpPr>
        <p:spPr>
          <a:xfrm>
            <a:off x="962107" y="72110"/>
            <a:ext cx="2971800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Creating window: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9A1961-9BD5-0213-F884-DDE34375E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23" y="3036836"/>
            <a:ext cx="7243354" cy="3821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99C221-3A7F-55CA-0223-8A08BA1CD3F1}"/>
              </a:ext>
            </a:extLst>
          </p:cNvPr>
          <p:cNvSpPr txBox="1"/>
          <p:nvPr/>
        </p:nvSpPr>
        <p:spPr>
          <a:xfrm>
            <a:off x="950323" y="2667000"/>
            <a:ext cx="1945277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Creating </a:t>
            </a:r>
            <a:r>
              <a:rPr lang="en-IN" sz="2400" b="1" dirty="0">
                <a:solidFill>
                  <a:srgbClr val="002060"/>
                </a:solidFill>
              </a:rPr>
              <a:t>labels</a:t>
            </a:r>
            <a:r>
              <a:rPr lang="en-IN" sz="2000" b="1" dirty="0">
                <a:solidFill>
                  <a:srgbClr val="002060"/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2747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89BB2-7719-6E2B-F308-5A72D408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BEAD-5325-4773-B168-224FA77E9038}" type="datetime1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856C3-A4A8-22E8-2AB9-C1F10F00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A8511-BE29-6B41-3BD5-F04942FB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6D42D-FE9C-DC2E-1C56-F752B22E86FC}"/>
              </a:ext>
            </a:extLst>
          </p:cNvPr>
          <p:cNvSpPr txBox="1"/>
          <p:nvPr/>
        </p:nvSpPr>
        <p:spPr>
          <a:xfrm>
            <a:off x="76200" y="154429"/>
            <a:ext cx="1905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Functions: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EB78A-CF22-F2C2-F0A5-1044D366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1" y="554539"/>
            <a:ext cx="4287833" cy="3218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3D8EA-DC0A-D2F4-D993-374C17EDF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56" y="0"/>
            <a:ext cx="4069444" cy="4283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B32F1-3AEF-3897-0717-1EC833590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756" y="4283208"/>
            <a:ext cx="4069444" cy="2516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27C0B2-30F3-7B24-ADC3-B6881AD8C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0" y="3887893"/>
            <a:ext cx="4237349" cy="29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3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65C16-EA53-90D0-45EB-88BAA5FD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BEAD-5325-4773-B168-224FA77E9038}" type="datetime1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803A3-A69D-8663-3BDB-188D7609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C072E-AA80-7651-D47B-A47C4C97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6F607-DF84-E5E8-3CA5-11F0FC3FD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3352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EC39E8-F175-FD6C-41B6-7AA06DD94B1A}"/>
              </a:ext>
            </a:extLst>
          </p:cNvPr>
          <p:cNvSpPr txBox="1"/>
          <p:nvPr/>
        </p:nvSpPr>
        <p:spPr>
          <a:xfrm>
            <a:off x="152400" y="152400"/>
            <a:ext cx="2590800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FFFF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Adding buttons:</a:t>
            </a:r>
          </a:p>
        </p:txBody>
      </p:sp>
    </p:spTree>
    <p:extLst>
      <p:ext uri="{BB962C8B-B14F-4D97-AF65-F5344CB8AC3E}">
        <p14:creationId xmlns:p14="http://schemas.microsoft.com/office/powerpoint/2010/main" val="363489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925765"/>
            <a:ext cx="8915400" cy="931985"/>
          </a:xfrm>
        </p:spPr>
        <p:txBody>
          <a:bodyPr>
            <a:noAutofit/>
          </a:bodyPr>
          <a:lstStyle/>
          <a:p>
            <a:r>
              <a:rPr lang="en-US" sz="24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Algerian" panose="04020705040A02060702" pitchFamily="82" charset="0"/>
              </a:rPr>
              <a:t>List Of The Topics/ Concept Which Are Covered From The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241" y="1727296"/>
            <a:ext cx="8669518" cy="2539904"/>
          </a:xfrm>
          <a:solidFill>
            <a:schemeClr val="bg1">
              <a:lumMod val="65000"/>
            </a:schemeClr>
          </a:solidFill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Displaying images using PIL library</a:t>
            </a:r>
          </a:p>
          <a:p>
            <a:r>
              <a:rPr lang="en-US" sz="2400" b="1" dirty="0" err="1">
                <a:solidFill>
                  <a:srgbClr val="002060"/>
                </a:solidFill>
              </a:rPr>
              <a:t>Randint</a:t>
            </a:r>
            <a:r>
              <a:rPr lang="en-US" sz="2400" b="1" dirty="0">
                <a:solidFill>
                  <a:srgbClr val="002060"/>
                </a:solidFill>
              </a:rPr>
              <a:t> function from random library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User defined </a:t>
            </a:r>
            <a:r>
              <a:rPr lang="en-US" sz="2400" b="1" dirty="0" err="1">
                <a:solidFill>
                  <a:srgbClr val="002060"/>
                </a:solidFill>
              </a:rPr>
              <a:t>funcions</a:t>
            </a:r>
            <a:r>
              <a:rPr lang="en-US" sz="2400" b="1" dirty="0">
                <a:solidFill>
                  <a:srgbClr val="002060"/>
                </a:solidFill>
              </a:rPr>
              <a:t> using def method and calling them as required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If-</a:t>
            </a:r>
            <a:r>
              <a:rPr lang="en-US" sz="2400" b="1" dirty="0" err="1">
                <a:solidFill>
                  <a:srgbClr val="002060"/>
                </a:solidFill>
              </a:rPr>
              <a:t>elif</a:t>
            </a:r>
            <a:r>
              <a:rPr lang="en-US" sz="2400" b="1" dirty="0">
                <a:solidFill>
                  <a:srgbClr val="002060"/>
                </a:solidFill>
              </a:rPr>
              <a:t>-else conditional block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Nested if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List </a:t>
            </a:r>
            <a:r>
              <a:rPr lang="en-US" sz="2400" b="1" dirty="0" err="1">
                <a:solidFill>
                  <a:srgbClr val="002060"/>
                </a:solidFill>
              </a:rPr>
              <a:t>scliling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0" y="0"/>
            <a:ext cx="940777" cy="9319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C710-C929-4E62-869B-12831A152C61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02CBAF-654F-1E6F-5752-F9825AD259E4}"/>
              </a:ext>
            </a:extLst>
          </p:cNvPr>
          <p:cNvSpPr txBox="1">
            <a:spLocks/>
          </p:cNvSpPr>
          <p:nvPr/>
        </p:nvSpPr>
        <p:spPr>
          <a:xfrm>
            <a:off x="-105659" y="3847810"/>
            <a:ext cx="9372600" cy="1295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Algerian" panose="04020705040A02060702" pitchFamily="82" charset="0"/>
              </a:rPr>
              <a:t>List Of The </a:t>
            </a:r>
            <a:r>
              <a:rPr lang="en-US" sz="28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Algerian" panose="04020705040A02060702" pitchFamily="82" charset="0"/>
              </a:rPr>
              <a:t>Topics</a:t>
            </a:r>
            <a:r>
              <a:rPr lang="en-US" sz="24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Algerian" panose="04020705040A02060702" pitchFamily="82" charset="0"/>
              </a:rPr>
              <a:t>/ Concept Which Are Out Of Syllabus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BE8C0B-BF68-E846-D78F-069130797395}"/>
              </a:ext>
            </a:extLst>
          </p:cNvPr>
          <p:cNvSpPr txBox="1">
            <a:spLocks/>
          </p:cNvSpPr>
          <p:nvPr/>
        </p:nvSpPr>
        <p:spPr>
          <a:xfrm>
            <a:off x="245882" y="4760103"/>
            <a:ext cx="8669518" cy="159624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</a:rPr>
              <a:t>Graphics using </a:t>
            </a:r>
            <a:r>
              <a:rPr lang="en-US" sz="2400" b="1" dirty="0" err="1">
                <a:solidFill>
                  <a:srgbClr val="002060"/>
                </a:solidFill>
              </a:rPr>
              <a:t>tkinter</a:t>
            </a:r>
            <a:r>
              <a:rPr lang="en-US" sz="2400" b="1" dirty="0">
                <a:solidFill>
                  <a:srgbClr val="002060"/>
                </a:solidFill>
              </a:rPr>
              <a:t> library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</a:rPr>
              <a:t>i.e. creating labels, buttons, and commanding buttons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Playing audio using </a:t>
            </a:r>
            <a:r>
              <a:rPr lang="en-US" sz="2400" b="1" dirty="0" err="1">
                <a:solidFill>
                  <a:srgbClr val="002060"/>
                </a:solidFill>
              </a:rPr>
              <a:t>pygame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  <a:solidFill>
            <a:schemeClr val="bg1">
              <a:lumMod val="6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FZYaoTi" panose="02010601030101010101" pitchFamily="2" charset="-122"/>
              </a:rPr>
              <a:t>we have successfully developed the rock-paper-scissors game using python.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FZYaoTi" panose="02010601030101010101" pitchFamily="2" charset="-122"/>
              </a:rPr>
              <a:t>We used </a:t>
            </a:r>
            <a:r>
              <a:rPr lang="en-US" b="1" dirty="0" err="1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FZYaoTi" panose="02010601030101010101" pitchFamily="2" charset="-122"/>
              </a:rPr>
              <a:t>Tkinter</a:t>
            </a: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FZYaoTi" panose="02010601030101010101" pitchFamily="2" charset="-122"/>
              </a:rPr>
              <a:t> library for rendering graphics. We use a random module to generate random choices. PIL module and </a:t>
            </a:r>
            <a:r>
              <a:rPr lang="en-US" b="1" dirty="0" err="1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FZYaoTi" panose="02010601030101010101" pitchFamily="2" charset="-122"/>
              </a:rPr>
              <a:t>Pygame</a:t>
            </a: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FZYaoTi" panose="02010601030101010101" pitchFamily="2" charset="-122"/>
              </a:rPr>
              <a:t> library is used to display images and playing audios respectively.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  <a:ea typeface="FZYaoTi" panose="02010601030101010101" pitchFamily="2" charset="-122"/>
              </a:rPr>
              <a:t>We learned how create labels using </a:t>
            </a:r>
            <a:r>
              <a:rPr lang="en-US" b="1" dirty="0" err="1">
                <a:solidFill>
                  <a:srgbClr val="002060"/>
                </a:solidFill>
                <a:latin typeface="Bookman Old Style" panose="02050604050505020204" pitchFamily="18" charset="0"/>
                <a:ea typeface="FZYaoTi" panose="02010601030101010101" pitchFamily="2" charset="-122"/>
              </a:rPr>
              <a:t>tkinter</a:t>
            </a: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  <a:ea typeface="FZYaoTi" panose="02010601030101010101" pitchFamily="2" charset="-122"/>
              </a:rPr>
              <a:t> .</a:t>
            </a: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FZYaoTi" panose="02010601030101010101" pitchFamily="2" charset="-12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FZYaoTi" panose="02010601030101010101" pitchFamily="2" charset="-122"/>
              </a:rPr>
              <a:t>We learn how to create button widget. We also learn how to define functions and call the function using button.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FZYaoTi" panose="02010601030101010101" pitchFamily="2" charset="-122"/>
              </a:rPr>
              <a:t>In this way, we created a rock-paper-scissors python game.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  <a:ea typeface="FZYaoTi" panose="02010601030101010101" pitchFamily="2" charset="-122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0777" cy="9319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1FD0-BB0C-4B33-8654-AB9017769DB2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B49D-B3CB-8E7C-77AE-C15AE339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6D9B-8AA1-4888-9142-7EA033163DDB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6B2C-2B98-13EE-EBF2-3189FCAC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Name of Project(PYTHON FOR ENGINEERS)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71B2F-3CC5-CB18-A6CD-C159ECA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253CB-6546-8AD3-72D1-097B36F2F61D}"/>
              </a:ext>
            </a:extLst>
          </p:cNvPr>
          <p:cNvSpPr txBox="1"/>
          <p:nvPr/>
        </p:nvSpPr>
        <p:spPr>
          <a:xfrm>
            <a:off x="529796" y="1859340"/>
            <a:ext cx="7924800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99033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490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Algerian</vt:lpstr>
      <vt:lpstr>Arial</vt:lpstr>
      <vt:lpstr>Bookman Old Style</vt:lpstr>
      <vt:lpstr>Calibri</vt:lpstr>
      <vt:lpstr>Calisto MT</vt:lpstr>
      <vt:lpstr>Ebrima</vt:lpstr>
      <vt:lpstr>Georgia</vt:lpstr>
      <vt:lpstr>Snap ITC</vt:lpstr>
      <vt:lpstr>Wingdings 2</vt:lpstr>
      <vt:lpstr>Office Theme</vt:lpstr>
      <vt:lpstr>Slate</vt:lpstr>
      <vt:lpstr>Name of Project</vt:lpstr>
      <vt:lpstr>Abstract</vt:lpstr>
      <vt:lpstr>FLOW Of Program</vt:lpstr>
      <vt:lpstr>PowerPoint Presentation</vt:lpstr>
      <vt:lpstr>PowerPoint Presentation</vt:lpstr>
      <vt:lpstr>PowerPoint Presentation</vt:lpstr>
      <vt:lpstr>List Of The Topics/ Concept Which Are Covered From The Syllabus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Project</dc:title>
  <dc:creator>ketki</dc:creator>
  <cp:lastModifiedBy>Subham Kasture</cp:lastModifiedBy>
  <cp:revision>9</cp:revision>
  <dcterms:created xsi:type="dcterms:W3CDTF">2006-08-16T00:00:00Z</dcterms:created>
  <dcterms:modified xsi:type="dcterms:W3CDTF">2023-02-12T17:14:26Z</dcterms:modified>
</cp:coreProperties>
</file>