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omkar-salunke-644ba61b8" TargetMode="External"/><Relationship Id="rId5" Type="http://schemas.openxmlformats.org/officeDocument/2006/relationships/image" Target="../media/image14.png"/><Relationship Id="rId4" Type="http://schemas.openxmlformats.org/officeDocument/2006/relationships/hyperlink" Target="https://github.com/omkar-78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582453348"/>
              </p:ext>
            </p:extLst>
          </p:nvPr>
        </p:nvGraphicFramePr>
        <p:xfrm>
          <a:off x="9229514" y="1142998"/>
          <a:ext cx="3038686" cy="631384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33402">
                <a:tc>
                  <a:txBody>
                    <a:bodyPr/>
                    <a:lstStyle/>
                    <a:p>
                      <a:r>
                        <a:rPr kumimoji="0" lang="en-US" sz="800" b="0" u="none" strike="noStrike" kern="1200" cap="none" spc="0" normalizeH="0" baseline="0" noProof="0" dirty="0">
                          <a:ln>
                            <a:noFill/>
                          </a:ln>
                          <a:effectLst/>
                          <a:uLnTx/>
                          <a:uFillTx/>
                        </a:rPr>
                        <a:t>Core Java</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Collections, Arrays, Loops, Lambda Exp, Stream API</a:t>
                      </a:r>
                    </a:p>
                    <a:p>
                      <a:r>
                        <a:rPr kumimoji="0" lang="en-US" sz="800" b="0" u="none" strike="noStrike" kern="1200" cap="none" spc="0" normalizeH="0" baseline="0" dirty="0">
                          <a:ln>
                            <a:noFill/>
                          </a:ln>
                          <a:effectLst/>
                          <a:uLnTx/>
                          <a:uFillTx/>
                        </a:rPr>
                        <a:t>Junit.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34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a:t>
                      </a:r>
                      <a:r>
                        <a:rPr lang="en-US" sz="800" dirty="0"/>
                        <a:t>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6551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a:t>
                      </a:r>
                      <a:endParaRPr lang="en-US" sz="800" dirty="0">
                        <a:solidFill>
                          <a:schemeClr val="tx1"/>
                        </a:solidFill>
                      </a:endParaRPr>
                    </a:p>
                  </a:txBody>
                  <a:tcPr/>
                </a:tc>
                <a:extLst>
                  <a:ext uri="{0D108BD9-81ED-4DB2-BD59-A6C34878D82A}">
                    <a16:rowId xmlns:a16="http://schemas.microsoft.com/office/drawing/2014/main" val="668073409"/>
                  </a:ext>
                </a:extLst>
              </a:tr>
              <a:tr h="40114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3669722"/>
                  </a:ext>
                </a:extLst>
              </a:tr>
              <a:tr h="401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u="none" strike="noStrike" kern="1200" cap="none" spc="0" normalizeH="0" baseline="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EC2 Instances, Elastic Load Balancer,Auto-Scaling,Global Infrastructure, Storage &amp; Database,Security,Pricing</a:t>
                      </a:r>
                    </a:p>
                  </a:txBody>
                  <a:tcPr/>
                </a:tc>
                <a:extLst>
                  <a:ext uri="{0D108BD9-81ED-4DB2-BD59-A6C34878D82A}">
                    <a16:rowId xmlns:a16="http://schemas.microsoft.com/office/drawing/2014/main" val="3848664223"/>
                  </a:ext>
                </a:extLst>
              </a:tr>
              <a:tr h="4011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JEST.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0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No SQL ,Oracle SQL ,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2298680090"/>
                  </a:ext>
                </a:extLst>
              </a:tr>
              <a:tr h="2666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Tech&amp; UI/UX Designing</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,JavaScript, ES6 &amp; </a:t>
                      </a:r>
                      <a:r>
                        <a:rPr kumimoji="0" lang="en-US" sz="800" u="none" strike="noStrike" kern="1200" cap="none" spc="0" normalizeH="0" baseline="0" dirty="0" err="1">
                          <a:ln>
                            <a:noFill/>
                          </a:ln>
                          <a:solidFill>
                            <a:schemeClr val="tx1"/>
                          </a:solidFill>
                          <a:effectLst/>
                          <a:uLnTx/>
                          <a:uFillTx/>
                          <a:latin typeface="+mn-lt"/>
                          <a:ea typeface="+mn-ea"/>
                          <a:cs typeface="+mn-cs"/>
                        </a:rPr>
                        <a:t>TypeScript,Figma</a:t>
                      </a:r>
                      <a:endParaRPr kumimoji="0" lang="en-US" sz="8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558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Thunder Client</a:t>
                      </a:r>
                    </a:p>
                  </a:txBody>
                  <a:tcPr/>
                </a:tc>
                <a:extLst>
                  <a:ext uri="{0D108BD9-81ED-4DB2-BD59-A6C34878D82A}">
                    <a16:rowId xmlns:a16="http://schemas.microsoft.com/office/drawing/2014/main" val="645317192"/>
                  </a:ext>
                </a:extLst>
              </a:tr>
              <a:tr h="11537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Leadership, Team management. Quick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22356"/>
            <a:ext cx="4008437" cy="3015852"/>
          </a:xfrm>
        </p:spPr>
        <p:txBody>
          <a:bodyPr/>
          <a:lstStyle/>
          <a:p>
            <a:pPr eaLnBrk="1" hangingPunct="1">
              <a:lnSpc>
                <a:spcPct val="114000"/>
              </a:lnSpc>
            </a:pPr>
            <a:r>
              <a:rPr lang="en-US" altLang="en-US" sz="1050" b="1" dirty="0"/>
              <a:t>Multiplex Ticket Booking System</a:t>
            </a:r>
          </a:p>
          <a:p>
            <a:pPr eaLnBrk="1" hangingPunct="1">
              <a:lnSpc>
                <a:spcPct val="114000"/>
              </a:lnSpc>
            </a:pPr>
            <a:r>
              <a:rPr lang="en-IN" altLang="en-US" sz="1050" dirty="0"/>
              <a:t>Created a Multiplex ticket booking application with </a:t>
            </a:r>
            <a:r>
              <a:rPr lang="en-IN" altLang="en-US" sz="1050" b="1" dirty="0"/>
              <a:t>Spring boot </a:t>
            </a:r>
            <a:r>
              <a:rPr lang="en-IN" altLang="en-US" sz="1050" dirty="0"/>
              <a:t>as backend along with </a:t>
            </a:r>
            <a:r>
              <a:rPr lang="en-IN" altLang="en-US" sz="1050" b="1" dirty="0"/>
              <a:t>Postman</a:t>
            </a:r>
            <a:r>
              <a:rPr lang="en-IN" altLang="en-US" sz="1050" dirty="0"/>
              <a:t> for testing</a:t>
            </a:r>
            <a:r>
              <a:rPr lang="en-IN" altLang="en-US" sz="1050" b="1" dirty="0"/>
              <a:t>. React </a:t>
            </a:r>
            <a:r>
              <a:rPr lang="en-IN" altLang="en-US" sz="1050" dirty="0"/>
              <a:t>as frontend, used </a:t>
            </a:r>
            <a:r>
              <a:rPr lang="en-IN" altLang="en-US" sz="1050" b="1" dirty="0"/>
              <a:t>HTML 5,CSS ,JavaScript </a:t>
            </a:r>
            <a:r>
              <a:rPr lang="en-IN" altLang="en-US" sz="1050" dirty="0"/>
              <a:t>and bootstrap for designing responsive web page</a:t>
            </a:r>
          </a:p>
          <a:p>
            <a:pPr eaLnBrk="1" hangingPunct="1">
              <a:lnSpc>
                <a:spcPct val="114000"/>
              </a:lnSpc>
            </a:pPr>
            <a:r>
              <a:rPr lang="en-IN" altLang="nl-NL" sz="1050" b="1" dirty="0"/>
              <a:t>Flight Booking System</a:t>
            </a:r>
          </a:p>
          <a:p>
            <a:pPr eaLnBrk="1" hangingPunct="1">
              <a:lnSpc>
                <a:spcPct val="114000"/>
              </a:lnSpc>
            </a:pPr>
            <a:r>
              <a:rPr lang="en-IN" altLang="nl-NL" sz="1050" dirty="0"/>
              <a:t>Created a Flight Booking System application using </a:t>
            </a:r>
            <a:r>
              <a:rPr lang="en-IN" altLang="nl-NL" sz="1050" b="1" dirty="0"/>
              <a:t>Microservices </a:t>
            </a:r>
            <a:r>
              <a:rPr lang="en-IN" altLang="nl-NL" sz="1050" dirty="0"/>
              <a:t>with</a:t>
            </a:r>
            <a:r>
              <a:rPr lang="en-IN" altLang="nl-NL" sz="1050" b="1" dirty="0"/>
              <a:t> Spring Boot </a:t>
            </a:r>
            <a:r>
              <a:rPr lang="en-IN" altLang="nl-NL" sz="1050" dirty="0"/>
              <a:t>And</a:t>
            </a:r>
            <a:r>
              <a:rPr lang="en-IN" altLang="nl-NL" sz="1050" b="1" dirty="0"/>
              <a:t> MongoDb Atlas </a:t>
            </a:r>
            <a:r>
              <a:rPr lang="en-IN" altLang="nl-NL" sz="1050" dirty="0"/>
              <a:t>as a Database along with </a:t>
            </a:r>
            <a:r>
              <a:rPr lang="en-IN" altLang="nl-NL" sz="1050" b="1" dirty="0"/>
              <a:t>Postman </a:t>
            </a:r>
            <a:r>
              <a:rPr lang="en-IN" altLang="nl-NL" sz="1050" dirty="0"/>
              <a:t>and</a:t>
            </a:r>
            <a:r>
              <a:rPr lang="en-IN" altLang="nl-NL" sz="1050" b="1" dirty="0"/>
              <a:t> Thuder Client ,JWT .React </a:t>
            </a:r>
            <a:r>
              <a:rPr lang="en-IN" altLang="nl-NL" sz="1050" dirty="0"/>
              <a:t>as frontend , used </a:t>
            </a:r>
            <a:r>
              <a:rPr lang="en-IN" altLang="nl-NL" sz="1050" b="1" dirty="0"/>
              <a:t>HTML 5,CSS,JavaScript </a:t>
            </a:r>
            <a:r>
              <a:rPr lang="en-IN" altLang="nl-NL" sz="1050" dirty="0"/>
              <a:t>and for designing responsive web page</a:t>
            </a:r>
          </a:p>
          <a:p>
            <a:pPr eaLnBrk="1" hangingPunct="1">
              <a:lnSpc>
                <a:spcPct val="114000"/>
              </a:lnSpc>
            </a:pPr>
            <a:r>
              <a:rPr lang="en-US" altLang="nl-NL" b="1" dirty="0"/>
              <a:t>AWS Certified Cloud Practitioner </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r>
              <a:rPr lang="en-US" altLang="nl-NL" b="1"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751138" cy="325438"/>
          </a:xfrm>
        </p:spPr>
        <p:txBody>
          <a:bodyPr/>
          <a:lstStyle/>
          <a:p>
            <a:pPr eaLnBrk="1" hangingPunct="1"/>
            <a:r>
              <a:rPr lang="nl-NL" altLang="nl-NL" dirty="0">
                <a:hlinkClick r:id="rId3"/>
              </a:rPr>
              <a:t>omkar-arjun.salunke@capgemini.com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+91 7888182880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457" y="2818561"/>
            <a:ext cx="4057650" cy="34234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a:t>
            </a:r>
            <a:r>
              <a:rPr lang="en-US" sz="1050" b="1" dirty="0"/>
              <a:t>Microservices</a:t>
            </a:r>
            <a:r>
              <a:rPr lang="en-US" sz="1050" dirty="0"/>
              <a:t> with </a:t>
            </a:r>
            <a:r>
              <a:rPr lang="en-US" sz="1050" b="1" dirty="0"/>
              <a:t>Spring boot and spring Cloud API Gateway,  SQL, MongoDb Atlas , JPA , Junit ,JEST, Postman ,HTML 5,CSS,JavaScript,React</a:t>
            </a:r>
          </a:p>
          <a:p>
            <a:pPr marL="171450" indent="-171450">
              <a:buFont typeface="Arial" panose="020B0604020202020204" pitchFamily="34" charset="0"/>
              <a:buChar char="•"/>
            </a:pPr>
            <a:r>
              <a:rPr lang="en-US" sz="1050" b="1" dirty="0"/>
              <a:t> </a:t>
            </a:r>
            <a:r>
              <a:rPr lang="en-US" altLang="en-US" sz="1050" dirty="0"/>
              <a:t>Proficient </a:t>
            </a:r>
            <a:r>
              <a:rPr lang="en-US" altLang="en-US" sz="1050" b="1" dirty="0"/>
              <a:t>React developer</a:t>
            </a:r>
            <a:r>
              <a:rPr lang="en-US" altLang="en-US" sz="1050" dirty="0"/>
              <a:t> with working knowledge on </a:t>
            </a:r>
            <a:r>
              <a:rPr lang="en-US" altLang="en-US" sz="1050" b="1" dirty="0"/>
              <a:t>React JS</a:t>
            </a:r>
            <a:r>
              <a:rPr lang="en-US" altLang="en-US" sz="1050" dirty="0"/>
              <a:t>(Hooks, Redux , React router).Knowledge on </a:t>
            </a:r>
            <a:r>
              <a:rPr lang="en-US" altLang="en-US" sz="1050" b="1" dirty="0"/>
              <a:t>Unit testing of React App using JEST</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US" sz="1050" dirty="0"/>
              <a:t> including </a:t>
            </a:r>
            <a:r>
              <a:rPr lang="en-US" sz="1050" b="1" dirty="0"/>
              <a:t>code quality compliance using Sonar cube.</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a:t>
            </a:r>
            <a:r>
              <a:rPr lang="en-US" altLang="en-US" sz="1050" b="1" dirty="0"/>
              <a:t>, Eureka Server  </a:t>
            </a:r>
            <a:r>
              <a:rPr lang="en-US" altLang="en-US" sz="1050" dirty="0"/>
              <a:t>on an intermediate level</a:t>
            </a:r>
            <a:r>
              <a:rPr lang="en-US" altLang="en-US" dirty="0"/>
              <a:t>.</a:t>
            </a:r>
          </a:p>
          <a:p>
            <a:br>
              <a:rPr lang="en-US" altLang="nl-NL" dirty="0"/>
            </a:b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97107" y="621312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691158"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a:blip r:embed="rId8" cstate="hqprint">
            <a:extLst>
              <a:ext uri="{28A0092B-C50C-407E-A947-70E740481C1C}">
                <a14:useLocalDpi xmlns:a14="http://schemas.microsoft.com/office/drawing/2010/main" val="0"/>
              </a:ext>
            </a:extLst>
          </a:blip>
          <a:srcRect t="13439" b="13439"/>
          <a:stretch>
            <a:fillRect/>
          </a:stretch>
        </p:blipFill>
        <p:spPr>
          <a:xfrm>
            <a:off x="431669" y="233620"/>
            <a:ext cx="1734208" cy="1735628"/>
          </a:xfrm>
        </p:spPr>
      </p:pic>
      <p:sp>
        <p:nvSpPr>
          <p:cNvPr id="3" name="Text Placeholder 2"/>
          <p:cNvSpPr>
            <a:spLocks noGrp="1"/>
          </p:cNvSpPr>
          <p:nvPr>
            <p:ph type="body" sz="quarter" idx="41"/>
          </p:nvPr>
        </p:nvSpPr>
        <p:spPr/>
        <p:txBody>
          <a:bodyPr/>
          <a:lstStyle/>
          <a:p>
            <a:r>
              <a:rPr lang="en-IN" dirty="0"/>
              <a:t>SALUNKE OMKAR ARJUN</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c43bfbf7-b5f8-4451-8464-ef79a2e28ca1"/>
    <ds:schemaRef ds:uri="25289c4b-8fd1-4155-b56f-82d6fa13afd3"/>
    <ds:schemaRef ds:uri="http://schemas.microsoft.com/office/2006/metadata/propertie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2308</TotalTime>
  <Words>408</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Salunke, Omkar Arjun</cp:lastModifiedBy>
  <cp:revision>117</cp:revision>
  <dcterms:created xsi:type="dcterms:W3CDTF">2020-09-22T06:24:34Z</dcterms:created>
  <dcterms:modified xsi:type="dcterms:W3CDTF">2023-01-11T12:07:25Z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