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5"/>
  </p:normalViewPr>
  <p:slideViewPr>
    <p:cSldViewPr snapToGrid="0">
      <p:cViewPr varScale="1">
        <p:scale>
          <a:sx n="113" d="100"/>
          <a:sy n="113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FB66-7A36-5B9D-4350-BE8ADA650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BE73B-8D03-C9D7-A6DE-ED6782C3F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F3CA2-D873-E579-213F-86A73963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2193-C31C-EA40-8572-E5DE1F284E4B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397CD-0336-18D1-68D5-F36B4215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2223-E915-3CA6-4388-2EF4A560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F704-E7D6-8F4C-B107-E28D4DF4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8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3833-4B8D-83B5-7801-FD42068E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E64D2-A383-9409-B0BE-C04595F11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0DD2-815F-A2F4-C29A-CBCFDB39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2193-C31C-EA40-8572-E5DE1F284E4B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0BD3-6F86-978D-979C-B71E38B1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9DC0-484B-09D8-18B9-D42DF86B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F704-E7D6-8F4C-B107-E28D4DF4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B068E-F7B3-8E29-AB50-8B0363298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CE409-6A3D-7E0E-9B89-C21217B2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9D5C8-EA64-5D02-C3AB-5039D93C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2193-C31C-EA40-8572-E5DE1F284E4B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5168-4E11-E74C-DD38-39CB1BA5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CE305-EB82-8F3F-E9E7-51CF134A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F704-E7D6-8F4C-B107-E28D4DF4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3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46BD-0E5A-FA39-88F2-4FE83535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44C4-0B85-C217-2F3F-AB8A834E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25C4-E20D-0143-13FB-F7DBB5B2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2193-C31C-EA40-8572-E5DE1F284E4B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3FB7-4EB2-68D1-622F-26FF6186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4DADC-ABEF-46F1-6D63-CC5295D5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F704-E7D6-8F4C-B107-E28D4DF4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DCA3-5750-6910-D1FF-0A175DB1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1C296-15B4-85AA-A66B-AC43FE9E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35E1F-2F06-978B-B44F-DF8D5567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2193-C31C-EA40-8572-E5DE1F284E4B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C1CFF-29A8-23DF-0CD9-A4AC4A0F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D70F2-6A28-8B5D-EE88-B937762B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F704-E7D6-8F4C-B107-E28D4DF4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5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8E6D-194A-8894-9849-D8FE3B56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44D2-DC4C-1FE9-F9BE-BAA294D5F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D93B8-9F7D-6597-6421-AEE8B94A8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8F0FE-DD30-F274-F68C-C450E8FC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2193-C31C-EA40-8572-E5DE1F284E4B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CDBBB-C8C6-2D87-695E-182E13AE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D9A16-621B-0BEB-C8A1-46F5A344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F704-E7D6-8F4C-B107-E28D4DF4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2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9117-B13C-3F96-3327-90089D5C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576C-EB90-AA71-5195-8EE18994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27767-7696-4337-B855-1060D9AEF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15B50-F33F-517C-0C09-FE201DBD7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E9E35-40F1-5546-2D47-019B48AA5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711F8-9A1C-F458-AB26-B2BC45D5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2193-C31C-EA40-8572-E5DE1F284E4B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44762-6D3B-55BE-F1D5-313DAB50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5C0A2-9777-F100-DE9C-A13C215A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F704-E7D6-8F4C-B107-E28D4DF4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A68E-CF48-6A56-8FA0-CCBDD7DE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2CC5A-BEBB-E3EC-EDD1-7A188B2F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2193-C31C-EA40-8572-E5DE1F284E4B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40489-2EED-577E-6A8B-351E5A2F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50582-3CF2-8CED-0222-38370392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F704-E7D6-8F4C-B107-E28D4DF4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4B1E9-248F-B728-5C3A-90212F80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2193-C31C-EA40-8572-E5DE1F284E4B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EBA3B-6F2A-7823-1254-6FD680A9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F2F42-78F6-7659-96EE-BDE9F295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F704-E7D6-8F4C-B107-E28D4DF4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437-809C-910D-4D7C-4F191E00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F36D-7367-7AA5-2891-C80BD2A62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3959C-4EF6-EB96-559C-4519254C4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79C24-BFBC-A002-51A2-195BA4DF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2193-C31C-EA40-8572-E5DE1F284E4B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41D72-A2F9-D314-0EB3-93FEC2F1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57664-B16C-BD9D-A9BA-6816D878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F704-E7D6-8F4C-B107-E28D4DF4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8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6B24-D73C-C067-B790-652DA430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2CC5B-3B49-AD27-CE3F-D23090D2A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A1274-DB23-F543-0E00-394616CAB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81F9F-3D91-8669-2164-64C96AB8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2193-C31C-EA40-8572-E5DE1F284E4B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5E7CE-4E3F-14B4-A6E6-16A4D63C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48FEE-625A-4082-E97D-F83D5995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F704-E7D6-8F4C-B107-E28D4DF4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5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FFEFDBA3-ADD8-5658-2B09-56766F1B5D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29236452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93DAD-B713-8462-5419-F5F162F6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5D845-BF8A-9FB7-D951-1264544F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1339-8F9D-775F-47ED-50766FEA5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62193-C31C-EA40-8572-E5DE1F284E4B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E36D-E0A3-77D3-F8CD-E9FD44EB6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8920-E640-00A7-0CC1-3D1A5E9FA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EF704-E7D6-8F4C-B107-E28D4DF4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5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C504FC4-B9EF-95D7-6197-3A054584D0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166494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BEF64F0-4929-A57C-D506-8E0E2296C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 err="1"/>
              <a:t>myKerchief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36735-7E0C-428F-5BD7-759FABF41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Sports facility reservation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8642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1A02E14-FF28-D6F8-3C64-561D445F0B0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562883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B22A28F-B606-26A3-3290-849B3CE4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10FD-39BA-283D-88BC-C2EB24BA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web application where a user can reserve a court or ground in a facility.</a:t>
            </a:r>
          </a:p>
          <a:p>
            <a:r>
              <a:rPr lang="en-US" dirty="0"/>
              <a:t>A facility is a place where courts or grounds are available of a sport like tennis, soccer, basketball and more.</a:t>
            </a:r>
          </a:p>
          <a:p>
            <a:r>
              <a:rPr lang="en-US" dirty="0"/>
              <a:t>Anyone can register their facility with the specific details.</a:t>
            </a:r>
          </a:p>
          <a:p>
            <a:r>
              <a:rPr lang="en-US" dirty="0"/>
              <a:t>User can view nearby facilities on the map.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B494BC0-F130-69FD-940E-061EAF745B9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079384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B566850-5BB9-6D83-380E-B5E5C4B7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5426B-EF4D-479C-440D-922A2EAE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is developed with features like:</a:t>
            </a:r>
          </a:p>
          <a:p>
            <a:pPr lvl="1"/>
            <a:r>
              <a:rPr lang="en-US" dirty="0"/>
              <a:t>User can view nearby facilities </a:t>
            </a:r>
          </a:p>
          <a:p>
            <a:pPr lvl="1"/>
            <a:r>
              <a:rPr lang="en-US" dirty="0"/>
              <a:t>Profile section</a:t>
            </a:r>
          </a:p>
          <a:p>
            <a:pPr lvl="1"/>
            <a:r>
              <a:rPr lang="en-US" dirty="0"/>
              <a:t>User can book a court or ground for specific timeslot</a:t>
            </a:r>
          </a:p>
          <a:p>
            <a:pPr lvl="1"/>
            <a:r>
              <a:rPr lang="en-US" dirty="0"/>
              <a:t>Sign in / Sign up option</a:t>
            </a:r>
          </a:p>
          <a:p>
            <a:pPr lvl="1"/>
            <a:r>
              <a:rPr lang="en-US" dirty="0"/>
              <a:t>Option to register a facility</a:t>
            </a:r>
          </a:p>
          <a:p>
            <a:pPr lvl="1"/>
            <a:r>
              <a:rPr lang="en-US" dirty="0"/>
              <a:t>Two types of users: </a:t>
            </a:r>
            <a:r>
              <a:rPr lang="en-US" dirty="0" err="1"/>
              <a:t>Reservee</a:t>
            </a:r>
            <a:r>
              <a:rPr lang="en-US" dirty="0"/>
              <a:t> and Facility owner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3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F5C06E8-BD8C-971A-490E-9CDCF3D469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449115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69D161C-54C0-CA2C-CC9A-17E87386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Further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89C2-0971-1BFA-19B9-4BB310308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some more features to make the app robust.</a:t>
            </a:r>
          </a:p>
          <a:p>
            <a:r>
              <a:rPr lang="en-US" dirty="0"/>
              <a:t>Deploy the app on web.</a:t>
            </a:r>
          </a:p>
          <a:p>
            <a:r>
              <a:rPr lang="en-US" dirty="0"/>
              <a:t>Email to nearby facilities to use our platform.</a:t>
            </a:r>
          </a:p>
          <a:p>
            <a:r>
              <a:rPr lang="en-US" dirty="0"/>
              <a:t>Look for funding and scaling the app.</a:t>
            </a:r>
          </a:p>
        </p:txBody>
      </p:sp>
    </p:spTree>
    <p:extLst>
      <p:ext uri="{BB962C8B-B14F-4D97-AF65-F5344CB8AC3E}">
        <p14:creationId xmlns:p14="http://schemas.microsoft.com/office/powerpoint/2010/main" val="2849834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147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think-cell Slide</vt:lpstr>
      <vt:lpstr>myKerchief</vt:lpstr>
      <vt:lpstr>Overview</vt:lpstr>
      <vt:lpstr>Progress</vt:lpstr>
      <vt:lpstr>Further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Balekundri, Omkar</dc:creator>
  <cp:lastModifiedBy>Balekundri, Omkar</cp:lastModifiedBy>
  <cp:revision>2</cp:revision>
  <dcterms:created xsi:type="dcterms:W3CDTF">2024-12-19T14:41:31Z</dcterms:created>
  <dcterms:modified xsi:type="dcterms:W3CDTF">2024-12-19T14:56:25Z</dcterms:modified>
</cp:coreProperties>
</file>