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17DC-BE25-D3F3-044D-23DF50F12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FF3EC-C24C-2D7E-4586-5424D78C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AEA16-875F-493E-5861-DB9F4059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5F6-5063-4F07-B9BA-D61780964F5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C585E-DA2C-CFAE-2D07-67887FD8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1F0D-17E2-84B7-8431-7C22DD98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0DB6-EC35-4765-8FB6-7F08165C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5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15CA-39DC-E427-DAB2-017A0CBF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71BEA-BBED-D711-B6C2-F945FB833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AB054-0E9F-6711-7E99-15A94F63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5F6-5063-4F07-B9BA-D61780964F5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2C409-EC70-1E4E-8EDC-9376EB86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E63-A3DC-3468-A4AC-FE56F94E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0DB6-EC35-4765-8FB6-7F08165C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9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F2052-E117-B84A-B244-2CD6BCFAE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D7EB7-D7BA-BD5C-3896-3D2AE189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1166-C7F5-1739-13AF-09B301E9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5F6-5063-4F07-B9BA-D61780964F5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26222-6BBC-E5DE-5A90-5A5B825B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C8E9-DF0C-AD62-69CE-06F4B818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0DB6-EC35-4765-8FB6-7F08165C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3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F50F-5CB9-B00B-EF0C-94486ACC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98A1-0C9D-8A68-952E-DF32B92E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5280C-DFC8-7677-A121-9E80E255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5F6-5063-4F07-B9BA-D61780964F5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5DEE-5E9D-D8E9-3DA1-529F0350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3F517-BD69-975C-21F7-23B01DDB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0DB6-EC35-4765-8FB6-7F08165C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1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9C92-50F3-9017-99DA-6EDFB15F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ADA4B-34D5-BC6C-7200-06AA1226A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0608-BDEC-7FC9-7966-B9E6DF6D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5F6-5063-4F07-B9BA-D61780964F5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E1B2-EC9D-4A85-5A52-5FE7D173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D34F-3E16-127C-7698-0FC75B7D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0DB6-EC35-4765-8FB6-7F08165C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33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25F7-D01A-BD10-B53C-11533B64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B996-6D8B-0FDF-3A9C-1BFC5145B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53DE0-CB03-3E6F-6C39-5FD5BDAD0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53E70-C5A1-59AF-0B31-65CD8D1B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5F6-5063-4F07-B9BA-D61780964F5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4B1F8-4E5F-88D0-0868-7FC7C48D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58A34-E079-B3C6-58E0-09B04767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0DB6-EC35-4765-8FB6-7F08165C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F497-096B-4EB7-D709-A27B8ED4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9C818-66C8-EF59-DFC5-9D2400A1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B4517-5E2D-4B8B-93ED-F3212B95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6816F-797A-77BC-DC08-F8888AEE6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74519-5B74-003D-9A58-602E27A12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CA607-432A-12D2-7D46-69020EBC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5F6-5063-4F07-B9BA-D61780964F5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81514-B14C-A7A8-5657-1F2B2B48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DF5AE-4C89-1988-A7F7-F9926532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0DB6-EC35-4765-8FB6-7F08165C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8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90AB-BD3D-8EC6-FBD1-03F56194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E3E69-9433-FE90-DBFB-704C1DD8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5F6-5063-4F07-B9BA-D61780964F5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32560-0A35-93EA-53D5-2BD8CCE0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2AB0-4E43-1E79-35E9-66F9D89D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0DB6-EC35-4765-8FB6-7F08165C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1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2F690-29F0-2F05-9643-439E664D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5F6-5063-4F07-B9BA-D61780964F5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96736-1D75-201E-E3F1-046277E8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6A0AA-BD7F-D142-8505-9BF70660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0DB6-EC35-4765-8FB6-7F08165C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0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9CC1-1DB2-EB6B-CEB4-0A511F15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FCD6C-13FA-13F8-3932-7772F3BF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2F080-669F-74A6-2E57-42DF65255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ACB9A-E7C2-C04F-9E9B-DAF5AC6E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5F6-5063-4F07-B9BA-D61780964F5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79C61-357B-D5F6-2506-93F77815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6168B-991B-0176-C952-37FB9755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0DB6-EC35-4765-8FB6-7F08165C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42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0277-F7CC-D4A8-E177-FB9C2757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76C4D-1CB9-8441-C0F8-97A800C76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494DF-B0F4-7F38-92D6-C5D3A2DB9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92079-E958-1719-E5FD-CE24D288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F5F6-5063-4F07-B9BA-D61780964F5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FB708-FBFF-53B5-FA78-3F6B239D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9ABB8-F619-2862-921F-4A86988D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30DB6-EC35-4765-8FB6-7F08165C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3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3542E-D60B-F1BC-1B2A-B04E83B0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83C13-E0F1-26A7-BDA5-98374B25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22CED-BD15-9F7F-0FF7-59504D113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BF5F6-5063-4F07-B9BA-D61780964F5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22DD2-9E3C-BEE7-AC05-5538C7C9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168C-1EED-A486-8829-9F7D37AA6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30DB6-EC35-4765-8FB6-7F08165CB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7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B9EBC10-1EBB-AD4D-EC79-386953536599}"/>
              </a:ext>
            </a:extLst>
          </p:cNvPr>
          <p:cNvGrpSpPr/>
          <p:nvPr/>
        </p:nvGrpSpPr>
        <p:grpSpPr>
          <a:xfrm>
            <a:off x="388910" y="447135"/>
            <a:ext cx="11414179" cy="5963729"/>
            <a:chOff x="621102" y="169652"/>
            <a:chExt cx="11414179" cy="59637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111C71-D1B9-1EA3-9E6E-D9B286BBE517}"/>
                </a:ext>
              </a:extLst>
            </p:cNvPr>
            <p:cNvSpPr/>
            <p:nvPr/>
          </p:nvSpPr>
          <p:spPr>
            <a:xfrm>
              <a:off x="2415398" y="224288"/>
              <a:ext cx="3295290" cy="4287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Graphic 4" descr="Document with solid fill">
              <a:extLst>
                <a:ext uri="{FF2B5EF4-FFF2-40B4-BE49-F238E27FC236}">
                  <a16:creationId xmlns:a16="http://schemas.microsoft.com/office/drawing/2014/main" id="{27100613-FDF7-D82A-4010-7E7F95961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102" y="1915065"/>
              <a:ext cx="914400" cy="9144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ADDC5B8-0AF2-FCAF-F4FA-FB0A55F1DE7C}"/>
                </a:ext>
              </a:extLst>
            </p:cNvPr>
            <p:cNvSpPr/>
            <p:nvPr/>
          </p:nvSpPr>
          <p:spPr>
            <a:xfrm>
              <a:off x="2777706" y="724619"/>
              <a:ext cx="2570672" cy="1380227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Core Topics Extraction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E720A3-4C92-CDA2-C4C9-414158C36408}"/>
                </a:ext>
              </a:extLst>
            </p:cNvPr>
            <p:cNvSpPr/>
            <p:nvPr/>
          </p:nvSpPr>
          <p:spPr>
            <a:xfrm>
              <a:off x="2777706" y="2618118"/>
              <a:ext cx="2570672" cy="1380227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Podcast Script Generator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AF0D4D-6281-84ED-F3C2-01FE3B5D83CA}"/>
                </a:ext>
              </a:extLst>
            </p:cNvPr>
            <p:cNvSpPr txBox="1"/>
            <p:nvPr/>
          </p:nvSpPr>
          <p:spPr>
            <a:xfrm>
              <a:off x="3735238" y="4142285"/>
              <a:ext cx="65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LLM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DBCBB80-446C-8C53-9777-A456CCA2E1F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4063042" y="2104846"/>
              <a:ext cx="0" cy="5132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ACEB7E-BFC2-9D83-687B-FC9831F77822}"/>
                </a:ext>
              </a:extLst>
            </p:cNvPr>
            <p:cNvSpPr/>
            <p:nvPr/>
          </p:nvSpPr>
          <p:spPr>
            <a:xfrm>
              <a:off x="6679721" y="1682151"/>
              <a:ext cx="2570672" cy="1380227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Speech Synthesizer</a:t>
              </a:r>
            </a:p>
          </p:txBody>
        </p:sp>
        <p:pic>
          <p:nvPicPr>
            <p:cNvPr id="15" name="Graphic 14" descr="Gears with solid fill">
              <a:extLst>
                <a:ext uri="{FF2B5EF4-FFF2-40B4-BE49-F238E27FC236}">
                  <a16:creationId xmlns:a16="http://schemas.microsoft.com/office/drawing/2014/main" id="{89CB98A1-AB52-F1E9-0AAA-B5CFA598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0283" y="169652"/>
              <a:ext cx="1049548" cy="1049548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381134-A05D-094C-DA5C-EDD20DE1B48F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5710688" y="2367953"/>
              <a:ext cx="969033" cy="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6A1389-399B-2D83-17E5-1557DD1028E3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>
            <a:xfrm>
              <a:off x="7965057" y="1219200"/>
              <a:ext cx="0" cy="4629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61EFA1-B5E1-9C71-B50F-C6128EDF4E9F}"/>
                </a:ext>
              </a:extLst>
            </p:cNvPr>
            <p:cNvSpPr txBox="1"/>
            <p:nvPr/>
          </p:nvSpPr>
          <p:spPr>
            <a:xfrm>
              <a:off x="8146211" y="804344"/>
              <a:ext cx="14938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Speech Embeddings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AF6AB04-FA77-3C31-DF99-8284DE660529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1535502" y="2367953"/>
              <a:ext cx="879896" cy="43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3BAA5D-A63F-21B9-7DCD-5E0191C20657}"/>
                </a:ext>
              </a:extLst>
            </p:cNvPr>
            <p:cNvSpPr txBox="1"/>
            <p:nvPr/>
          </p:nvSpPr>
          <p:spPr>
            <a:xfrm>
              <a:off x="793633" y="3274527"/>
              <a:ext cx="652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PDF</a:t>
              </a:r>
            </a:p>
          </p:txBody>
        </p:sp>
        <p:pic>
          <p:nvPicPr>
            <p:cNvPr id="27" name="Graphic 26" descr="Volume with solid fill">
              <a:extLst>
                <a:ext uri="{FF2B5EF4-FFF2-40B4-BE49-F238E27FC236}">
                  <a16:creationId xmlns:a16="http://schemas.microsoft.com/office/drawing/2014/main" id="{80369BA7-B85C-781D-655D-52D297DE5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541478" y="1910752"/>
              <a:ext cx="914400" cy="9144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377D83-9745-F6DE-2790-EEC58BD88BC8}"/>
                </a:ext>
              </a:extLst>
            </p:cNvPr>
            <p:cNvCxnSpPr>
              <a:cxnSpLocks/>
              <a:stCxn id="13" idx="3"/>
              <a:endCxn id="27" idx="1"/>
            </p:cNvCxnSpPr>
            <p:nvPr/>
          </p:nvCxnSpPr>
          <p:spPr>
            <a:xfrm flipV="1">
              <a:off x="9250393" y="2367952"/>
              <a:ext cx="1291085" cy="43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8A2D5-FEB4-E30D-15FB-26011C5D9D94}"/>
                </a:ext>
              </a:extLst>
            </p:cNvPr>
            <p:cNvSpPr txBox="1"/>
            <p:nvPr/>
          </p:nvSpPr>
          <p:spPr>
            <a:xfrm>
              <a:off x="10541478" y="2877712"/>
              <a:ext cx="1493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Wav file</a:t>
              </a:r>
            </a:p>
          </p:txBody>
        </p:sp>
        <p:pic>
          <p:nvPicPr>
            <p:cNvPr id="33" name="Graphic 32" descr="Morse Code with solid fill">
              <a:extLst>
                <a:ext uri="{FF2B5EF4-FFF2-40B4-BE49-F238E27FC236}">
                  <a16:creationId xmlns:a16="http://schemas.microsoft.com/office/drawing/2014/main" id="{FC4C9571-4E20-5C70-632E-5CDD77F27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8065" y="4986069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Badge Tick with solid fill">
              <a:extLst>
                <a:ext uri="{FF2B5EF4-FFF2-40B4-BE49-F238E27FC236}">
                  <a16:creationId xmlns:a16="http://schemas.microsoft.com/office/drawing/2014/main" id="{786197B3-01CF-7B8F-3D20-74294D7FA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90160" y="4986069"/>
              <a:ext cx="914400" cy="9144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127C87-606A-7821-75F6-13E7652B5DEB}"/>
                </a:ext>
              </a:extLst>
            </p:cNvPr>
            <p:cNvSpPr txBox="1"/>
            <p:nvPr/>
          </p:nvSpPr>
          <p:spPr>
            <a:xfrm>
              <a:off x="4601476" y="5764049"/>
              <a:ext cx="1493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LLM Config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815338-0D71-F0E7-9F6D-A0775E3F39DD}"/>
                </a:ext>
              </a:extLst>
            </p:cNvPr>
            <p:cNvSpPr txBox="1"/>
            <p:nvPr/>
          </p:nvSpPr>
          <p:spPr>
            <a:xfrm>
              <a:off x="2415398" y="5764049"/>
              <a:ext cx="1493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Guardrails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70165E2-6E3D-F7C2-68AE-2D42499D46A8}"/>
                </a:ext>
              </a:extLst>
            </p:cNvPr>
            <p:cNvCxnSpPr>
              <a:cxnSpLocks/>
              <a:stCxn id="37" idx="0"/>
              <a:endCxn id="8" idx="2"/>
            </p:cNvCxnSpPr>
            <p:nvPr/>
          </p:nvCxnSpPr>
          <p:spPr>
            <a:xfrm flipV="1">
              <a:off x="2947360" y="4511617"/>
              <a:ext cx="1115683" cy="47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8676C1-B1CD-AFD0-8378-3B99A922211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4063042" y="4511617"/>
              <a:ext cx="1022223" cy="5003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41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Ruchita Motwani</dc:creator>
  <cp:lastModifiedBy>Ruchita Motwani</cp:lastModifiedBy>
  <cp:revision>1</cp:revision>
  <dcterms:created xsi:type="dcterms:W3CDTF">2025-07-04T17:05:06Z</dcterms:created>
  <dcterms:modified xsi:type="dcterms:W3CDTF">2025-07-04T17:37:30Z</dcterms:modified>
</cp:coreProperties>
</file>