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894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7850" y="1371600"/>
            <a:ext cx="8505952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850" y="3228536"/>
            <a:ext cx="8509254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22/10/2019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914403"/>
            <a:ext cx="222885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914403"/>
            <a:ext cx="652145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548" y="1316736"/>
            <a:ext cx="84201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548" y="2704664"/>
            <a:ext cx="84201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920085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920085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855248"/>
            <a:ext cx="4376870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2111" y="1859759"/>
            <a:ext cx="4378591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1" y="2514600"/>
            <a:ext cx="437687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514600"/>
            <a:ext cx="4378591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9795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514353"/>
            <a:ext cx="29718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42950" y="1676400"/>
            <a:ext cx="29718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72972" y="1676400"/>
            <a:ext cx="5537728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429566" y="1108077"/>
            <a:ext cx="569595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671144" y="5359769"/>
            <a:ext cx="168402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1176998"/>
            <a:ext cx="2397252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" y="2828786"/>
            <a:ext cx="239395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50300" y="6356352"/>
            <a:ext cx="660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776276" y="1199517"/>
            <a:ext cx="500253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0319" y="5816600"/>
            <a:ext cx="992663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746626" y="6219827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0319" y="-7144"/>
            <a:ext cx="992663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746626" y="-7143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95300" y="1935480"/>
            <a:ext cx="89154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22/10/2019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889250" y="6356352"/>
            <a:ext cx="36322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585200" y="6356352"/>
            <a:ext cx="8255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0602" y="202408"/>
            <a:ext cx="9945594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1676400"/>
            <a:ext cx="1219201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Airplane info.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16" idx="4"/>
          </p:cNvCxnSpPr>
          <p:nvPr/>
        </p:nvCxnSpPr>
        <p:spPr>
          <a:xfrm rot="16200000" flipH="1">
            <a:off x="1181100" y="1104900"/>
            <a:ext cx="762002" cy="381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4" idx="0"/>
          </p:cNvCxnSpPr>
          <p:nvPr/>
        </p:nvCxnSpPr>
        <p:spPr>
          <a:xfrm rot="5400000">
            <a:off x="1752601" y="1066801"/>
            <a:ext cx="83820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9" idx="3"/>
          </p:cNvCxnSpPr>
          <p:nvPr/>
        </p:nvCxnSpPr>
        <p:spPr>
          <a:xfrm rot="5400000">
            <a:off x="2341796" y="1455130"/>
            <a:ext cx="241674" cy="200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62000" y="381000"/>
            <a:ext cx="1219201" cy="533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err="1" smtClean="0">
                <a:solidFill>
                  <a:schemeClr val="tx1"/>
                </a:solidFill>
              </a:rPr>
              <a:t>Reg.no</a:t>
            </a:r>
            <a:endParaRPr lang="en-US" sz="1400" b="1" u="sng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057400" y="304800"/>
            <a:ext cx="9906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Model no.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28600" y="1066800"/>
            <a:ext cx="1219201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capacity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362200" y="914400"/>
            <a:ext cx="1371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Company 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Flowchart: Decision 21"/>
          <p:cNvSpPr/>
          <p:nvPr/>
        </p:nvSpPr>
        <p:spPr>
          <a:xfrm>
            <a:off x="1143000" y="2895600"/>
            <a:ext cx="1600200" cy="6858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files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71600" y="4419600"/>
            <a:ext cx="121920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Flight info.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819400" y="5105400"/>
            <a:ext cx="1143001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Arrival place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28600" y="4495800"/>
            <a:ext cx="914400" cy="533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Reg. no.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33400" y="3810000"/>
            <a:ext cx="990600" cy="533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>
                <a:solidFill>
                  <a:schemeClr val="tx1"/>
                </a:solidFill>
              </a:rPr>
              <a:t>Flight id</a:t>
            </a:r>
            <a:endParaRPr lang="en-US" sz="1400" b="1" u="sng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85800" y="5791200"/>
            <a:ext cx="10668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Arrival time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stCxn id="45" idx="5"/>
          </p:cNvCxnSpPr>
          <p:nvPr/>
        </p:nvCxnSpPr>
        <p:spPr>
          <a:xfrm rot="16200000" flipH="1">
            <a:off x="1374309" y="4269907"/>
            <a:ext cx="154317" cy="145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4" idx="6"/>
            <a:endCxn id="27" idx="1"/>
          </p:cNvCxnSpPr>
          <p:nvPr/>
        </p:nvCxnSpPr>
        <p:spPr>
          <a:xfrm>
            <a:off x="1143000" y="47625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22" idx="7"/>
          </p:cNvCxnSpPr>
          <p:nvPr/>
        </p:nvCxnSpPr>
        <p:spPr>
          <a:xfrm rot="5400000" flipH="1" flipV="1">
            <a:off x="1243269" y="5120225"/>
            <a:ext cx="219355" cy="189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 flipH="1" flipV="1">
            <a:off x="1181100" y="537210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27" idx="2"/>
          </p:cNvCxnSpPr>
          <p:nvPr/>
        </p:nvCxnSpPr>
        <p:spPr>
          <a:xfrm rot="16200000" flipV="1">
            <a:off x="1828801" y="5257800"/>
            <a:ext cx="381000" cy="76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2" idx="2"/>
          </p:cNvCxnSpPr>
          <p:nvPr/>
        </p:nvCxnSpPr>
        <p:spPr>
          <a:xfrm rot="10800000">
            <a:off x="2514604" y="5029204"/>
            <a:ext cx="304797" cy="304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553200" y="4495801"/>
            <a:ext cx="12954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Passenger info.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5334000" y="3962400"/>
            <a:ext cx="1066800" cy="533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err="1" smtClean="0">
                <a:solidFill>
                  <a:schemeClr val="tx1"/>
                </a:solidFill>
              </a:rPr>
              <a:t>passid</a:t>
            </a:r>
            <a:endParaRPr lang="en-US" sz="1400" b="1" u="sng" dirty="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5334000" y="4876800"/>
            <a:ext cx="990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name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5181600" y="5410200"/>
            <a:ext cx="12954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address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5867400" y="6019800"/>
            <a:ext cx="1371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Contact no.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7315200" y="6019800"/>
            <a:ext cx="12192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Passport no.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3810000" y="4495800"/>
            <a:ext cx="1295401" cy="6858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checks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>
            <a:stCxn id="85" idx="5"/>
          </p:cNvCxnSpPr>
          <p:nvPr/>
        </p:nvCxnSpPr>
        <p:spPr>
          <a:xfrm rot="16200000" flipH="1">
            <a:off x="6283628" y="4378628"/>
            <a:ext cx="230514" cy="30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lowchart: Decision 169"/>
          <p:cNvSpPr/>
          <p:nvPr/>
        </p:nvSpPr>
        <p:spPr>
          <a:xfrm>
            <a:off x="6629399" y="3200400"/>
            <a:ext cx="1219201" cy="609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books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6553202" y="1676400"/>
            <a:ext cx="13716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Ticket info.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8229600" y="1905000"/>
            <a:ext cx="1447799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Departure date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8305800" y="381000"/>
            <a:ext cx="11430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Seat no.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6019800" y="381000"/>
            <a:ext cx="990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class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4572000" y="381000"/>
            <a:ext cx="1371600" cy="609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err="1" smtClean="0">
                <a:solidFill>
                  <a:schemeClr val="tx1"/>
                </a:solidFill>
              </a:rPr>
              <a:t>ticketid</a:t>
            </a:r>
            <a:endParaRPr 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4953000" y="1295400"/>
            <a:ext cx="1066799" cy="533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passid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7" name="Straight Connector 186"/>
          <p:cNvCxnSpPr>
            <a:stCxn id="92" idx="1"/>
            <a:endCxn id="84" idx="2"/>
          </p:cNvCxnSpPr>
          <p:nvPr/>
        </p:nvCxnSpPr>
        <p:spPr>
          <a:xfrm rot="16200000" flipV="1">
            <a:off x="6845488" y="5460814"/>
            <a:ext cx="1003673" cy="292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90" idx="0"/>
          </p:cNvCxnSpPr>
          <p:nvPr/>
        </p:nvCxnSpPr>
        <p:spPr>
          <a:xfrm rot="5400000" flipH="1" flipV="1">
            <a:off x="6286500" y="5372100"/>
            <a:ext cx="914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89" idx="7"/>
          </p:cNvCxnSpPr>
          <p:nvPr/>
        </p:nvCxnSpPr>
        <p:spPr>
          <a:xfrm rot="5400000" flipH="1" flipV="1">
            <a:off x="6261311" y="5131386"/>
            <a:ext cx="394071" cy="342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88" idx="6"/>
          </p:cNvCxnSpPr>
          <p:nvPr/>
        </p:nvCxnSpPr>
        <p:spPr>
          <a:xfrm flipV="1">
            <a:off x="6324600" y="49530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18" idx="5"/>
          </p:cNvCxnSpPr>
          <p:nvPr/>
        </p:nvCxnSpPr>
        <p:spPr>
          <a:xfrm rot="16200000" flipH="1">
            <a:off x="1325050" y="1401247"/>
            <a:ext cx="219354" cy="330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/>
          <p:nvPr/>
        </p:nvSpPr>
        <p:spPr>
          <a:xfrm>
            <a:off x="8305800" y="1219200"/>
            <a:ext cx="1371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Booking date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4" name="Straight Connector 253"/>
          <p:cNvCxnSpPr>
            <a:stCxn id="181" idx="5"/>
          </p:cNvCxnSpPr>
          <p:nvPr/>
        </p:nvCxnSpPr>
        <p:spPr>
          <a:xfrm rot="16200000" flipH="1">
            <a:off x="5760430" y="883630"/>
            <a:ext cx="775072" cy="810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180" idx="4"/>
          </p:cNvCxnSpPr>
          <p:nvPr/>
        </p:nvCxnSpPr>
        <p:spPr>
          <a:xfrm rot="16200000" flipH="1">
            <a:off x="6457950" y="1047750"/>
            <a:ext cx="68580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rot="5400000">
            <a:off x="7181850" y="1200150"/>
            <a:ext cx="6858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178" idx="3"/>
          </p:cNvCxnSpPr>
          <p:nvPr/>
        </p:nvCxnSpPr>
        <p:spPr>
          <a:xfrm rot="5400000">
            <a:off x="7702741" y="905948"/>
            <a:ext cx="840115" cy="700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245" idx="2"/>
          </p:cNvCxnSpPr>
          <p:nvPr/>
        </p:nvCxnSpPr>
        <p:spPr>
          <a:xfrm rot="10800000" flipV="1">
            <a:off x="7924814" y="1524000"/>
            <a:ext cx="380987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76" idx="2"/>
          </p:cNvCxnSpPr>
          <p:nvPr/>
        </p:nvCxnSpPr>
        <p:spPr>
          <a:xfrm rot="10800000">
            <a:off x="7924808" y="2133600"/>
            <a:ext cx="30479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182" idx="6"/>
          </p:cNvCxnSpPr>
          <p:nvPr/>
        </p:nvCxnSpPr>
        <p:spPr>
          <a:xfrm>
            <a:off x="6019799" y="1562100"/>
            <a:ext cx="533399" cy="26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" idx="2"/>
            <a:endCxn id="22" idx="0"/>
          </p:cNvCxnSpPr>
          <p:nvPr/>
        </p:nvCxnSpPr>
        <p:spPr>
          <a:xfrm rot="5400000">
            <a:off x="1657351" y="2571750"/>
            <a:ext cx="609600" cy="38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2" idx="2"/>
            <a:endCxn id="27" idx="0"/>
          </p:cNvCxnSpPr>
          <p:nvPr/>
        </p:nvCxnSpPr>
        <p:spPr>
          <a:xfrm rot="16200000" flipH="1">
            <a:off x="1543050" y="3981449"/>
            <a:ext cx="838200" cy="38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7" idx="3"/>
            <a:endCxn id="97" idx="1"/>
          </p:cNvCxnSpPr>
          <p:nvPr/>
        </p:nvCxnSpPr>
        <p:spPr>
          <a:xfrm>
            <a:off x="2590801" y="4762500"/>
            <a:ext cx="1219199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7" idx="3"/>
            <a:endCxn id="84" idx="1"/>
          </p:cNvCxnSpPr>
          <p:nvPr/>
        </p:nvCxnSpPr>
        <p:spPr>
          <a:xfrm flipV="1">
            <a:off x="5105401" y="4800601"/>
            <a:ext cx="1447799" cy="38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84" idx="0"/>
            <a:endCxn id="170" idx="2"/>
          </p:cNvCxnSpPr>
          <p:nvPr/>
        </p:nvCxnSpPr>
        <p:spPr>
          <a:xfrm rot="5400000" flipH="1" flipV="1">
            <a:off x="6877050" y="4133851"/>
            <a:ext cx="685801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70" idx="0"/>
            <a:endCxn id="173" idx="2"/>
          </p:cNvCxnSpPr>
          <p:nvPr/>
        </p:nvCxnSpPr>
        <p:spPr>
          <a:xfrm rot="5400000" flipH="1" flipV="1">
            <a:off x="6781801" y="2743199"/>
            <a:ext cx="91440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1600200" y="5486400"/>
            <a:ext cx="15240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Departure place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52400" y="5257800"/>
            <a:ext cx="12954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Departure time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3" name="Straight Connector 152"/>
          <p:cNvCxnSpPr>
            <a:stCxn id="131" idx="3"/>
          </p:cNvCxnSpPr>
          <p:nvPr/>
        </p:nvCxnSpPr>
        <p:spPr>
          <a:xfrm rot="5400000">
            <a:off x="8268657" y="4084988"/>
            <a:ext cx="143157" cy="983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7620000" y="2514600"/>
            <a:ext cx="13716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Arrival 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7" name="Straight Connector 156"/>
          <p:cNvCxnSpPr>
            <a:stCxn id="155" idx="1"/>
          </p:cNvCxnSpPr>
          <p:nvPr/>
        </p:nvCxnSpPr>
        <p:spPr>
          <a:xfrm rot="16200000" flipV="1">
            <a:off x="7528978" y="2300827"/>
            <a:ext cx="306714" cy="277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086600" y="457200"/>
            <a:ext cx="10668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charge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876800" y="2057400"/>
            <a:ext cx="1295400" cy="533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flightid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/>
          <p:cNvCxnSpPr>
            <a:stCxn id="79" idx="6"/>
          </p:cNvCxnSpPr>
          <p:nvPr/>
        </p:nvCxnSpPr>
        <p:spPr>
          <a:xfrm flipV="1">
            <a:off x="6172200" y="2209800"/>
            <a:ext cx="3810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8686800" y="4114800"/>
            <a:ext cx="990600" cy="457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ticketid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8839200" y="4648200"/>
            <a:ext cx="9144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8153400" y="5105400"/>
            <a:ext cx="10668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8077200" y="5638800"/>
            <a:ext cx="1600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nationality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7620000" y="3810000"/>
            <a:ext cx="1066800" cy="533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Flight id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9" name="Straight Connector 158"/>
          <p:cNvCxnSpPr>
            <a:stCxn id="134" idx="2"/>
          </p:cNvCxnSpPr>
          <p:nvPr/>
        </p:nvCxnSpPr>
        <p:spPr>
          <a:xfrm rot="10800000">
            <a:off x="7391400" y="5105400"/>
            <a:ext cx="685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33" idx="2"/>
          </p:cNvCxnSpPr>
          <p:nvPr/>
        </p:nvCxnSpPr>
        <p:spPr>
          <a:xfrm rot="10800000">
            <a:off x="7848600" y="51054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32" idx="2"/>
            <a:endCxn id="84" idx="3"/>
          </p:cNvCxnSpPr>
          <p:nvPr/>
        </p:nvCxnSpPr>
        <p:spPr>
          <a:xfrm rot="10800000">
            <a:off x="7848600" y="4800602"/>
            <a:ext cx="990600" cy="76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35" idx="4"/>
          </p:cNvCxnSpPr>
          <p:nvPr/>
        </p:nvCxnSpPr>
        <p:spPr>
          <a:xfrm rot="5400000">
            <a:off x="7886700" y="4305300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191</TotalTime>
  <Words>65</Words>
  <Application>Microsoft Office PowerPoint</Application>
  <PresentationFormat>A4 Paper (210x297 mm)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iti saswad</dc:creator>
  <cp:lastModifiedBy>iti saswad</cp:lastModifiedBy>
  <cp:revision>25</cp:revision>
  <dcterms:created xsi:type="dcterms:W3CDTF">2006-08-16T00:00:00Z</dcterms:created>
  <dcterms:modified xsi:type="dcterms:W3CDTF">2019-10-22T17:30:47Z</dcterms:modified>
</cp:coreProperties>
</file>