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embeddedFontLst>
    <p:embeddedFont>
      <p:font typeface="EHKGGG+Arial-BoldMT" panose="020B0604020202020204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NQJDKR+ArialMT" panose="020B0604020202020204"/>
      <p:regular r:id="rId45"/>
    </p:embeddedFont>
    <p:embeddedFont>
      <p:font typeface="WTWPVG+TimesNewRomanPSMT" panose="020B060402020202020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5/api/book/2" TargetMode="External"/><Relationship Id="rId3" Type="http://schemas.openxmlformats.org/officeDocument/2006/relationships/hyperlink" Target="http://localhost:8085/api/book-list" TargetMode="External"/><Relationship Id="rId7" Type="http://schemas.openxmlformats.org/officeDocument/2006/relationships/hyperlink" Target="http://localhost:8085/api/books/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5/api/number-of-books/2" TargetMode="External"/><Relationship Id="rId5" Type="http://schemas.openxmlformats.org/officeDocument/2006/relationships/hyperlink" Target="http://localhost:8085/api/book/1" TargetMode="External"/><Relationship Id="rId4" Type="http://schemas.openxmlformats.org/officeDocument/2006/relationships/hyperlink" Target="http://localhost:8085/api/add-new-book" TargetMode="External"/><Relationship Id="rId9" Type="http://schemas.openxmlformats.org/officeDocument/2006/relationships/hyperlink" Target="http://localhost:8085/api/sell-book/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5112" y="757989"/>
            <a:ext cx="623724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b="1" spc="-102" dirty="0">
                <a:solidFill>
                  <a:srgbClr val="D2533C"/>
                </a:solidFill>
                <a:latin typeface="EHKGGG+Arial-BoldMT"/>
                <a:cs typeface="EHKGGG+Arial-BoldMT"/>
              </a:rPr>
              <a:t>Online</a:t>
            </a:r>
            <a:r>
              <a:rPr sz="4000" b="1" spc="-100" dirty="0">
                <a:solidFill>
                  <a:srgbClr val="D2533C"/>
                </a:solidFill>
                <a:latin typeface="EHKGGG+Arial-BoldMT"/>
                <a:cs typeface="EHKGGG+Arial-BoldMT"/>
              </a:rPr>
              <a:t> </a:t>
            </a:r>
            <a:r>
              <a:rPr sz="4000" b="1" spc="-101" dirty="0">
                <a:solidFill>
                  <a:srgbClr val="D2533C"/>
                </a:solidFill>
                <a:latin typeface="EHKGGG+Arial-BoldMT"/>
                <a:cs typeface="EHKGGG+Arial-BoldMT"/>
              </a:rPr>
              <a:t>Book</a:t>
            </a:r>
            <a:r>
              <a:rPr sz="4000" b="1" spc="-100" dirty="0">
                <a:solidFill>
                  <a:srgbClr val="D2533C"/>
                </a:solidFill>
                <a:latin typeface="EHKGGG+Arial-BoldMT"/>
                <a:cs typeface="EHKGGG+Arial-BoldMT"/>
              </a:rPr>
              <a:t> </a:t>
            </a:r>
            <a:r>
              <a:rPr sz="4000" b="1" spc="-101" dirty="0">
                <a:solidFill>
                  <a:srgbClr val="D2533C"/>
                </a:solidFill>
                <a:latin typeface="EHKGGG+Arial-BoldMT"/>
                <a:cs typeface="EHKGGG+Arial-BoldMT"/>
              </a:rPr>
              <a:t>Store</a:t>
            </a:r>
            <a:r>
              <a:rPr sz="4000" b="1" spc="-74" dirty="0">
                <a:solidFill>
                  <a:srgbClr val="D2533C"/>
                </a:solidFill>
                <a:latin typeface="EHKGGG+Arial-BoldMT"/>
                <a:cs typeface="EHKGGG+Arial-BoldMT"/>
              </a:rPr>
              <a:t> </a:t>
            </a:r>
            <a:r>
              <a:rPr sz="4000" b="1" spc="-100" dirty="0">
                <a:solidFill>
                  <a:srgbClr val="D2533C"/>
                </a:solidFill>
                <a:latin typeface="EHKGGG+Arial-BoldMT"/>
                <a:cs typeface="EHKGGG+Arial-Bold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2105285"/>
            <a:ext cx="4772811" cy="81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Presented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By:</a:t>
            </a:r>
            <a:r>
              <a:rPr sz="2400" spc="272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1.Omkar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Thakur.</a:t>
            </a:r>
          </a:p>
          <a:p>
            <a:pPr marL="2333625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2.Nikhil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Mali.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82265" y="2983109"/>
            <a:ext cx="1338411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3.Aniket.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2265" y="3422021"/>
            <a:ext cx="2336545" cy="817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4.Karan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Mhatre.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5.Sanket.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4738757"/>
            <a:ext cx="4486909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Guided</a:t>
            </a:r>
            <a:r>
              <a:rPr sz="2400" spc="7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By:</a:t>
            </a:r>
            <a:r>
              <a:rPr sz="2400" spc="72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Praisy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JohnWillson.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510740"/>
            <a:ext cx="1979650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00" dirty="0">
                <a:solidFill>
                  <a:srgbClr val="D2533C"/>
                </a:solidFill>
                <a:latin typeface="NQJDKR+ArialMT"/>
                <a:cs typeface="NQJDKR+ArialMT"/>
              </a:rPr>
              <a:t>Rest</a:t>
            </a:r>
            <a:r>
              <a:rPr sz="36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3600" spc="-102" dirty="0">
                <a:solidFill>
                  <a:srgbClr val="D2533C"/>
                </a:solidFill>
                <a:latin typeface="NQJDKR+ArialMT"/>
                <a:cs typeface="NQJDKR+ArialMT"/>
              </a:rPr>
              <a:t>API.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314829"/>
            <a:ext cx="5708094" cy="4407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http://localhost:8085/api/book-list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Add</a:t>
            </a:r>
            <a:r>
              <a:rPr sz="22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new</a:t>
            </a:r>
            <a:r>
              <a:rPr sz="2200" spc="58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book: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http://localhost:8085/api/add-new-book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  <a:r>
              <a:rPr sz="22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Get</a:t>
            </a:r>
            <a:r>
              <a:rPr sz="2200" spc="58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by</a:t>
            </a:r>
            <a:r>
              <a:rPr sz="22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id: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http://localhost:8085/api/book/1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Count</a:t>
            </a:r>
            <a:r>
              <a:rPr sz="2200" spc="5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http://localhost:8085/api/number-of-books/2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Update</a:t>
            </a:r>
            <a:r>
              <a:rPr sz="2200" spc="6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http://localhost:8085/api/books/2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Delete: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http://localhost:8085/api/book/2</a:t>
            </a:r>
          </a:p>
          <a:p>
            <a:pPr marL="0" marR="0">
              <a:lnSpc>
                <a:spcPts val="2457"/>
              </a:lnSpc>
              <a:spcBef>
                <a:spcPts val="446"/>
              </a:spcBef>
              <a:spcAft>
                <a:spcPts val="0"/>
              </a:spcAft>
            </a:pPr>
            <a:r>
              <a:rPr sz="2200" dirty="0">
                <a:solidFill>
                  <a:srgbClr val="292934"/>
                </a:solidFill>
                <a:latin typeface="NQJDKR+ArialMT"/>
                <a:cs typeface="NQJDKR+ArialMT"/>
              </a:rPr>
              <a:t>Sale: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5740525"/>
            <a:ext cx="4714548" cy="350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1900" spc="30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0000FF"/>
                </a:solidFill>
                <a:latin typeface="NQJDKR+ArialMT"/>
                <a:cs typeface="NQJDKR+ArialMT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http://localhost:8085/api/sell-book/1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8059638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Front-end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and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Back-end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Connection: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1910665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3" dirty="0">
                <a:solidFill>
                  <a:srgbClr val="D2533C"/>
                </a:solidFill>
                <a:latin typeface="NQJDKR+ArialMT"/>
                <a:cs typeface="NQJDKR+ArialMT"/>
              </a:rPr>
              <a:t>Vs</a:t>
            </a:r>
            <a:r>
              <a:rPr sz="4000" spc="11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53027" y="541220"/>
            <a:ext cx="2235696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00" dirty="0">
                <a:solidFill>
                  <a:srgbClr val="D2533C"/>
                </a:solidFill>
                <a:latin typeface="NQJDKR+ArialMT"/>
                <a:cs typeface="NQJDKR+ArialMT"/>
              </a:rPr>
              <a:t>Diagrams: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086451"/>
            <a:ext cx="2523728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sz="3200" spc="-100" dirty="0">
                <a:solidFill>
                  <a:srgbClr val="D2533C"/>
                </a:solidFill>
                <a:latin typeface="NQJDKR+ArialMT"/>
                <a:cs typeface="NQJDKR+ArialMT"/>
              </a:rPr>
              <a:t>1)E-r</a:t>
            </a:r>
            <a:r>
              <a:rPr sz="3200" spc="-12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solidFill>
                  <a:srgbClr val="D2533C"/>
                </a:solidFill>
                <a:latin typeface="NQJDKR+ArialMT"/>
                <a:cs typeface="NQJDKR+ArialMT"/>
              </a:rPr>
              <a:t>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85060"/>
            <a:ext cx="4140479" cy="548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spc="-100" dirty="0">
                <a:solidFill>
                  <a:srgbClr val="D2533C"/>
                </a:solidFill>
                <a:latin typeface="NQJDKR+ArialMT"/>
                <a:cs typeface="NQJDKR+ArialMT"/>
              </a:rPr>
              <a:t>2)Use</a:t>
            </a:r>
            <a:r>
              <a:rPr sz="36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D2533C"/>
                </a:solidFill>
                <a:latin typeface="NQJDKR+ArialMT"/>
                <a:cs typeface="NQJDKR+ArialMT"/>
              </a:rPr>
              <a:t>case</a:t>
            </a:r>
            <a:r>
              <a:rPr sz="36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D2533C"/>
                </a:solidFill>
                <a:latin typeface="NQJDKR+ArialMT"/>
                <a:cs typeface="NQJDKR+ArialMT"/>
              </a:rPr>
              <a:t>diagram: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0529" y="4603324"/>
            <a:ext cx="775022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NQJDKR+ArialMT"/>
                <a:cs typeface="NQJDKR+ArialMT"/>
              </a:rPr>
              <a:t>admin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59702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Welcome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Page: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19549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About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us: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59325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Contact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us: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73549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Login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Page: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60462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Home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Page: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06006" y="757989"/>
            <a:ext cx="218564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3365855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Introduction/Objective.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05285"/>
            <a:ext cx="5448858" cy="1695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Existing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vs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Proprosed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System.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Software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Hardware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Requirement.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Introduction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About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Software.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Modules.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860933"/>
            <a:ext cx="1621180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Rest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API.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8640" y="4299845"/>
            <a:ext cx="5482385" cy="817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Back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End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Frond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End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Connection.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Diagrams.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8640" y="5177670"/>
            <a:ext cx="211343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Screenshots.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8640" y="5616582"/>
            <a:ext cx="1927504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Conclusion.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52467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Create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D2533C"/>
                </a:solidFill>
                <a:latin typeface="NQJDKR+ArialMT"/>
                <a:cs typeface="NQJDKR+ArialMT"/>
              </a:rPr>
              <a:t>a</a:t>
            </a:r>
            <a:r>
              <a:rPr sz="4000" spc="-93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book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page: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634649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Filled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information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of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book: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34611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Book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added: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060749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Display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book: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263405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Before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category: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851822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2" dirty="0">
                <a:solidFill>
                  <a:srgbClr val="D2533C"/>
                </a:solidFill>
                <a:latin typeface="NQJDKR+ArialMT"/>
                <a:cs typeface="NQJDKR+ArialMT"/>
              </a:rPr>
              <a:t>After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category: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956727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by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author: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009405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2" dirty="0">
                <a:solidFill>
                  <a:srgbClr val="D2533C"/>
                </a:solidFill>
                <a:latin typeface="NQJDKR+ArialMT"/>
                <a:cs typeface="NQJDKR+ArialMT"/>
              </a:rPr>
              <a:t>After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searching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author: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31918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by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title: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37125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2" dirty="0">
                <a:solidFill>
                  <a:srgbClr val="D2533C"/>
                </a:solidFill>
                <a:latin typeface="NQJDKR+ArialMT"/>
                <a:cs typeface="NQJDKR+ArialMT"/>
              </a:rPr>
              <a:t>After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searching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title: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0256" y="757989"/>
            <a:ext cx="2806997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7768690" cy="1110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Online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bookstore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project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can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manage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all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working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Online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shopping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website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also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manage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back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office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process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whenever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buy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836805"/>
            <a:ext cx="7633152" cy="1110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main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objective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project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create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online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store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that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allows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users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search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purchase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based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title,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author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Category.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4007237"/>
            <a:ext cx="7886137" cy="1110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Administrator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will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have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additional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functionality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when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compared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common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user.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Admin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can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add,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delete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update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author,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categories.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487925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Another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books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added: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731677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Added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books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in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database: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28721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Before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editing: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6330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2" dirty="0">
                <a:solidFill>
                  <a:srgbClr val="D2533C"/>
                </a:solidFill>
                <a:latin typeface="NQJDKR+ArialMT"/>
                <a:cs typeface="NQJDKR+ArialMT"/>
              </a:rPr>
              <a:t>After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editing: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374387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Book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updated: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83502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For</a:t>
            </a:r>
            <a:r>
              <a:rPr sz="4000" spc="1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deleting: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6697894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1" dirty="0">
                <a:solidFill>
                  <a:srgbClr val="D2533C"/>
                </a:solidFill>
                <a:latin typeface="NQJDKR+ArialMT"/>
                <a:cs typeface="NQJDKR+ArialMT"/>
              </a:rPr>
              <a:t>Data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deleted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from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database: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66561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72410"/>
            <a:ext cx="8092339" cy="1712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WTWPVG+TimesNewRomanPSMT"/>
                <a:cs typeface="WTWPVG+TimesNewRomanPSMT"/>
              </a:rPr>
              <a:t>Automatic Book Store has Many Advantages compare</a:t>
            </a:r>
          </a:p>
          <a:p>
            <a:pPr marL="182880" marR="0">
              <a:lnSpc>
                <a:spcPts val="3100"/>
              </a:lnSpc>
              <a:spcBef>
                <a:spcPts val="259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WTWPVG+TimesNewRomanPSMT"/>
                <a:cs typeface="WTWPVG+TimesNewRomanPSMT"/>
              </a:rPr>
              <a:t>to Manual. This Book Store is time consuming or easy</a:t>
            </a:r>
          </a:p>
          <a:p>
            <a:pPr marL="182880" marR="0">
              <a:lnSpc>
                <a:spcPts val="3100"/>
              </a:lnSpc>
              <a:spcBef>
                <a:spcPts val="209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WTWPVG+TimesNewRomanPSMT"/>
                <a:cs typeface="WTWPVG+TimesNewRomanPSMT"/>
              </a:rPr>
              <a:t>to use .This does not need to wait for shop keeper for</a:t>
            </a:r>
          </a:p>
          <a:p>
            <a:pPr marL="182880" marR="0">
              <a:lnSpc>
                <a:spcPts val="3100"/>
              </a:lnSpc>
              <a:spcBef>
                <a:spcPts val="259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WTWPVG+TimesNewRomanPSMT"/>
                <a:cs typeface="WTWPVG+TimesNewRomanPSMT"/>
              </a:rPr>
              <a:t>purchases book or sold.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462006"/>
            <a:ext cx="7546075" cy="862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Admin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can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add,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delete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update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800" spc="7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author,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categories.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0132" y="2977367"/>
            <a:ext cx="4318444" cy="1059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043"/>
              </a:lnSpc>
              <a:spcBef>
                <a:spcPts val="0"/>
              </a:spcBef>
              <a:spcAft>
                <a:spcPts val="0"/>
              </a:spcAft>
            </a:pPr>
            <a:r>
              <a:rPr sz="7200" spc="-101" dirty="0">
                <a:solidFill>
                  <a:srgbClr val="D2533C"/>
                </a:solidFill>
                <a:latin typeface="NQJDKR+ArialMT"/>
                <a:cs typeface="NQJDKR+ArialMT"/>
              </a:rPr>
              <a:t>Thank</a:t>
            </a:r>
            <a:r>
              <a:rPr sz="7200" spc="97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7200" spc="-100" dirty="0">
                <a:solidFill>
                  <a:srgbClr val="D2533C"/>
                </a:solidFill>
                <a:latin typeface="NQJDKR+ArialMT"/>
                <a:cs typeface="NQJDKR+ArialMT"/>
              </a:rPr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757989"/>
            <a:ext cx="6256023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Existing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vs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proposed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39" y="1661260"/>
            <a:ext cx="1891625" cy="6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Existing system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Amazon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63440" y="1661260"/>
            <a:ext cx="2056674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Proposed 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63440" y="2032100"/>
            <a:ext cx="4000875" cy="1390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1800" spc="-148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get</a:t>
            </a:r>
            <a:r>
              <a:rPr sz="1800" spc="4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knownledge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1800" spc="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develop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my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skills</a:t>
            </a:r>
            <a:r>
              <a:rPr sz="1800" spc="54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I</a:t>
            </a:r>
            <a:r>
              <a:rPr sz="1800" spc="4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had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develop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this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system.</a:t>
            </a:r>
          </a:p>
          <a:p>
            <a:pPr marL="0" marR="0">
              <a:lnSpc>
                <a:spcPts val="2010"/>
              </a:lnSpc>
              <a:spcBef>
                <a:spcPts val="14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In</a:t>
            </a:r>
            <a:r>
              <a:rPr sz="1800" spc="5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this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system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only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admin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can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add,delete,update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store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details</a:t>
            </a:r>
            <a:r>
              <a:rPr sz="1800" spc="49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  <a:r>
              <a:rPr sz="1800" spc="4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books.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5755745" cy="1087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3322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Requirements:</a:t>
            </a:r>
          </a:p>
          <a:p>
            <a:pPr marL="0" marR="0">
              <a:lnSpc>
                <a:spcPts val="3128"/>
              </a:lnSpc>
              <a:spcBef>
                <a:spcPts val="667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Hardware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requirement: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023" y="1977892"/>
            <a:ext cx="1346745" cy="659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Processor: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RAM: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1823" y="1977892"/>
            <a:ext cx="1840848" cy="659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Core i3 or more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2GB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9023" y="2709412"/>
            <a:ext cx="99078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Hardisk: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51823" y="2709412"/>
            <a:ext cx="73695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60GB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9023" y="3075172"/>
            <a:ext cx="1625460" cy="65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Input</a:t>
            </a:r>
            <a:r>
              <a:rPr sz="1800" spc="4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device: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Output</a:t>
            </a:r>
            <a:r>
              <a:rPr sz="1800" spc="4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device: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51823" y="3075172"/>
            <a:ext cx="2324546" cy="659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KEYBOARD,MOUSE</a:t>
            </a:r>
          </a:p>
          <a:p>
            <a:pPr marL="0" marR="0">
              <a:lnSpc>
                <a:spcPts val="2010"/>
              </a:lnSpc>
              <a:spcBef>
                <a:spcPts val="86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MONITOR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640" y="4101373"/>
            <a:ext cx="3332022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Software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requirement: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1031" y="4642187"/>
            <a:ext cx="2158138" cy="6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Operating system: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Language: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39031" y="4642187"/>
            <a:ext cx="1471914" cy="664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EHKGGG+Arial-BoldMT"/>
                <a:cs typeface="EHKGGG+Arial-BoldMT"/>
              </a:rPr>
              <a:t>Windows 10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Java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1031" y="5383868"/>
            <a:ext cx="1206996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Front-end: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39031" y="5383868"/>
            <a:ext cx="1842120" cy="664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Angular,html,css</a:t>
            </a:r>
          </a:p>
          <a:p>
            <a:pPr marL="0" marR="0">
              <a:lnSpc>
                <a:spcPts val="2010"/>
              </a:lnSpc>
              <a:spcBef>
                <a:spcPts val="909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Mysql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1031" y="5754708"/>
            <a:ext cx="118165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292934"/>
                </a:solidFill>
                <a:latin typeface="NQJDKR+ArialMT"/>
                <a:cs typeface="NQJDKR+ArialMT"/>
              </a:rPr>
              <a:t>Back-end: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987" y="757989"/>
            <a:ext cx="5998120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Introduction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about</a:t>
            </a:r>
            <a:r>
              <a:rPr sz="4000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35204"/>
            <a:ext cx="1697586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Eclipse: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093935"/>
            <a:ext cx="8058861" cy="4145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8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Eclipse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IDE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famous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for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our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Integrated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Development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Environment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(IDE),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but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have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number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pretty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cool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IDEs,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including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our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C/C++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IDE,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JavaScript/TypeScript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IDE,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PHP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IDE,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more.</a:t>
            </a:r>
          </a:p>
          <a:p>
            <a:pPr marL="0" marR="0">
              <a:lnSpc>
                <a:spcPts val="2681"/>
              </a:lnSpc>
              <a:spcBef>
                <a:spcPts val="436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Spring:</a:t>
            </a:r>
          </a:p>
          <a:p>
            <a:pPr marL="914400" marR="0">
              <a:lnSpc>
                <a:spcPts val="2681"/>
              </a:lnSpc>
              <a:spcBef>
                <a:spcPts val="486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8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Spring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Framework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(Spring)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400" spc="110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an open-source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application framework that provides infrastructure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support for developing Java applications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.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One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</a:p>
          <a:p>
            <a:pPr marL="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most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popular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Enterprise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Edition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(Java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EE)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frameworks,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Spring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helps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developers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create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high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performing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applications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using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plain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old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objects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(POJOs).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34581" y="757989"/>
            <a:ext cx="203902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3" dirty="0">
                <a:solidFill>
                  <a:srgbClr val="D2533C"/>
                </a:solidFill>
                <a:latin typeface="NQJDKR+ArialMT"/>
                <a:cs typeface="NQJDKR+ArialMT"/>
              </a:rPr>
              <a:t>Vs</a:t>
            </a:r>
            <a:r>
              <a:rPr sz="4000" spc="11" dirty="0">
                <a:solidFill>
                  <a:srgbClr val="D2533C"/>
                </a:solidFill>
                <a:latin typeface="Times New Roman"/>
                <a:cs typeface="Times New Roman"/>
              </a:rPr>
              <a:t> </a:t>
            </a: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code: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8082722" cy="1841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Visual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Studio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free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editor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that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helps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you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start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quickly.</a:t>
            </a:r>
            <a:r>
              <a:rPr sz="2400" spc="-9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Use it to code in any programming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language, without switching editors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.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Visual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Studio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has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support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for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many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languages,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including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Python,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C++,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JavaScript,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3568325"/>
            <a:ext cx="7955228" cy="1475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Angular</a:t>
            </a:r>
            <a:r>
              <a:rPr sz="2400" spc="74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popular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web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development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platform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developed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by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Google.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Visual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Studio</a:t>
            </a:r>
            <a:r>
              <a:rPr sz="2400" spc="6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editor</a:t>
            </a:r>
          </a:p>
          <a:p>
            <a:pPr marL="18288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supports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Angular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IntelliSense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code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navigation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out</a:t>
            </a:r>
            <a:r>
              <a:rPr sz="2400" spc="62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</a:p>
          <a:p>
            <a:pPr marL="18288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400" spc="6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1563786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MySql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9782"/>
            <a:ext cx="7526530" cy="435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MySQL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is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-1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92934"/>
                </a:solidFill>
                <a:latin typeface="EHKGGG+Arial-BoldMT"/>
                <a:cs typeface="EHKGGG+Arial-BoldMT"/>
              </a:rPr>
              <a:t>database management </a:t>
            </a:r>
            <a:r>
              <a:rPr sz="2800" b="1" spc="17" dirty="0">
                <a:solidFill>
                  <a:srgbClr val="292934"/>
                </a:solidFill>
                <a:latin typeface="EHKGGG+Arial-BoldMT"/>
                <a:cs typeface="EHKGGG+Arial-BoldMT"/>
              </a:rPr>
              <a:t>system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81846"/>
            <a:ext cx="8196937" cy="2142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sz="245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450" spc="-30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It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may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be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anything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from</a:t>
            </a:r>
            <a:r>
              <a:rPr sz="2800" spc="7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14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2800" spc="81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picture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gallery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or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the</a:t>
            </a:r>
            <a:r>
              <a:rPr sz="2800" spc="76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vast</a:t>
            </a:r>
            <a:r>
              <a:rPr sz="2800" spc="7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amounts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of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information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in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corporate</a:t>
            </a:r>
          </a:p>
          <a:p>
            <a:pPr marL="182880" marR="0">
              <a:lnSpc>
                <a:spcPts val="3128"/>
              </a:lnSpc>
              <a:spcBef>
                <a:spcPts val="231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network.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To</a:t>
            </a:r>
            <a:r>
              <a:rPr sz="2800" spc="77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add,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access,</a:t>
            </a:r>
            <a:r>
              <a:rPr sz="2800" spc="7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and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process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data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stored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in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computer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database,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you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need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database</a:t>
            </a:r>
          </a:p>
          <a:p>
            <a:pPr marL="182880" marR="0">
              <a:lnSpc>
                <a:spcPts val="3128"/>
              </a:lnSpc>
              <a:spcBef>
                <a:spcPts val="281"/>
              </a:spcBef>
              <a:spcAft>
                <a:spcPts val="0"/>
              </a:spcAft>
            </a:pP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management</a:t>
            </a:r>
            <a:r>
              <a:rPr sz="2800" spc="7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system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such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as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MySQL</a:t>
            </a:r>
            <a:r>
              <a:rPr sz="2800" spc="75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92934"/>
                </a:solidFill>
                <a:latin typeface="NQJDKR+ArialMT"/>
                <a:cs typeface="NQJDKR+ArialMT"/>
              </a:rPr>
              <a:t>Server.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757989"/>
            <a:ext cx="2213669" cy="605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sz="4000" spc="-100" dirty="0">
                <a:solidFill>
                  <a:srgbClr val="D2533C"/>
                </a:solidFill>
                <a:latin typeface="NQJDKR+ArialMT"/>
                <a:cs typeface="NQJDKR+ArialMT"/>
              </a:rPr>
              <a:t>Modules: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666373"/>
            <a:ext cx="1080867" cy="378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Login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105285"/>
            <a:ext cx="2079345" cy="2134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Create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Search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Edit</a:t>
            </a:r>
            <a:r>
              <a:rPr sz="2400" spc="63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2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Sale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</a:p>
          <a:p>
            <a:pPr marL="0" marR="0">
              <a:lnSpc>
                <a:spcPts val="2681"/>
              </a:lnSpc>
              <a:spcBef>
                <a:spcPts val="774"/>
              </a:spcBef>
              <a:spcAft>
                <a:spcPts val="0"/>
              </a:spcAft>
            </a:pPr>
            <a:r>
              <a:rPr sz="2100" dirty="0">
                <a:solidFill>
                  <a:srgbClr val="93A299"/>
                </a:solidFill>
                <a:latin typeface="NQJDKR+ArialMT"/>
                <a:cs typeface="NQJDKR+ArialMT"/>
              </a:rPr>
              <a:t>•</a:t>
            </a:r>
            <a:r>
              <a:rPr sz="2100" spc="179" dirty="0">
                <a:solidFill>
                  <a:srgbClr val="93A2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Delete</a:t>
            </a:r>
            <a:r>
              <a:rPr sz="2400" spc="64" dirty="0">
                <a:solidFill>
                  <a:srgbClr val="2929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92934"/>
                </a:solidFill>
                <a:latin typeface="NQJDKR+ArialMT"/>
                <a:cs typeface="NQJDKR+ArialMT"/>
              </a:rPr>
              <a:t>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On-screen Show (4:3)</PresentationFormat>
  <Paragraphs>146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EHKGGG+Arial-BoldMT</vt:lpstr>
      <vt:lpstr>Times New Roman</vt:lpstr>
      <vt:lpstr>Calibri</vt:lpstr>
      <vt:lpstr>NQJDKR+ArialMT</vt:lpstr>
      <vt:lpstr>WTWPVG+TimesNewRomanPSMT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</dc:creator>
  <cp:lastModifiedBy>Windows User</cp:lastModifiedBy>
  <cp:revision>2</cp:revision>
  <dcterms:modified xsi:type="dcterms:W3CDTF">2023-04-06T13:29:45Z</dcterms:modified>
</cp:coreProperties>
</file>