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1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2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25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7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5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2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4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78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7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1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0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6725-32AA-676D-7BFE-7BF377847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300" y="2379444"/>
            <a:ext cx="4919400" cy="643450"/>
          </a:xfrm>
        </p:spPr>
        <p:txBody>
          <a:bodyPr/>
          <a:lstStyle/>
          <a:p>
            <a:r>
              <a:rPr lang="en-US" sz="4400" dirty="0" err="1"/>
              <a:t>Medimitra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96D6B-7B3B-42A5-FEC9-2DC91E67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564450"/>
            <a:ext cx="5308866" cy="137765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Omkareswar Nayak -23BCA040</a:t>
            </a:r>
          </a:p>
          <a:p>
            <a:pPr algn="r"/>
            <a:r>
              <a:rPr lang="en-US" dirty="0" err="1"/>
              <a:t>Sipun</a:t>
            </a:r>
            <a:r>
              <a:rPr lang="en-US" dirty="0"/>
              <a:t> </a:t>
            </a:r>
            <a:r>
              <a:rPr lang="en-US" dirty="0" err="1"/>
              <a:t>Mohapatro</a:t>
            </a:r>
            <a:r>
              <a:rPr lang="en-US" dirty="0"/>
              <a:t>  -23BCA018</a:t>
            </a:r>
          </a:p>
          <a:p>
            <a:pPr algn="r"/>
            <a:r>
              <a:rPr lang="en-US" dirty="0"/>
              <a:t>Nasib Sriram     -23BCA051</a:t>
            </a:r>
          </a:p>
          <a:p>
            <a:pPr algn="r"/>
            <a:r>
              <a:rPr lang="en-US" dirty="0"/>
              <a:t>Datti Lalit Kumar-23BCA032</a:t>
            </a:r>
          </a:p>
        </p:txBody>
      </p:sp>
      <p:pic>
        <p:nvPicPr>
          <p:cNvPr id="1026" name="Picture 2" descr="GIET University | Odisha | Gunupur - Best University in Eastern India -  Placements">
            <a:extLst>
              <a:ext uri="{FF2B5EF4-FFF2-40B4-BE49-F238E27FC236}">
                <a16:creationId xmlns:a16="http://schemas.microsoft.com/office/drawing/2014/main" id="{D6C67F99-6EDA-6A89-CDC2-A1E3B74F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7" y="177800"/>
            <a:ext cx="1331383" cy="12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F5F62C-6359-C2E7-4654-E9F12D16A8D2}"/>
              </a:ext>
            </a:extLst>
          </p:cNvPr>
          <p:cNvSpPr txBox="1"/>
          <p:nvPr/>
        </p:nvSpPr>
        <p:spPr>
          <a:xfrm>
            <a:off x="2040467" y="3022894"/>
            <a:ext cx="527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Diagnostic Chatbot for Rural Healthcare 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Better access to basic diagnosis</a:t>
            </a:r>
          </a:p>
          <a:p>
            <a:r>
              <a:t>• Early detection &amp; timely referrals</a:t>
            </a:r>
          </a:p>
          <a:p>
            <a:r>
              <a:t>• Empowers ASHA workers &amp; local users</a:t>
            </a:r>
          </a:p>
          <a:p>
            <a:r>
              <a:t>• Cost-effective, scalable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SMS &amp; USSD support</a:t>
            </a:r>
          </a:p>
          <a:p>
            <a:r>
              <a:t>• WhatsApp integration</a:t>
            </a:r>
          </a:p>
          <a:p>
            <a:r>
              <a:t>• Offline/low-data mode</a:t>
            </a:r>
          </a:p>
          <a:p>
            <a:r>
              <a:t>• Real-time dashboards</a:t>
            </a:r>
          </a:p>
          <a:p>
            <a:r>
              <a:t>• Link with Ayushman Bharat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Involved!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Pilot testing with rural clinics</a:t>
            </a:r>
          </a:p>
          <a:p>
            <a:r>
              <a:t>• Collaboration with NGOs</a:t>
            </a:r>
          </a:p>
          <a:p>
            <a:r>
              <a:t>• Feedback and feature requests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Healthcare Challenge in Rural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853267"/>
            <a:ext cx="6798736" cy="3081865"/>
          </a:xfrm>
        </p:spPr>
        <p:txBody>
          <a:bodyPr>
            <a:normAutofit/>
          </a:bodyPr>
          <a:lstStyle/>
          <a:p>
            <a:r>
              <a:rPr sz="3200" dirty="0"/>
              <a:t>• Lack of timely medical access</a:t>
            </a:r>
          </a:p>
          <a:p>
            <a:r>
              <a:rPr sz="3200" dirty="0"/>
              <a:t>• Risk of delayed diagnoses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Solution –</a:t>
            </a:r>
            <a:r>
              <a:rPr lang="en-US" dirty="0" err="1"/>
              <a:t>Medimitra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819400"/>
            <a:ext cx="6798736" cy="3115732"/>
          </a:xfrm>
        </p:spPr>
        <p:txBody>
          <a:bodyPr/>
          <a:lstStyle/>
          <a:p>
            <a:r>
              <a:rPr dirty="0"/>
              <a:t>• User Input (Text)</a:t>
            </a:r>
          </a:p>
          <a:p>
            <a:r>
              <a:rPr dirty="0"/>
              <a:t>• AI Chatbot for Symptom Analysis</a:t>
            </a:r>
          </a:p>
          <a:p>
            <a:r>
              <a:rPr dirty="0"/>
              <a:t>• Diagnostic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Simplified, multilingual interface</a:t>
            </a:r>
          </a:p>
          <a:p>
            <a:r>
              <a:t>• Accurate AI symptom assessment</a:t>
            </a:r>
          </a:p>
          <a:p>
            <a:r>
              <a:t>• Diagnostic report generation</a:t>
            </a:r>
          </a:p>
          <a:p>
            <a:r>
              <a:t>• Referral to nearest medical practitioners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User input (text)</a:t>
            </a:r>
          </a:p>
          <a:p>
            <a:r>
              <a:rPr dirty="0"/>
              <a:t>2. NLP &amp; symptom analysis</a:t>
            </a:r>
          </a:p>
          <a:p>
            <a:r>
              <a:rPr dirty="0"/>
              <a:t>3. AI diagnosis engine</a:t>
            </a:r>
          </a:p>
          <a:p>
            <a:r>
              <a:rPr dirty="0"/>
              <a:t>4. Report creation (PDF)</a:t>
            </a:r>
          </a:p>
          <a:p>
            <a:r>
              <a:rPr dirty="0"/>
              <a:t>5. Referral &amp; map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2784598"/>
          </a:xfrm>
        </p:spPr>
        <p:txBody>
          <a:bodyPr/>
          <a:lstStyle/>
          <a:p>
            <a:r>
              <a:rPr dirty="0"/>
              <a:t>Frontend: HTML, JS, React Native</a:t>
            </a:r>
          </a:p>
          <a:p>
            <a:r>
              <a:rPr dirty="0"/>
              <a:t>Backend: Python (Flask/</a:t>
            </a:r>
            <a:r>
              <a:rPr dirty="0" err="1"/>
              <a:t>FastAPI</a:t>
            </a:r>
            <a:r>
              <a:rPr dirty="0"/>
              <a:t>)</a:t>
            </a:r>
          </a:p>
          <a:p>
            <a:r>
              <a:rPr dirty="0"/>
              <a:t>NLP &amp; AI: OpenAI GPT / Rasa / </a:t>
            </a:r>
            <a:r>
              <a:rPr dirty="0" err="1"/>
              <a:t>Dialogflow</a:t>
            </a:r>
            <a:endParaRPr dirty="0"/>
          </a:p>
          <a:p>
            <a:r>
              <a:rPr dirty="0"/>
              <a:t>Database: MongoDB / Firebase</a:t>
            </a:r>
          </a:p>
          <a:p>
            <a:r>
              <a:rPr dirty="0"/>
              <a:t>Maps &amp; Reports: Google Maps API, </a:t>
            </a:r>
            <a:r>
              <a:rPr dirty="0" err="1"/>
              <a:t>ReportLab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 Flow – Sample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I have a fever and cough</a:t>
            </a:r>
          </a:p>
          <a:p>
            <a:r>
              <a:t>Bot: You may have flu or COVID-19. Please consult a doctor.</a:t>
            </a:r>
          </a:p>
          <a:p>
            <a:r>
              <a:t>User: Where should I go?</a:t>
            </a:r>
          </a:p>
          <a:p>
            <a:r>
              <a:t>Bot: Nearest clinic: Arogya Kendra, 2.5km away.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Multilingual &amp; Voice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English, Hindi, Marathi (expandable)</a:t>
            </a:r>
          </a:p>
          <a:p>
            <a:r>
              <a:t>• Voice input converted via STT</a:t>
            </a:r>
          </a:p>
          <a:p>
            <a:r>
              <a:t>• Spoken response via TTS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Referral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Suggests nearest health centers</a:t>
            </a:r>
          </a:p>
          <a:p>
            <a:r>
              <a:t>• Uses Google Maps API</a:t>
            </a:r>
          </a:p>
          <a:p>
            <a:r>
              <a:t>• Includes contact details and route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313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Medimitra</vt:lpstr>
      <vt:lpstr>The Healthcare Challenge in Rural Areas</vt:lpstr>
      <vt:lpstr>Our Solution –Medimitra</vt:lpstr>
      <vt:lpstr>Core Objectives</vt:lpstr>
      <vt:lpstr>System Architecture</vt:lpstr>
      <vt:lpstr>Technology Stack</vt:lpstr>
      <vt:lpstr>Chat Flow – Sample Interaction</vt:lpstr>
      <vt:lpstr>Multilingual &amp; Voice Support</vt:lpstr>
      <vt:lpstr>Referral Mechanism</vt:lpstr>
      <vt:lpstr>Benefits &amp; Impact</vt:lpstr>
      <vt:lpstr>Future Roadmap</vt:lpstr>
      <vt:lpstr>Get Involved!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Omkareswar Nayak</cp:lastModifiedBy>
  <cp:revision>8</cp:revision>
  <dcterms:created xsi:type="dcterms:W3CDTF">2013-01-27T09:14:16Z</dcterms:created>
  <dcterms:modified xsi:type="dcterms:W3CDTF">2025-07-24T15:42:59Z</dcterms:modified>
  <cp:category/>
</cp:coreProperties>
</file>