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E1F-DCA9-4162-BC8A-C19F6440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68AD1-E83A-4E1C-A130-C919EC90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5DB5-3706-4EBC-979A-5DDB8643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885A-CE24-4A1C-9100-BF8C7DFD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2A49-14E6-4411-BB9D-529D7363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1FF6-2C44-4EAB-9B66-B411764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C715-D43D-4256-B8B7-7445140C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88EA-25F2-48DF-8E48-B411ACA2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E564-9C8B-4BA1-9CA1-E228CCF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F76C-C5F6-4B31-9969-D3F1E882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13DB1-752B-4A93-8EDF-B2412067D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F293D-37C6-41B8-9F33-C7BE20E6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48FA-05B3-44B3-880F-84999D3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439D-681B-4404-9826-32EBD94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409D-0247-44D5-AB6E-C9FABD39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2DE-B688-49D2-8894-2F52466F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7E53-8DA5-42D7-B777-A0951A9F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B958-09EC-4280-88C4-3600D202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4B8E-3518-4BD2-BC00-1865CD7F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67FE-CD5E-4C43-924E-21687726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C093-4870-4E8C-8B7F-3A6EE05F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95D6-9AE4-4387-B9C3-F1629243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95F1-3C26-4872-A97A-77773496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40C5-9136-4984-ACB6-5D01AB41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DDCA-392F-4817-8CCA-2EF6CF0F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8212-1623-4C63-A037-948BD78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D174-84E9-4FD4-BDE9-F2DBF2B7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ECA53-49B0-4B46-9684-F3BBDA6A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82049-AC95-4682-9263-06398DF2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ACA8F-A9B1-4D0B-A204-CF16EA25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07B1-E7CF-41E8-9B4A-F7E122A5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9D9E-3BD2-4D19-821C-38DCC64A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C19A-1DD6-4421-AD00-A1AB871E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D160C-960A-4013-83EC-99D8BD98D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A29AB-EF0F-4C02-9DC6-89D01728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8C28-A11A-44B7-A733-B15BB6497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706F7-15E7-4ECC-B442-1454A06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86589-61F0-4AA2-B95B-143E8ED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F41B-F0E6-45A4-ADF9-1F10F78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26D-30DB-4220-9D05-5406C49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4C925-40AF-4BE4-83C2-B8668412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5326C-7226-4A0C-AE81-1791AB7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59007-0B19-4D50-BF1E-D9D86846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539F8-D519-46FA-817E-DBF7800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CFFC9-C862-42DF-9F97-2EB6AD0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AADE-529D-4284-A34E-34C00C7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A1D0-07CE-4136-A4C3-17E20D63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D11A-0452-4D0C-B08A-2883B328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C2A1-0C17-4FF0-9228-59D60EC8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6E166-E434-4FD5-9BF3-7B8BBD8A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C88B7-B546-4F32-B6C3-BBC7CBB1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A102-EA5E-43AD-9E6C-A0EAE9A1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9608-1112-48E3-8C19-5CC030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E80BB-2C03-421F-AE75-58F62984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FCEF-BEC9-45D2-9F89-B5372DEC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12787-1FFD-496B-B3F1-AB3A032B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C155-2956-4894-A88F-1CF74A1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FD9B-7C8F-49D5-80B8-262D3725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C6FB3-B6A3-4932-B0A1-7B6F5C3A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4DE6-1594-4F8A-978B-444830BB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18DB-F5E1-42B4-A486-799E341D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B6E6-AA79-477A-8FA6-7A30B7F6C39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9DED-49D7-4EAF-BD99-A27CB180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5DC8-69FB-482B-A445-C17A12131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60A4-FBC6-4BBB-ACFD-1845D1271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FB74B-78B4-42DC-9609-E2B26251F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6D08A-FF11-455F-862E-80E5D46B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52400"/>
            <a:ext cx="113823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DE72-178D-4ABC-966C-02D9461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AF26-9CAA-47AB-8A27-9EEF3FA2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EC09D-33CB-4995-87C2-70EF863E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4337"/>
            <a:ext cx="108204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C38D-CC00-40A4-8F4C-708C0FC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7EEF-448E-4D05-983C-B57A938D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42065-0541-4F26-8F85-EF7F9812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5" y="0"/>
            <a:ext cx="10470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5B0D-848E-457A-AB9A-D499333F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49D9-54BB-4074-B6A4-00E04418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0B46B-7E8F-4521-A441-68F9CEEE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76225"/>
            <a:ext cx="10344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E82A-4698-4658-9533-276031B9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6EDE-A0C3-4652-9390-4994274E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36924-515E-46B0-9EE9-4C98529C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66712"/>
            <a:ext cx="109632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8A98-02D4-4EA9-BF67-92C5D3E1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BB07-53EC-421C-8FFD-B6DC4DBA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B9292-22FD-46CF-9793-741CCFC2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33" y="0"/>
            <a:ext cx="10310347" cy="67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BD73-9D5B-4291-8B21-558A2D0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32F0-279A-4935-9B40-B00FF47C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5E706-49EF-440E-BC32-BAF6601C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04787"/>
            <a:ext cx="106775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297A-B831-4650-B190-C90C57B2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EDB3-A6CB-4CE7-876E-9FD370FB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A8D67-34AA-42C8-AB4A-8FA2CA81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8100"/>
            <a:ext cx="10401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0CF0-83CC-4A96-8827-82BBB25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5328-49DD-4EA3-8060-31F4DC47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AF334-565F-4692-86B4-6BB97BE4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561975"/>
            <a:ext cx="107918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Girase</dc:creator>
  <cp:lastModifiedBy>Rohan Girase</cp:lastModifiedBy>
  <cp:revision>3</cp:revision>
  <dcterms:created xsi:type="dcterms:W3CDTF">2017-09-26T21:40:50Z</dcterms:created>
  <dcterms:modified xsi:type="dcterms:W3CDTF">2017-09-26T22:05:32Z</dcterms:modified>
</cp:coreProperties>
</file>