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 id="2147483705" r:id="rId3"/>
  </p:sldMasterIdLst>
  <p:notesMasterIdLst>
    <p:notesMasterId r:id="rId23"/>
  </p:notesMasterIdLst>
  <p:sldIdLst>
    <p:sldId id="256" r:id="rId4"/>
    <p:sldId id="257" r:id="rId5"/>
    <p:sldId id="258" r:id="rId6"/>
    <p:sldId id="260" r:id="rId7"/>
    <p:sldId id="259" r:id="rId8"/>
    <p:sldId id="286" r:id="rId9"/>
    <p:sldId id="287" r:id="rId10"/>
    <p:sldId id="261" r:id="rId11"/>
    <p:sldId id="288" r:id="rId12"/>
    <p:sldId id="270" r:id="rId13"/>
    <p:sldId id="265" r:id="rId14"/>
    <p:sldId id="289" r:id="rId15"/>
    <p:sldId id="281" r:id="rId16"/>
    <p:sldId id="291" r:id="rId17"/>
    <p:sldId id="293" r:id="rId18"/>
    <p:sldId id="285" r:id="rId19"/>
    <p:sldId id="284" r:id="rId20"/>
    <p:sldId id="290" r:id="rId21"/>
    <p:sldId id="292" r:id="rId22"/>
  </p:sldIdLst>
  <p:sldSz cx="11887200" cy="6858000"/>
  <p:notesSz cx="7559675" cy="10691813"/>
  <p:embeddedFontLst>
    <p:embeddedFont>
      <p:font typeface="Libre Baskerville" panose="02000000000000000000" pitchFamily="2" charset="0"/>
      <p:regular r:id="rId24"/>
      <p:bold r:id="rId25"/>
      <p:italic r:id="rId26"/>
    </p:embeddedFont>
    <p:embeddedFont>
      <p:font typeface="Play"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BDF9A5-951E-462F-801C-6969AEA1506F}">
  <a:tblStyle styleId="{0CBDF9A5-951E-462F-801C-6969AEA1506F}" styleName="Table_0">
    <a:wholeTbl>
      <a:tcTxStyle b="off" i="off">
        <a:font>
          <a:latin typeface="Aptos"/>
          <a:ea typeface="Aptos"/>
          <a:cs typeface="Aptos"/>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457C43E-49C5-4AA5-860A-2FF630832414}"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notes"/>
          <p:cNvSpPr>
            <a:spLocks noGrp="1" noRot="1" noChangeAspect="1"/>
          </p:cNvSpPr>
          <p:nvPr>
            <p:ph type="sldImg" idx="2"/>
          </p:nvPr>
        </p:nvSpPr>
        <p:spPr>
          <a:xfrm>
            <a:off x="304800" y="801688"/>
            <a:ext cx="6950075"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1: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360" name="Google Shape;360;p1:notes"/>
          <p:cNvSpPr txBox="1">
            <a:spLocks noGrp="1"/>
          </p:cNvSpPr>
          <p:nvPr>
            <p:ph type="sldNum" idx="12"/>
          </p:nvPr>
        </p:nvSpPr>
        <p:spPr>
          <a:xfrm>
            <a:off x="4281480" y="10155240"/>
            <a:ext cx="3276360" cy="534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1400"/>
              <a:buFont typeface="Times New Roman"/>
              <a:buNone/>
            </a:pPr>
            <a:fld id="{00000000-1234-1234-1234-123412341234}" type="slidenum">
              <a:rPr lang="en-US" sz="1400" b="0" i="0" u="none" strike="noStrike" cap="none">
                <a:latin typeface="Times New Roman"/>
                <a:ea typeface="Times New Roman"/>
                <a:cs typeface="Times New Roman"/>
                <a:sym typeface="Times New Roman"/>
              </a:rPr>
              <a:t>1</a:t>
            </a:fld>
            <a:endParaRPr sz="1400" b="0" i="0" u="none" strike="noStrike" cap="none">
              <a:latin typeface="Times New Roman"/>
              <a:ea typeface="Times New Roman"/>
              <a:cs typeface="Times New Roman"/>
              <a:sym typeface="Times New Roman"/>
            </a:endParaRPr>
          </a:p>
        </p:txBody>
      </p:sp>
      <p:sp>
        <p:nvSpPr>
          <p:cNvPr id="361" name="Google Shape;361;p1:notes"/>
          <p:cNvSpPr txBox="1">
            <a:spLocks noGrp="1"/>
          </p:cNvSpPr>
          <p:nvPr>
            <p:ph type="ftr" idx="11"/>
          </p:nvPr>
        </p:nvSpPr>
        <p:spPr>
          <a:xfrm>
            <a:off x="0" y="10155240"/>
            <a:ext cx="3276360" cy="534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endParaRPr sz="24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2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2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30: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29: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29: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C3B06252-328E-FE61-CE25-E2AD74F265B7}"/>
            </a:ext>
          </a:extLst>
        </p:cNvPr>
        <p:cNvGrpSpPr/>
        <p:nvPr/>
      </p:nvGrpSpPr>
      <p:grpSpPr>
        <a:xfrm>
          <a:off x="0" y="0"/>
          <a:ext cx="0" cy="0"/>
          <a:chOff x="0" y="0"/>
          <a:chExt cx="0" cy="0"/>
        </a:xfrm>
      </p:grpSpPr>
      <p:sp>
        <p:nvSpPr>
          <p:cNvPr id="569" name="Google Shape;569;p30:notes">
            <a:extLst>
              <a:ext uri="{FF2B5EF4-FFF2-40B4-BE49-F238E27FC236}">
                <a16:creationId xmlns:a16="http://schemas.microsoft.com/office/drawing/2014/main" id="{2561D5DE-68FC-53BA-956F-CDE00AC4EF36}"/>
              </a:ext>
            </a:extLst>
          </p:cNvPr>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70" name="Google Shape;570;p30:notes">
            <a:extLst>
              <a:ext uri="{FF2B5EF4-FFF2-40B4-BE49-F238E27FC236}">
                <a16:creationId xmlns:a16="http://schemas.microsoft.com/office/drawing/2014/main" id="{BF1E015B-3E63-A402-146C-6A329FA75211}"/>
              </a:ext>
            </a:extLst>
          </p:cNvPr>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7575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notes"/>
          <p:cNvSpPr>
            <a:spLocks noGrp="1" noRot="1" noChangeAspect="1"/>
          </p:cNvSpPr>
          <p:nvPr>
            <p:ph type="sldImg" idx="2"/>
          </p:nvPr>
        </p:nvSpPr>
        <p:spPr>
          <a:xfrm>
            <a:off x="304800" y="801688"/>
            <a:ext cx="6950075" cy="40100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notes"/>
          <p:cNvSpPr txBox="1">
            <a:spLocks noGrp="1"/>
          </p:cNvSpPr>
          <p:nvPr>
            <p:ph type="body" idx="1"/>
          </p:nvPr>
        </p:nvSpPr>
        <p:spPr>
          <a:xfrm>
            <a:off x="755640" y="5078520"/>
            <a:ext cx="6048000" cy="4811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372" name="Google Shape;372;p2:notes"/>
          <p:cNvSpPr txBox="1">
            <a:spLocks noGrp="1"/>
          </p:cNvSpPr>
          <p:nvPr>
            <p:ph type="sldNum" idx="12"/>
          </p:nvPr>
        </p:nvSpPr>
        <p:spPr>
          <a:xfrm>
            <a:off x="4281480" y="10155240"/>
            <a:ext cx="3276360" cy="5346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SzPts val="1400"/>
              <a:buFont typeface="Times New Roman"/>
              <a:buNone/>
            </a:pPr>
            <a:fld id="{00000000-1234-1234-1234-123412341234}" type="slidenum">
              <a:rPr lang="en-US" sz="1400" b="0" i="0" u="none" strike="noStrike" cap="none">
                <a:latin typeface="Times New Roman"/>
                <a:ea typeface="Times New Roman"/>
                <a:cs typeface="Times New Roman"/>
                <a:sym typeface="Times New Roman"/>
              </a:rPr>
              <a:t>2</a:t>
            </a:fld>
            <a:endParaRPr sz="1400" b="0" i="0" u="none" strike="noStrike" cap="none">
              <a:latin typeface="Times New Roman"/>
              <a:ea typeface="Times New Roman"/>
              <a:cs typeface="Times New Roman"/>
              <a:sym typeface="Times New Roman"/>
            </a:endParaRPr>
          </a:p>
        </p:txBody>
      </p:sp>
      <p:sp>
        <p:nvSpPr>
          <p:cNvPr id="373" name="Google Shape;373;p2:notes"/>
          <p:cNvSpPr txBox="1">
            <a:spLocks noGrp="1"/>
          </p:cNvSpPr>
          <p:nvPr>
            <p:ph type="ftr" idx="11"/>
          </p:nvPr>
        </p:nvSpPr>
        <p:spPr>
          <a:xfrm>
            <a:off x="0" y="10155240"/>
            <a:ext cx="3276360" cy="5346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endParaRPr sz="24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3: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4: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99215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6: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15: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10:notes"/>
          <p:cNvSpPr>
            <a:spLocks noGrp="1" noRot="1" noChangeAspect="1"/>
          </p:cNvSpPr>
          <p:nvPr>
            <p:ph type="sldImg" idx="2"/>
          </p:nvPr>
        </p:nvSpPr>
        <p:spPr>
          <a:xfrm>
            <a:off x="306388" y="812800"/>
            <a:ext cx="69469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
        <p:nvSpPr>
          <p:cNvPr id="15" name="Google Shape;15;p2"/>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2"/>
        <p:cNvGrpSpPr/>
        <p:nvPr/>
      </p:nvGrpSpPr>
      <p:grpSpPr>
        <a:xfrm>
          <a:off x="0" y="0"/>
          <a:ext cx="0" cy="0"/>
          <a:chOff x="0" y="0"/>
          <a:chExt cx="0" cy="0"/>
        </a:xfrm>
      </p:grpSpPr>
      <p:sp>
        <p:nvSpPr>
          <p:cNvPr id="73" name="Google Shape;73;p13"/>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6"/>
          <p:cNvSpPr txBox="1">
            <a:spLocks noGrp="1"/>
          </p:cNvSpPr>
          <p:nvPr>
            <p:ph type="body" idx="1"/>
          </p:nvPr>
        </p:nvSpPr>
        <p:spPr>
          <a:xfrm>
            <a:off x="59436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body" idx="2"/>
          </p:nvPr>
        </p:nvSpPr>
        <p:spPr>
          <a:xfrm>
            <a:off x="607608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0"/>
        <p:cNvGrpSpPr/>
        <p:nvPr/>
      </p:nvGrpSpPr>
      <p:grpSpPr>
        <a:xfrm>
          <a:off x="0" y="0"/>
          <a:ext cx="0" cy="0"/>
          <a:chOff x="0" y="0"/>
          <a:chExt cx="0" cy="0"/>
        </a:xfrm>
      </p:grpSpPr>
      <p:sp>
        <p:nvSpPr>
          <p:cNvPr id="91" name="Google Shape;91;p18"/>
          <p:cNvSpPr txBox="1">
            <a:spLocks noGrp="1"/>
          </p:cNvSpPr>
          <p:nvPr>
            <p:ph type="subTitle" idx="1"/>
          </p:nvPr>
        </p:nvSpPr>
        <p:spPr>
          <a:xfrm>
            <a:off x="594360" y="273600"/>
            <a:ext cx="1069812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8"/>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9"/>
          <p:cNvSpPr txBox="1">
            <a:spLocks noGrp="1"/>
          </p:cNvSpPr>
          <p:nvPr>
            <p:ph type="body" idx="1"/>
          </p:nvPr>
        </p:nvSpPr>
        <p:spPr>
          <a:xfrm>
            <a:off x="59436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19"/>
          <p:cNvSpPr txBox="1">
            <a:spLocks noGrp="1"/>
          </p:cNvSpPr>
          <p:nvPr>
            <p:ph type="body" idx="2"/>
          </p:nvPr>
        </p:nvSpPr>
        <p:spPr>
          <a:xfrm>
            <a:off x="607608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19"/>
          <p:cNvSpPr txBox="1">
            <a:spLocks noGrp="1"/>
          </p:cNvSpPr>
          <p:nvPr>
            <p:ph type="body" idx="3"/>
          </p:nvPr>
        </p:nvSpPr>
        <p:spPr>
          <a:xfrm>
            <a:off x="59436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8" name="Google Shape;98;p19"/>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0"/>
          <p:cNvSpPr txBox="1">
            <a:spLocks noGrp="1"/>
          </p:cNvSpPr>
          <p:nvPr>
            <p:ph type="body" idx="1"/>
          </p:nvPr>
        </p:nvSpPr>
        <p:spPr>
          <a:xfrm>
            <a:off x="59436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2" name="Google Shape;102;p20"/>
          <p:cNvSpPr txBox="1">
            <a:spLocks noGrp="1"/>
          </p:cNvSpPr>
          <p:nvPr>
            <p:ph type="body" idx="2"/>
          </p:nvPr>
        </p:nvSpPr>
        <p:spPr>
          <a:xfrm>
            <a:off x="607608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p20"/>
          <p:cNvSpPr txBox="1">
            <a:spLocks noGrp="1"/>
          </p:cNvSpPr>
          <p:nvPr>
            <p:ph type="body" idx="3"/>
          </p:nvPr>
        </p:nvSpPr>
        <p:spPr>
          <a:xfrm>
            <a:off x="607608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20"/>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1"/>
          <p:cNvSpPr txBox="1">
            <a:spLocks noGrp="1"/>
          </p:cNvSpPr>
          <p:nvPr>
            <p:ph type="body" idx="1"/>
          </p:nvPr>
        </p:nvSpPr>
        <p:spPr>
          <a:xfrm>
            <a:off x="59436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21"/>
          <p:cNvSpPr txBox="1">
            <a:spLocks noGrp="1"/>
          </p:cNvSpPr>
          <p:nvPr>
            <p:ph type="body" idx="2"/>
          </p:nvPr>
        </p:nvSpPr>
        <p:spPr>
          <a:xfrm>
            <a:off x="607608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21"/>
          <p:cNvSpPr txBox="1">
            <a:spLocks noGrp="1"/>
          </p:cNvSpPr>
          <p:nvPr>
            <p:ph type="body" idx="3"/>
          </p:nvPr>
        </p:nvSpPr>
        <p:spPr>
          <a:xfrm>
            <a:off x="594360" y="3682080"/>
            <a:ext cx="1069812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21"/>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2"/>
          <p:cNvSpPr txBox="1">
            <a:spLocks noGrp="1"/>
          </p:cNvSpPr>
          <p:nvPr>
            <p:ph type="body" idx="1"/>
          </p:nvPr>
        </p:nvSpPr>
        <p:spPr>
          <a:xfrm>
            <a:off x="594360" y="1604520"/>
            <a:ext cx="1069812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4" name="Google Shape;114;p22"/>
          <p:cNvSpPr txBox="1">
            <a:spLocks noGrp="1"/>
          </p:cNvSpPr>
          <p:nvPr>
            <p:ph type="body" idx="2"/>
          </p:nvPr>
        </p:nvSpPr>
        <p:spPr>
          <a:xfrm>
            <a:off x="594360" y="3682080"/>
            <a:ext cx="1069812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5" name="Google Shape;115;p22"/>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body" idx="1"/>
          </p:nvPr>
        </p:nvSpPr>
        <p:spPr>
          <a:xfrm>
            <a:off x="59436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9" name="Google Shape;119;p23"/>
          <p:cNvSpPr txBox="1">
            <a:spLocks noGrp="1"/>
          </p:cNvSpPr>
          <p:nvPr>
            <p:ph type="body" idx="2"/>
          </p:nvPr>
        </p:nvSpPr>
        <p:spPr>
          <a:xfrm>
            <a:off x="607608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0" name="Google Shape;120;p23"/>
          <p:cNvSpPr txBox="1">
            <a:spLocks noGrp="1"/>
          </p:cNvSpPr>
          <p:nvPr>
            <p:ph type="body" idx="3"/>
          </p:nvPr>
        </p:nvSpPr>
        <p:spPr>
          <a:xfrm>
            <a:off x="59436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1" name="Google Shape;121;p23"/>
          <p:cNvSpPr txBox="1">
            <a:spLocks noGrp="1"/>
          </p:cNvSpPr>
          <p:nvPr>
            <p:ph type="body" idx="4"/>
          </p:nvPr>
        </p:nvSpPr>
        <p:spPr>
          <a:xfrm>
            <a:off x="607608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2" name="Google Shape;122;p23"/>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4"/>
          <p:cNvSpPr txBox="1">
            <a:spLocks noGrp="1"/>
          </p:cNvSpPr>
          <p:nvPr>
            <p:ph type="body" idx="1"/>
          </p:nvPr>
        </p:nvSpPr>
        <p:spPr>
          <a:xfrm>
            <a:off x="594360" y="160452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24"/>
          <p:cNvSpPr txBox="1">
            <a:spLocks noGrp="1"/>
          </p:cNvSpPr>
          <p:nvPr>
            <p:ph type="body" idx="2"/>
          </p:nvPr>
        </p:nvSpPr>
        <p:spPr>
          <a:xfrm>
            <a:off x="4211280" y="160452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7" name="Google Shape;127;p24"/>
          <p:cNvSpPr txBox="1">
            <a:spLocks noGrp="1"/>
          </p:cNvSpPr>
          <p:nvPr>
            <p:ph type="body" idx="3"/>
          </p:nvPr>
        </p:nvSpPr>
        <p:spPr>
          <a:xfrm>
            <a:off x="7828560" y="160452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8" name="Google Shape;128;p24"/>
          <p:cNvSpPr txBox="1">
            <a:spLocks noGrp="1"/>
          </p:cNvSpPr>
          <p:nvPr>
            <p:ph type="body" idx="4"/>
          </p:nvPr>
        </p:nvSpPr>
        <p:spPr>
          <a:xfrm>
            <a:off x="594360" y="368208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9" name="Google Shape;129;p24"/>
          <p:cNvSpPr txBox="1">
            <a:spLocks noGrp="1"/>
          </p:cNvSpPr>
          <p:nvPr>
            <p:ph type="body" idx="5"/>
          </p:nvPr>
        </p:nvSpPr>
        <p:spPr>
          <a:xfrm>
            <a:off x="4211280" y="368208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24"/>
          <p:cNvSpPr txBox="1">
            <a:spLocks noGrp="1"/>
          </p:cNvSpPr>
          <p:nvPr>
            <p:ph type="body" idx="6"/>
          </p:nvPr>
        </p:nvSpPr>
        <p:spPr>
          <a:xfrm>
            <a:off x="7828560" y="368208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24"/>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59436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2"/>
          </p:nvPr>
        </p:nvSpPr>
        <p:spPr>
          <a:xfrm>
            <a:off x="607608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27"/>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7"/>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7"/>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817245" y="365126"/>
            <a:ext cx="102527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9"/>
          <p:cNvSpPr txBox="1">
            <a:spLocks noGrp="1"/>
          </p:cNvSpPr>
          <p:nvPr>
            <p:ph type="body" idx="1"/>
          </p:nvPr>
        </p:nvSpPr>
        <p:spPr>
          <a:xfrm>
            <a:off x="817245" y="1825625"/>
            <a:ext cx="1025271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75"/>
              </a:spcBef>
              <a:spcAft>
                <a:spcPts val="0"/>
              </a:spcAft>
              <a:buClr>
                <a:schemeClr val="dk1"/>
              </a:buClr>
              <a:buSzPts val="1800"/>
              <a:buChar char="•"/>
              <a:defRPr/>
            </a:lvl1pPr>
            <a:lvl2pPr marL="914400" lvl="1" indent="-342900" algn="l">
              <a:lnSpc>
                <a:spcPct val="90000"/>
              </a:lnSpc>
              <a:spcBef>
                <a:spcPts val="488"/>
              </a:spcBef>
              <a:spcAft>
                <a:spcPts val="0"/>
              </a:spcAft>
              <a:buClr>
                <a:schemeClr val="dk1"/>
              </a:buClr>
              <a:buSzPts val="1800"/>
              <a:buChar char="•"/>
              <a:defRPr/>
            </a:lvl2pPr>
            <a:lvl3pPr marL="1371600" lvl="2" indent="-342900" algn="l">
              <a:lnSpc>
                <a:spcPct val="90000"/>
              </a:lnSpc>
              <a:spcBef>
                <a:spcPts val="488"/>
              </a:spcBef>
              <a:spcAft>
                <a:spcPts val="0"/>
              </a:spcAft>
              <a:buClr>
                <a:schemeClr val="dk1"/>
              </a:buClr>
              <a:buSzPts val="1800"/>
              <a:buChar char="•"/>
              <a:defRPr/>
            </a:lvl3pPr>
            <a:lvl4pPr marL="1828800" lvl="3" indent="-342900" algn="l">
              <a:lnSpc>
                <a:spcPct val="90000"/>
              </a:lnSpc>
              <a:spcBef>
                <a:spcPts val="488"/>
              </a:spcBef>
              <a:spcAft>
                <a:spcPts val="0"/>
              </a:spcAft>
              <a:buClr>
                <a:schemeClr val="dk1"/>
              </a:buClr>
              <a:buSzPts val="1800"/>
              <a:buChar char="•"/>
              <a:defRPr/>
            </a:lvl4pPr>
            <a:lvl5pPr marL="2286000" lvl="4" indent="-342900" algn="l">
              <a:lnSpc>
                <a:spcPct val="90000"/>
              </a:lnSpc>
              <a:spcBef>
                <a:spcPts val="488"/>
              </a:spcBef>
              <a:spcAft>
                <a:spcPts val="0"/>
              </a:spcAft>
              <a:buClr>
                <a:schemeClr val="dk1"/>
              </a:buClr>
              <a:buSzPts val="1800"/>
              <a:buChar char="•"/>
              <a:defRPr/>
            </a:lvl5pPr>
            <a:lvl6pPr marL="2743200" lvl="5" indent="-342900" algn="l">
              <a:lnSpc>
                <a:spcPct val="90000"/>
              </a:lnSpc>
              <a:spcBef>
                <a:spcPts val="488"/>
              </a:spcBef>
              <a:spcAft>
                <a:spcPts val="0"/>
              </a:spcAft>
              <a:buClr>
                <a:schemeClr val="dk1"/>
              </a:buClr>
              <a:buSzPts val="1800"/>
              <a:buChar char="•"/>
              <a:defRPr/>
            </a:lvl6pPr>
            <a:lvl7pPr marL="3200400" lvl="6" indent="-342900" algn="l">
              <a:lnSpc>
                <a:spcPct val="90000"/>
              </a:lnSpc>
              <a:spcBef>
                <a:spcPts val="488"/>
              </a:spcBef>
              <a:spcAft>
                <a:spcPts val="0"/>
              </a:spcAft>
              <a:buClr>
                <a:schemeClr val="dk1"/>
              </a:buClr>
              <a:buSzPts val="1800"/>
              <a:buChar char="•"/>
              <a:defRPr/>
            </a:lvl7pPr>
            <a:lvl8pPr marL="3657600" lvl="7" indent="-342900" algn="l">
              <a:lnSpc>
                <a:spcPct val="90000"/>
              </a:lnSpc>
              <a:spcBef>
                <a:spcPts val="488"/>
              </a:spcBef>
              <a:spcAft>
                <a:spcPts val="0"/>
              </a:spcAft>
              <a:buClr>
                <a:schemeClr val="dk1"/>
              </a:buClr>
              <a:buSzPts val="1800"/>
              <a:buChar char="•"/>
              <a:defRPr/>
            </a:lvl8pPr>
            <a:lvl9pPr marL="4114800" lvl="8" indent="-342900" algn="l">
              <a:lnSpc>
                <a:spcPct val="90000"/>
              </a:lnSpc>
              <a:spcBef>
                <a:spcPts val="488"/>
              </a:spcBef>
              <a:spcAft>
                <a:spcPts val="0"/>
              </a:spcAft>
              <a:buClr>
                <a:schemeClr val="dk1"/>
              </a:buClr>
              <a:buSzPts val="1800"/>
              <a:buChar char="•"/>
              <a:defRPr/>
            </a:lvl9pPr>
          </a:lstStyle>
          <a:p>
            <a:endParaRPr/>
          </a:p>
        </p:txBody>
      </p:sp>
      <p:sp>
        <p:nvSpPr>
          <p:cNvPr id="156" name="Google Shape;156;p29"/>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9"/>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9"/>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811054" y="1709739"/>
            <a:ext cx="1025271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850"/>
              <a:buFont typeface="Play"/>
              <a:buNone/>
              <a:defRPr sz="58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0"/>
          <p:cNvSpPr txBox="1">
            <a:spLocks noGrp="1"/>
          </p:cNvSpPr>
          <p:nvPr>
            <p:ph type="body" idx="1"/>
          </p:nvPr>
        </p:nvSpPr>
        <p:spPr>
          <a:xfrm>
            <a:off x="811054" y="4589464"/>
            <a:ext cx="1025271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Clr>
                <a:srgbClr val="757575"/>
              </a:buClr>
              <a:buSzPts val="2340"/>
              <a:buNone/>
              <a:defRPr sz="2340">
                <a:solidFill>
                  <a:srgbClr val="757575"/>
                </a:solidFill>
              </a:defRPr>
            </a:lvl1pPr>
            <a:lvl2pPr marL="914400" lvl="1" indent="-228600" algn="l">
              <a:lnSpc>
                <a:spcPct val="90000"/>
              </a:lnSpc>
              <a:spcBef>
                <a:spcPts val="488"/>
              </a:spcBef>
              <a:spcAft>
                <a:spcPts val="0"/>
              </a:spcAft>
              <a:buClr>
                <a:srgbClr val="757575"/>
              </a:buClr>
              <a:buSzPts val="1950"/>
              <a:buNone/>
              <a:defRPr sz="1950">
                <a:solidFill>
                  <a:srgbClr val="757575"/>
                </a:solidFill>
              </a:defRPr>
            </a:lvl2pPr>
            <a:lvl3pPr marL="1371600" lvl="2" indent="-228600" algn="l">
              <a:lnSpc>
                <a:spcPct val="90000"/>
              </a:lnSpc>
              <a:spcBef>
                <a:spcPts val="488"/>
              </a:spcBef>
              <a:spcAft>
                <a:spcPts val="0"/>
              </a:spcAft>
              <a:buClr>
                <a:srgbClr val="757575"/>
              </a:buClr>
              <a:buSzPts val="1755"/>
              <a:buNone/>
              <a:defRPr sz="1754">
                <a:solidFill>
                  <a:srgbClr val="757575"/>
                </a:solidFill>
              </a:defRPr>
            </a:lvl3pPr>
            <a:lvl4pPr marL="1828800" lvl="3" indent="-228600" algn="l">
              <a:lnSpc>
                <a:spcPct val="90000"/>
              </a:lnSpc>
              <a:spcBef>
                <a:spcPts val="488"/>
              </a:spcBef>
              <a:spcAft>
                <a:spcPts val="0"/>
              </a:spcAft>
              <a:buClr>
                <a:srgbClr val="757575"/>
              </a:buClr>
              <a:buSzPts val="1560"/>
              <a:buNone/>
              <a:defRPr sz="1560">
                <a:solidFill>
                  <a:srgbClr val="757575"/>
                </a:solidFill>
              </a:defRPr>
            </a:lvl4pPr>
            <a:lvl5pPr marL="2286000" lvl="4" indent="-228600" algn="l">
              <a:lnSpc>
                <a:spcPct val="90000"/>
              </a:lnSpc>
              <a:spcBef>
                <a:spcPts val="488"/>
              </a:spcBef>
              <a:spcAft>
                <a:spcPts val="0"/>
              </a:spcAft>
              <a:buClr>
                <a:srgbClr val="757575"/>
              </a:buClr>
              <a:buSzPts val="1560"/>
              <a:buNone/>
              <a:defRPr sz="1560">
                <a:solidFill>
                  <a:srgbClr val="757575"/>
                </a:solidFill>
              </a:defRPr>
            </a:lvl5pPr>
            <a:lvl6pPr marL="2743200" lvl="5" indent="-228600" algn="l">
              <a:lnSpc>
                <a:spcPct val="90000"/>
              </a:lnSpc>
              <a:spcBef>
                <a:spcPts val="488"/>
              </a:spcBef>
              <a:spcAft>
                <a:spcPts val="0"/>
              </a:spcAft>
              <a:buClr>
                <a:srgbClr val="757575"/>
              </a:buClr>
              <a:buSzPts val="1560"/>
              <a:buNone/>
              <a:defRPr sz="1560">
                <a:solidFill>
                  <a:srgbClr val="757575"/>
                </a:solidFill>
              </a:defRPr>
            </a:lvl6pPr>
            <a:lvl7pPr marL="3200400" lvl="6" indent="-228600" algn="l">
              <a:lnSpc>
                <a:spcPct val="90000"/>
              </a:lnSpc>
              <a:spcBef>
                <a:spcPts val="488"/>
              </a:spcBef>
              <a:spcAft>
                <a:spcPts val="0"/>
              </a:spcAft>
              <a:buClr>
                <a:srgbClr val="757575"/>
              </a:buClr>
              <a:buSzPts val="1560"/>
              <a:buNone/>
              <a:defRPr sz="1560">
                <a:solidFill>
                  <a:srgbClr val="757575"/>
                </a:solidFill>
              </a:defRPr>
            </a:lvl7pPr>
            <a:lvl8pPr marL="3657600" lvl="7" indent="-228600" algn="l">
              <a:lnSpc>
                <a:spcPct val="90000"/>
              </a:lnSpc>
              <a:spcBef>
                <a:spcPts val="488"/>
              </a:spcBef>
              <a:spcAft>
                <a:spcPts val="0"/>
              </a:spcAft>
              <a:buClr>
                <a:srgbClr val="757575"/>
              </a:buClr>
              <a:buSzPts val="1560"/>
              <a:buNone/>
              <a:defRPr sz="1560">
                <a:solidFill>
                  <a:srgbClr val="757575"/>
                </a:solidFill>
              </a:defRPr>
            </a:lvl8pPr>
            <a:lvl9pPr marL="4114800" lvl="8" indent="-228600" algn="l">
              <a:lnSpc>
                <a:spcPct val="90000"/>
              </a:lnSpc>
              <a:spcBef>
                <a:spcPts val="488"/>
              </a:spcBef>
              <a:spcAft>
                <a:spcPts val="0"/>
              </a:spcAft>
              <a:buClr>
                <a:srgbClr val="757575"/>
              </a:buClr>
              <a:buSzPts val="1560"/>
              <a:buNone/>
              <a:defRPr sz="1560">
                <a:solidFill>
                  <a:srgbClr val="757575"/>
                </a:solidFill>
              </a:defRPr>
            </a:lvl9pPr>
          </a:lstStyle>
          <a:p>
            <a:endParaRPr/>
          </a:p>
        </p:txBody>
      </p:sp>
      <p:sp>
        <p:nvSpPr>
          <p:cNvPr id="162" name="Google Shape;162;p30"/>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0"/>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0"/>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817245" y="365126"/>
            <a:ext cx="102527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1"/>
          <p:cNvSpPr txBox="1">
            <a:spLocks noGrp="1"/>
          </p:cNvSpPr>
          <p:nvPr>
            <p:ph type="body" idx="1"/>
          </p:nvPr>
        </p:nvSpPr>
        <p:spPr>
          <a:xfrm>
            <a:off x="817245" y="1825625"/>
            <a:ext cx="50520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75"/>
              </a:spcBef>
              <a:spcAft>
                <a:spcPts val="0"/>
              </a:spcAft>
              <a:buClr>
                <a:schemeClr val="dk1"/>
              </a:buClr>
              <a:buSzPts val="1800"/>
              <a:buChar char="•"/>
              <a:defRPr/>
            </a:lvl1pPr>
            <a:lvl2pPr marL="914400" lvl="1" indent="-342900" algn="l">
              <a:lnSpc>
                <a:spcPct val="90000"/>
              </a:lnSpc>
              <a:spcBef>
                <a:spcPts val="488"/>
              </a:spcBef>
              <a:spcAft>
                <a:spcPts val="0"/>
              </a:spcAft>
              <a:buClr>
                <a:schemeClr val="dk1"/>
              </a:buClr>
              <a:buSzPts val="1800"/>
              <a:buChar char="•"/>
              <a:defRPr/>
            </a:lvl2pPr>
            <a:lvl3pPr marL="1371600" lvl="2" indent="-342900" algn="l">
              <a:lnSpc>
                <a:spcPct val="90000"/>
              </a:lnSpc>
              <a:spcBef>
                <a:spcPts val="488"/>
              </a:spcBef>
              <a:spcAft>
                <a:spcPts val="0"/>
              </a:spcAft>
              <a:buClr>
                <a:schemeClr val="dk1"/>
              </a:buClr>
              <a:buSzPts val="1800"/>
              <a:buChar char="•"/>
              <a:defRPr/>
            </a:lvl3pPr>
            <a:lvl4pPr marL="1828800" lvl="3" indent="-342900" algn="l">
              <a:lnSpc>
                <a:spcPct val="90000"/>
              </a:lnSpc>
              <a:spcBef>
                <a:spcPts val="488"/>
              </a:spcBef>
              <a:spcAft>
                <a:spcPts val="0"/>
              </a:spcAft>
              <a:buClr>
                <a:schemeClr val="dk1"/>
              </a:buClr>
              <a:buSzPts val="1800"/>
              <a:buChar char="•"/>
              <a:defRPr/>
            </a:lvl4pPr>
            <a:lvl5pPr marL="2286000" lvl="4" indent="-342900" algn="l">
              <a:lnSpc>
                <a:spcPct val="90000"/>
              </a:lnSpc>
              <a:spcBef>
                <a:spcPts val="488"/>
              </a:spcBef>
              <a:spcAft>
                <a:spcPts val="0"/>
              </a:spcAft>
              <a:buClr>
                <a:schemeClr val="dk1"/>
              </a:buClr>
              <a:buSzPts val="1800"/>
              <a:buChar char="•"/>
              <a:defRPr/>
            </a:lvl5pPr>
            <a:lvl6pPr marL="2743200" lvl="5" indent="-342900" algn="l">
              <a:lnSpc>
                <a:spcPct val="90000"/>
              </a:lnSpc>
              <a:spcBef>
                <a:spcPts val="488"/>
              </a:spcBef>
              <a:spcAft>
                <a:spcPts val="0"/>
              </a:spcAft>
              <a:buClr>
                <a:schemeClr val="dk1"/>
              </a:buClr>
              <a:buSzPts val="1800"/>
              <a:buChar char="•"/>
              <a:defRPr/>
            </a:lvl6pPr>
            <a:lvl7pPr marL="3200400" lvl="6" indent="-342900" algn="l">
              <a:lnSpc>
                <a:spcPct val="90000"/>
              </a:lnSpc>
              <a:spcBef>
                <a:spcPts val="488"/>
              </a:spcBef>
              <a:spcAft>
                <a:spcPts val="0"/>
              </a:spcAft>
              <a:buClr>
                <a:schemeClr val="dk1"/>
              </a:buClr>
              <a:buSzPts val="1800"/>
              <a:buChar char="•"/>
              <a:defRPr/>
            </a:lvl7pPr>
            <a:lvl8pPr marL="3657600" lvl="7" indent="-342900" algn="l">
              <a:lnSpc>
                <a:spcPct val="90000"/>
              </a:lnSpc>
              <a:spcBef>
                <a:spcPts val="488"/>
              </a:spcBef>
              <a:spcAft>
                <a:spcPts val="0"/>
              </a:spcAft>
              <a:buClr>
                <a:schemeClr val="dk1"/>
              </a:buClr>
              <a:buSzPts val="1800"/>
              <a:buChar char="•"/>
              <a:defRPr/>
            </a:lvl8pPr>
            <a:lvl9pPr marL="4114800" lvl="8" indent="-342900" algn="l">
              <a:lnSpc>
                <a:spcPct val="90000"/>
              </a:lnSpc>
              <a:spcBef>
                <a:spcPts val="488"/>
              </a:spcBef>
              <a:spcAft>
                <a:spcPts val="0"/>
              </a:spcAft>
              <a:buClr>
                <a:schemeClr val="dk1"/>
              </a:buClr>
              <a:buSzPts val="1800"/>
              <a:buChar char="•"/>
              <a:defRPr/>
            </a:lvl9pPr>
          </a:lstStyle>
          <a:p>
            <a:endParaRPr/>
          </a:p>
        </p:txBody>
      </p:sp>
      <p:sp>
        <p:nvSpPr>
          <p:cNvPr id="168" name="Google Shape;168;p31"/>
          <p:cNvSpPr txBox="1">
            <a:spLocks noGrp="1"/>
          </p:cNvSpPr>
          <p:nvPr>
            <p:ph type="body" idx="2"/>
          </p:nvPr>
        </p:nvSpPr>
        <p:spPr>
          <a:xfrm>
            <a:off x="6017895" y="1825625"/>
            <a:ext cx="50520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75"/>
              </a:spcBef>
              <a:spcAft>
                <a:spcPts val="0"/>
              </a:spcAft>
              <a:buClr>
                <a:schemeClr val="dk1"/>
              </a:buClr>
              <a:buSzPts val="1800"/>
              <a:buChar char="•"/>
              <a:defRPr/>
            </a:lvl1pPr>
            <a:lvl2pPr marL="914400" lvl="1" indent="-342900" algn="l">
              <a:lnSpc>
                <a:spcPct val="90000"/>
              </a:lnSpc>
              <a:spcBef>
                <a:spcPts val="488"/>
              </a:spcBef>
              <a:spcAft>
                <a:spcPts val="0"/>
              </a:spcAft>
              <a:buClr>
                <a:schemeClr val="dk1"/>
              </a:buClr>
              <a:buSzPts val="1800"/>
              <a:buChar char="•"/>
              <a:defRPr/>
            </a:lvl2pPr>
            <a:lvl3pPr marL="1371600" lvl="2" indent="-342900" algn="l">
              <a:lnSpc>
                <a:spcPct val="90000"/>
              </a:lnSpc>
              <a:spcBef>
                <a:spcPts val="488"/>
              </a:spcBef>
              <a:spcAft>
                <a:spcPts val="0"/>
              </a:spcAft>
              <a:buClr>
                <a:schemeClr val="dk1"/>
              </a:buClr>
              <a:buSzPts val="1800"/>
              <a:buChar char="•"/>
              <a:defRPr/>
            </a:lvl3pPr>
            <a:lvl4pPr marL="1828800" lvl="3" indent="-342900" algn="l">
              <a:lnSpc>
                <a:spcPct val="90000"/>
              </a:lnSpc>
              <a:spcBef>
                <a:spcPts val="488"/>
              </a:spcBef>
              <a:spcAft>
                <a:spcPts val="0"/>
              </a:spcAft>
              <a:buClr>
                <a:schemeClr val="dk1"/>
              </a:buClr>
              <a:buSzPts val="1800"/>
              <a:buChar char="•"/>
              <a:defRPr/>
            </a:lvl4pPr>
            <a:lvl5pPr marL="2286000" lvl="4" indent="-342900" algn="l">
              <a:lnSpc>
                <a:spcPct val="90000"/>
              </a:lnSpc>
              <a:spcBef>
                <a:spcPts val="488"/>
              </a:spcBef>
              <a:spcAft>
                <a:spcPts val="0"/>
              </a:spcAft>
              <a:buClr>
                <a:schemeClr val="dk1"/>
              </a:buClr>
              <a:buSzPts val="1800"/>
              <a:buChar char="•"/>
              <a:defRPr/>
            </a:lvl5pPr>
            <a:lvl6pPr marL="2743200" lvl="5" indent="-342900" algn="l">
              <a:lnSpc>
                <a:spcPct val="90000"/>
              </a:lnSpc>
              <a:spcBef>
                <a:spcPts val="488"/>
              </a:spcBef>
              <a:spcAft>
                <a:spcPts val="0"/>
              </a:spcAft>
              <a:buClr>
                <a:schemeClr val="dk1"/>
              </a:buClr>
              <a:buSzPts val="1800"/>
              <a:buChar char="•"/>
              <a:defRPr/>
            </a:lvl6pPr>
            <a:lvl7pPr marL="3200400" lvl="6" indent="-342900" algn="l">
              <a:lnSpc>
                <a:spcPct val="90000"/>
              </a:lnSpc>
              <a:spcBef>
                <a:spcPts val="488"/>
              </a:spcBef>
              <a:spcAft>
                <a:spcPts val="0"/>
              </a:spcAft>
              <a:buClr>
                <a:schemeClr val="dk1"/>
              </a:buClr>
              <a:buSzPts val="1800"/>
              <a:buChar char="•"/>
              <a:defRPr/>
            </a:lvl7pPr>
            <a:lvl8pPr marL="3657600" lvl="7" indent="-342900" algn="l">
              <a:lnSpc>
                <a:spcPct val="90000"/>
              </a:lnSpc>
              <a:spcBef>
                <a:spcPts val="488"/>
              </a:spcBef>
              <a:spcAft>
                <a:spcPts val="0"/>
              </a:spcAft>
              <a:buClr>
                <a:schemeClr val="dk1"/>
              </a:buClr>
              <a:buSzPts val="1800"/>
              <a:buChar char="•"/>
              <a:defRPr/>
            </a:lvl8pPr>
            <a:lvl9pPr marL="4114800" lvl="8" indent="-342900" algn="l">
              <a:lnSpc>
                <a:spcPct val="90000"/>
              </a:lnSpc>
              <a:spcBef>
                <a:spcPts val="488"/>
              </a:spcBef>
              <a:spcAft>
                <a:spcPts val="0"/>
              </a:spcAft>
              <a:buClr>
                <a:schemeClr val="dk1"/>
              </a:buClr>
              <a:buSzPts val="1800"/>
              <a:buChar char="•"/>
              <a:defRPr/>
            </a:lvl9pPr>
          </a:lstStyle>
          <a:p>
            <a:endParaRPr/>
          </a:p>
        </p:txBody>
      </p:sp>
      <p:sp>
        <p:nvSpPr>
          <p:cNvPr id="169" name="Google Shape;169;p31"/>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1"/>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1"/>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818793" y="365126"/>
            <a:ext cx="102527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32"/>
          <p:cNvSpPr txBox="1">
            <a:spLocks noGrp="1"/>
          </p:cNvSpPr>
          <p:nvPr>
            <p:ph type="body" idx="1"/>
          </p:nvPr>
        </p:nvSpPr>
        <p:spPr>
          <a:xfrm>
            <a:off x="818794" y="1681163"/>
            <a:ext cx="502884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975"/>
              </a:spcBef>
              <a:spcAft>
                <a:spcPts val="0"/>
              </a:spcAft>
              <a:buClr>
                <a:schemeClr val="dk1"/>
              </a:buClr>
              <a:buSzPts val="2340"/>
              <a:buNone/>
              <a:defRPr sz="2340" b="1"/>
            </a:lvl1pPr>
            <a:lvl2pPr marL="914400" lvl="1" indent="-228600" algn="l">
              <a:lnSpc>
                <a:spcPct val="90000"/>
              </a:lnSpc>
              <a:spcBef>
                <a:spcPts val="488"/>
              </a:spcBef>
              <a:spcAft>
                <a:spcPts val="0"/>
              </a:spcAft>
              <a:buClr>
                <a:schemeClr val="dk1"/>
              </a:buClr>
              <a:buSzPts val="1950"/>
              <a:buNone/>
              <a:defRPr sz="1950" b="1"/>
            </a:lvl2pPr>
            <a:lvl3pPr marL="1371600" lvl="2" indent="-228600" algn="l">
              <a:lnSpc>
                <a:spcPct val="90000"/>
              </a:lnSpc>
              <a:spcBef>
                <a:spcPts val="488"/>
              </a:spcBef>
              <a:spcAft>
                <a:spcPts val="0"/>
              </a:spcAft>
              <a:buClr>
                <a:schemeClr val="dk1"/>
              </a:buClr>
              <a:buSzPts val="1755"/>
              <a:buNone/>
              <a:defRPr sz="1754" b="1"/>
            </a:lvl3pPr>
            <a:lvl4pPr marL="1828800" lvl="3" indent="-228600" algn="l">
              <a:lnSpc>
                <a:spcPct val="90000"/>
              </a:lnSpc>
              <a:spcBef>
                <a:spcPts val="488"/>
              </a:spcBef>
              <a:spcAft>
                <a:spcPts val="0"/>
              </a:spcAft>
              <a:buClr>
                <a:schemeClr val="dk1"/>
              </a:buClr>
              <a:buSzPts val="1560"/>
              <a:buNone/>
              <a:defRPr sz="1560" b="1"/>
            </a:lvl4pPr>
            <a:lvl5pPr marL="2286000" lvl="4" indent="-228600" algn="l">
              <a:lnSpc>
                <a:spcPct val="90000"/>
              </a:lnSpc>
              <a:spcBef>
                <a:spcPts val="488"/>
              </a:spcBef>
              <a:spcAft>
                <a:spcPts val="0"/>
              </a:spcAft>
              <a:buClr>
                <a:schemeClr val="dk1"/>
              </a:buClr>
              <a:buSzPts val="1560"/>
              <a:buNone/>
              <a:defRPr sz="1560" b="1"/>
            </a:lvl5pPr>
            <a:lvl6pPr marL="2743200" lvl="5" indent="-228600" algn="l">
              <a:lnSpc>
                <a:spcPct val="90000"/>
              </a:lnSpc>
              <a:spcBef>
                <a:spcPts val="488"/>
              </a:spcBef>
              <a:spcAft>
                <a:spcPts val="0"/>
              </a:spcAft>
              <a:buClr>
                <a:schemeClr val="dk1"/>
              </a:buClr>
              <a:buSzPts val="1560"/>
              <a:buNone/>
              <a:defRPr sz="1560" b="1"/>
            </a:lvl6pPr>
            <a:lvl7pPr marL="3200400" lvl="6" indent="-228600" algn="l">
              <a:lnSpc>
                <a:spcPct val="90000"/>
              </a:lnSpc>
              <a:spcBef>
                <a:spcPts val="488"/>
              </a:spcBef>
              <a:spcAft>
                <a:spcPts val="0"/>
              </a:spcAft>
              <a:buClr>
                <a:schemeClr val="dk1"/>
              </a:buClr>
              <a:buSzPts val="1560"/>
              <a:buNone/>
              <a:defRPr sz="1560" b="1"/>
            </a:lvl7pPr>
            <a:lvl8pPr marL="3657600" lvl="7" indent="-228600" algn="l">
              <a:lnSpc>
                <a:spcPct val="90000"/>
              </a:lnSpc>
              <a:spcBef>
                <a:spcPts val="488"/>
              </a:spcBef>
              <a:spcAft>
                <a:spcPts val="0"/>
              </a:spcAft>
              <a:buClr>
                <a:schemeClr val="dk1"/>
              </a:buClr>
              <a:buSzPts val="1560"/>
              <a:buNone/>
              <a:defRPr sz="1560" b="1"/>
            </a:lvl8pPr>
            <a:lvl9pPr marL="4114800" lvl="8" indent="-228600" algn="l">
              <a:lnSpc>
                <a:spcPct val="90000"/>
              </a:lnSpc>
              <a:spcBef>
                <a:spcPts val="488"/>
              </a:spcBef>
              <a:spcAft>
                <a:spcPts val="0"/>
              </a:spcAft>
              <a:buClr>
                <a:schemeClr val="dk1"/>
              </a:buClr>
              <a:buSzPts val="1560"/>
              <a:buNone/>
              <a:defRPr sz="1560" b="1"/>
            </a:lvl9pPr>
          </a:lstStyle>
          <a:p>
            <a:endParaRPr/>
          </a:p>
        </p:txBody>
      </p:sp>
      <p:sp>
        <p:nvSpPr>
          <p:cNvPr id="175" name="Google Shape;175;p32"/>
          <p:cNvSpPr txBox="1">
            <a:spLocks noGrp="1"/>
          </p:cNvSpPr>
          <p:nvPr>
            <p:ph type="body" idx="2"/>
          </p:nvPr>
        </p:nvSpPr>
        <p:spPr>
          <a:xfrm>
            <a:off x="818794" y="2505075"/>
            <a:ext cx="5028842"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75"/>
              </a:spcBef>
              <a:spcAft>
                <a:spcPts val="0"/>
              </a:spcAft>
              <a:buClr>
                <a:schemeClr val="dk1"/>
              </a:buClr>
              <a:buSzPts val="1800"/>
              <a:buChar char="•"/>
              <a:defRPr/>
            </a:lvl1pPr>
            <a:lvl2pPr marL="914400" lvl="1" indent="-342900" algn="l">
              <a:lnSpc>
                <a:spcPct val="90000"/>
              </a:lnSpc>
              <a:spcBef>
                <a:spcPts val="488"/>
              </a:spcBef>
              <a:spcAft>
                <a:spcPts val="0"/>
              </a:spcAft>
              <a:buClr>
                <a:schemeClr val="dk1"/>
              </a:buClr>
              <a:buSzPts val="1800"/>
              <a:buChar char="•"/>
              <a:defRPr/>
            </a:lvl2pPr>
            <a:lvl3pPr marL="1371600" lvl="2" indent="-342900" algn="l">
              <a:lnSpc>
                <a:spcPct val="90000"/>
              </a:lnSpc>
              <a:spcBef>
                <a:spcPts val="488"/>
              </a:spcBef>
              <a:spcAft>
                <a:spcPts val="0"/>
              </a:spcAft>
              <a:buClr>
                <a:schemeClr val="dk1"/>
              </a:buClr>
              <a:buSzPts val="1800"/>
              <a:buChar char="•"/>
              <a:defRPr/>
            </a:lvl3pPr>
            <a:lvl4pPr marL="1828800" lvl="3" indent="-342900" algn="l">
              <a:lnSpc>
                <a:spcPct val="90000"/>
              </a:lnSpc>
              <a:spcBef>
                <a:spcPts val="488"/>
              </a:spcBef>
              <a:spcAft>
                <a:spcPts val="0"/>
              </a:spcAft>
              <a:buClr>
                <a:schemeClr val="dk1"/>
              </a:buClr>
              <a:buSzPts val="1800"/>
              <a:buChar char="•"/>
              <a:defRPr/>
            </a:lvl4pPr>
            <a:lvl5pPr marL="2286000" lvl="4" indent="-342900" algn="l">
              <a:lnSpc>
                <a:spcPct val="90000"/>
              </a:lnSpc>
              <a:spcBef>
                <a:spcPts val="488"/>
              </a:spcBef>
              <a:spcAft>
                <a:spcPts val="0"/>
              </a:spcAft>
              <a:buClr>
                <a:schemeClr val="dk1"/>
              </a:buClr>
              <a:buSzPts val="1800"/>
              <a:buChar char="•"/>
              <a:defRPr/>
            </a:lvl5pPr>
            <a:lvl6pPr marL="2743200" lvl="5" indent="-342900" algn="l">
              <a:lnSpc>
                <a:spcPct val="90000"/>
              </a:lnSpc>
              <a:spcBef>
                <a:spcPts val="488"/>
              </a:spcBef>
              <a:spcAft>
                <a:spcPts val="0"/>
              </a:spcAft>
              <a:buClr>
                <a:schemeClr val="dk1"/>
              </a:buClr>
              <a:buSzPts val="1800"/>
              <a:buChar char="•"/>
              <a:defRPr/>
            </a:lvl6pPr>
            <a:lvl7pPr marL="3200400" lvl="6" indent="-342900" algn="l">
              <a:lnSpc>
                <a:spcPct val="90000"/>
              </a:lnSpc>
              <a:spcBef>
                <a:spcPts val="488"/>
              </a:spcBef>
              <a:spcAft>
                <a:spcPts val="0"/>
              </a:spcAft>
              <a:buClr>
                <a:schemeClr val="dk1"/>
              </a:buClr>
              <a:buSzPts val="1800"/>
              <a:buChar char="•"/>
              <a:defRPr/>
            </a:lvl7pPr>
            <a:lvl8pPr marL="3657600" lvl="7" indent="-342900" algn="l">
              <a:lnSpc>
                <a:spcPct val="90000"/>
              </a:lnSpc>
              <a:spcBef>
                <a:spcPts val="488"/>
              </a:spcBef>
              <a:spcAft>
                <a:spcPts val="0"/>
              </a:spcAft>
              <a:buClr>
                <a:schemeClr val="dk1"/>
              </a:buClr>
              <a:buSzPts val="1800"/>
              <a:buChar char="•"/>
              <a:defRPr/>
            </a:lvl8pPr>
            <a:lvl9pPr marL="4114800" lvl="8" indent="-342900" algn="l">
              <a:lnSpc>
                <a:spcPct val="90000"/>
              </a:lnSpc>
              <a:spcBef>
                <a:spcPts val="488"/>
              </a:spcBef>
              <a:spcAft>
                <a:spcPts val="0"/>
              </a:spcAft>
              <a:buClr>
                <a:schemeClr val="dk1"/>
              </a:buClr>
              <a:buSzPts val="1800"/>
              <a:buChar char="•"/>
              <a:defRPr/>
            </a:lvl9pPr>
          </a:lstStyle>
          <a:p>
            <a:endParaRPr/>
          </a:p>
        </p:txBody>
      </p:sp>
      <p:sp>
        <p:nvSpPr>
          <p:cNvPr id="176" name="Google Shape;176;p32"/>
          <p:cNvSpPr txBox="1">
            <a:spLocks noGrp="1"/>
          </p:cNvSpPr>
          <p:nvPr>
            <p:ph type="body" idx="3"/>
          </p:nvPr>
        </p:nvSpPr>
        <p:spPr>
          <a:xfrm>
            <a:off x="6017895" y="1681163"/>
            <a:ext cx="505360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975"/>
              </a:spcBef>
              <a:spcAft>
                <a:spcPts val="0"/>
              </a:spcAft>
              <a:buClr>
                <a:schemeClr val="dk1"/>
              </a:buClr>
              <a:buSzPts val="2340"/>
              <a:buNone/>
              <a:defRPr sz="2340" b="1"/>
            </a:lvl1pPr>
            <a:lvl2pPr marL="914400" lvl="1" indent="-228600" algn="l">
              <a:lnSpc>
                <a:spcPct val="90000"/>
              </a:lnSpc>
              <a:spcBef>
                <a:spcPts val="488"/>
              </a:spcBef>
              <a:spcAft>
                <a:spcPts val="0"/>
              </a:spcAft>
              <a:buClr>
                <a:schemeClr val="dk1"/>
              </a:buClr>
              <a:buSzPts val="1950"/>
              <a:buNone/>
              <a:defRPr sz="1950" b="1"/>
            </a:lvl2pPr>
            <a:lvl3pPr marL="1371600" lvl="2" indent="-228600" algn="l">
              <a:lnSpc>
                <a:spcPct val="90000"/>
              </a:lnSpc>
              <a:spcBef>
                <a:spcPts val="488"/>
              </a:spcBef>
              <a:spcAft>
                <a:spcPts val="0"/>
              </a:spcAft>
              <a:buClr>
                <a:schemeClr val="dk1"/>
              </a:buClr>
              <a:buSzPts val="1755"/>
              <a:buNone/>
              <a:defRPr sz="1754" b="1"/>
            </a:lvl3pPr>
            <a:lvl4pPr marL="1828800" lvl="3" indent="-228600" algn="l">
              <a:lnSpc>
                <a:spcPct val="90000"/>
              </a:lnSpc>
              <a:spcBef>
                <a:spcPts val="488"/>
              </a:spcBef>
              <a:spcAft>
                <a:spcPts val="0"/>
              </a:spcAft>
              <a:buClr>
                <a:schemeClr val="dk1"/>
              </a:buClr>
              <a:buSzPts val="1560"/>
              <a:buNone/>
              <a:defRPr sz="1560" b="1"/>
            </a:lvl4pPr>
            <a:lvl5pPr marL="2286000" lvl="4" indent="-228600" algn="l">
              <a:lnSpc>
                <a:spcPct val="90000"/>
              </a:lnSpc>
              <a:spcBef>
                <a:spcPts val="488"/>
              </a:spcBef>
              <a:spcAft>
                <a:spcPts val="0"/>
              </a:spcAft>
              <a:buClr>
                <a:schemeClr val="dk1"/>
              </a:buClr>
              <a:buSzPts val="1560"/>
              <a:buNone/>
              <a:defRPr sz="1560" b="1"/>
            </a:lvl5pPr>
            <a:lvl6pPr marL="2743200" lvl="5" indent="-228600" algn="l">
              <a:lnSpc>
                <a:spcPct val="90000"/>
              </a:lnSpc>
              <a:spcBef>
                <a:spcPts val="488"/>
              </a:spcBef>
              <a:spcAft>
                <a:spcPts val="0"/>
              </a:spcAft>
              <a:buClr>
                <a:schemeClr val="dk1"/>
              </a:buClr>
              <a:buSzPts val="1560"/>
              <a:buNone/>
              <a:defRPr sz="1560" b="1"/>
            </a:lvl6pPr>
            <a:lvl7pPr marL="3200400" lvl="6" indent="-228600" algn="l">
              <a:lnSpc>
                <a:spcPct val="90000"/>
              </a:lnSpc>
              <a:spcBef>
                <a:spcPts val="488"/>
              </a:spcBef>
              <a:spcAft>
                <a:spcPts val="0"/>
              </a:spcAft>
              <a:buClr>
                <a:schemeClr val="dk1"/>
              </a:buClr>
              <a:buSzPts val="1560"/>
              <a:buNone/>
              <a:defRPr sz="1560" b="1"/>
            </a:lvl7pPr>
            <a:lvl8pPr marL="3657600" lvl="7" indent="-228600" algn="l">
              <a:lnSpc>
                <a:spcPct val="90000"/>
              </a:lnSpc>
              <a:spcBef>
                <a:spcPts val="488"/>
              </a:spcBef>
              <a:spcAft>
                <a:spcPts val="0"/>
              </a:spcAft>
              <a:buClr>
                <a:schemeClr val="dk1"/>
              </a:buClr>
              <a:buSzPts val="1560"/>
              <a:buNone/>
              <a:defRPr sz="1560" b="1"/>
            </a:lvl8pPr>
            <a:lvl9pPr marL="4114800" lvl="8" indent="-228600" algn="l">
              <a:lnSpc>
                <a:spcPct val="90000"/>
              </a:lnSpc>
              <a:spcBef>
                <a:spcPts val="488"/>
              </a:spcBef>
              <a:spcAft>
                <a:spcPts val="0"/>
              </a:spcAft>
              <a:buClr>
                <a:schemeClr val="dk1"/>
              </a:buClr>
              <a:buSzPts val="1560"/>
              <a:buNone/>
              <a:defRPr sz="1560" b="1"/>
            </a:lvl9pPr>
          </a:lstStyle>
          <a:p>
            <a:endParaRPr/>
          </a:p>
        </p:txBody>
      </p:sp>
      <p:sp>
        <p:nvSpPr>
          <p:cNvPr id="177" name="Google Shape;177;p32"/>
          <p:cNvSpPr txBox="1">
            <a:spLocks noGrp="1"/>
          </p:cNvSpPr>
          <p:nvPr>
            <p:ph type="body" idx="4"/>
          </p:nvPr>
        </p:nvSpPr>
        <p:spPr>
          <a:xfrm>
            <a:off x="6017895" y="2505075"/>
            <a:ext cx="505360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75"/>
              </a:spcBef>
              <a:spcAft>
                <a:spcPts val="0"/>
              </a:spcAft>
              <a:buClr>
                <a:schemeClr val="dk1"/>
              </a:buClr>
              <a:buSzPts val="1800"/>
              <a:buChar char="•"/>
              <a:defRPr/>
            </a:lvl1pPr>
            <a:lvl2pPr marL="914400" lvl="1" indent="-342900" algn="l">
              <a:lnSpc>
                <a:spcPct val="90000"/>
              </a:lnSpc>
              <a:spcBef>
                <a:spcPts val="488"/>
              </a:spcBef>
              <a:spcAft>
                <a:spcPts val="0"/>
              </a:spcAft>
              <a:buClr>
                <a:schemeClr val="dk1"/>
              </a:buClr>
              <a:buSzPts val="1800"/>
              <a:buChar char="•"/>
              <a:defRPr/>
            </a:lvl2pPr>
            <a:lvl3pPr marL="1371600" lvl="2" indent="-342900" algn="l">
              <a:lnSpc>
                <a:spcPct val="90000"/>
              </a:lnSpc>
              <a:spcBef>
                <a:spcPts val="488"/>
              </a:spcBef>
              <a:spcAft>
                <a:spcPts val="0"/>
              </a:spcAft>
              <a:buClr>
                <a:schemeClr val="dk1"/>
              </a:buClr>
              <a:buSzPts val="1800"/>
              <a:buChar char="•"/>
              <a:defRPr/>
            </a:lvl3pPr>
            <a:lvl4pPr marL="1828800" lvl="3" indent="-342900" algn="l">
              <a:lnSpc>
                <a:spcPct val="90000"/>
              </a:lnSpc>
              <a:spcBef>
                <a:spcPts val="488"/>
              </a:spcBef>
              <a:spcAft>
                <a:spcPts val="0"/>
              </a:spcAft>
              <a:buClr>
                <a:schemeClr val="dk1"/>
              </a:buClr>
              <a:buSzPts val="1800"/>
              <a:buChar char="•"/>
              <a:defRPr/>
            </a:lvl4pPr>
            <a:lvl5pPr marL="2286000" lvl="4" indent="-342900" algn="l">
              <a:lnSpc>
                <a:spcPct val="90000"/>
              </a:lnSpc>
              <a:spcBef>
                <a:spcPts val="488"/>
              </a:spcBef>
              <a:spcAft>
                <a:spcPts val="0"/>
              </a:spcAft>
              <a:buClr>
                <a:schemeClr val="dk1"/>
              </a:buClr>
              <a:buSzPts val="1800"/>
              <a:buChar char="•"/>
              <a:defRPr/>
            </a:lvl5pPr>
            <a:lvl6pPr marL="2743200" lvl="5" indent="-342900" algn="l">
              <a:lnSpc>
                <a:spcPct val="90000"/>
              </a:lnSpc>
              <a:spcBef>
                <a:spcPts val="488"/>
              </a:spcBef>
              <a:spcAft>
                <a:spcPts val="0"/>
              </a:spcAft>
              <a:buClr>
                <a:schemeClr val="dk1"/>
              </a:buClr>
              <a:buSzPts val="1800"/>
              <a:buChar char="•"/>
              <a:defRPr/>
            </a:lvl6pPr>
            <a:lvl7pPr marL="3200400" lvl="6" indent="-342900" algn="l">
              <a:lnSpc>
                <a:spcPct val="90000"/>
              </a:lnSpc>
              <a:spcBef>
                <a:spcPts val="488"/>
              </a:spcBef>
              <a:spcAft>
                <a:spcPts val="0"/>
              </a:spcAft>
              <a:buClr>
                <a:schemeClr val="dk1"/>
              </a:buClr>
              <a:buSzPts val="1800"/>
              <a:buChar char="•"/>
              <a:defRPr/>
            </a:lvl7pPr>
            <a:lvl8pPr marL="3657600" lvl="7" indent="-342900" algn="l">
              <a:lnSpc>
                <a:spcPct val="90000"/>
              </a:lnSpc>
              <a:spcBef>
                <a:spcPts val="488"/>
              </a:spcBef>
              <a:spcAft>
                <a:spcPts val="0"/>
              </a:spcAft>
              <a:buClr>
                <a:schemeClr val="dk1"/>
              </a:buClr>
              <a:buSzPts val="1800"/>
              <a:buChar char="•"/>
              <a:defRPr/>
            </a:lvl8pPr>
            <a:lvl9pPr marL="4114800" lvl="8" indent="-342900" algn="l">
              <a:lnSpc>
                <a:spcPct val="90000"/>
              </a:lnSpc>
              <a:spcBef>
                <a:spcPts val="488"/>
              </a:spcBef>
              <a:spcAft>
                <a:spcPts val="0"/>
              </a:spcAft>
              <a:buClr>
                <a:schemeClr val="dk1"/>
              </a:buClr>
              <a:buSzPts val="1800"/>
              <a:buChar char="•"/>
              <a:defRPr/>
            </a:lvl9pPr>
          </a:lstStyle>
          <a:p>
            <a:endParaRPr/>
          </a:p>
        </p:txBody>
      </p:sp>
      <p:sp>
        <p:nvSpPr>
          <p:cNvPr id="178" name="Google Shape;178;p32"/>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2"/>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2"/>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818794" y="457200"/>
            <a:ext cx="3833931"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20"/>
              <a:buFont typeface="Play"/>
              <a:buNone/>
              <a:defRPr sz="31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3"/>
          <p:cNvSpPr txBox="1">
            <a:spLocks noGrp="1"/>
          </p:cNvSpPr>
          <p:nvPr>
            <p:ph type="body" idx="1"/>
          </p:nvPr>
        </p:nvSpPr>
        <p:spPr>
          <a:xfrm>
            <a:off x="5053608" y="987426"/>
            <a:ext cx="6017895" cy="4873625"/>
          </a:xfrm>
          <a:prstGeom prst="rect">
            <a:avLst/>
          </a:prstGeom>
          <a:noFill/>
          <a:ln>
            <a:noFill/>
          </a:ln>
        </p:spPr>
        <p:txBody>
          <a:bodyPr spcFirstLastPara="1" wrap="square" lIns="91425" tIns="45700" rIns="91425" bIns="45700" anchor="t" anchorCtr="0">
            <a:normAutofit/>
          </a:bodyPr>
          <a:lstStyle>
            <a:lvl1pPr marL="457200" lvl="0" indent="-426719" algn="l">
              <a:lnSpc>
                <a:spcPct val="90000"/>
              </a:lnSpc>
              <a:spcBef>
                <a:spcPts val="975"/>
              </a:spcBef>
              <a:spcAft>
                <a:spcPts val="0"/>
              </a:spcAft>
              <a:buClr>
                <a:schemeClr val="dk1"/>
              </a:buClr>
              <a:buSzPts val="3120"/>
              <a:buChar char="•"/>
              <a:defRPr sz="3120"/>
            </a:lvl1pPr>
            <a:lvl2pPr marL="914400" lvl="1" indent="-401955" algn="l">
              <a:lnSpc>
                <a:spcPct val="90000"/>
              </a:lnSpc>
              <a:spcBef>
                <a:spcPts val="488"/>
              </a:spcBef>
              <a:spcAft>
                <a:spcPts val="0"/>
              </a:spcAft>
              <a:buClr>
                <a:schemeClr val="dk1"/>
              </a:buClr>
              <a:buSzPts val="2730"/>
              <a:buChar char="•"/>
              <a:defRPr sz="2730"/>
            </a:lvl2pPr>
            <a:lvl3pPr marL="1371600" lvl="2" indent="-377189" algn="l">
              <a:lnSpc>
                <a:spcPct val="90000"/>
              </a:lnSpc>
              <a:spcBef>
                <a:spcPts val="488"/>
              </a:spcBef>
              <a:spcAft>
                <a:spcPts val="0"/>
              </a:spcAft>
              <a:buClr>
                <a:schemeClr val="dk1"/>
              </a:buClr>
              <a:buSzPts val="2340"/>
              <a:buChar char="•"/>
              <a:defRPr sz="2340"/>
            </a:lvl3pPr>
            <a:lvl4pPr marL="1828800" lvl="3" indent="-352425" algn="l">
              <a:lnSpc>
                <a:spcPct val="90000"/>
              </a:lnSpc>
              <a:spcBef>
                <a:spcPts val="488"/>
              </a:spcBef>
              <a:spcAft>
                <a:spcPts val="0"/>
              </a:spcAft>
              <a:buClr>
                <a:schemeClr val="dk1"/>
              </a:buClr>
              <a:buSzPts val="1950"/>
              <a:buChar char="•"/>
              <a:defRPr sz="1950"/>
            </a:lvl4pPr>
            <a:lvl5pPr marL="2286000" lvl="4" indent="-352425" algn="l">
              <a:lnSpc>
                <a:spcPct val="90000"/>
              </a:lnSpc>
              <a:spcBef>
                <a:spcPts val="488"/>
              </a:spcBef>
              <a:spcAft>
                <a:spcPts val="0"/>
              </a:spcAft>
              <a:buClr>
                <a:schemeClr val="dk1"/>
              </a:buClr>
              <a:buSzPts val="1950"/>
              <a:buChar char="•"/>
              <a:defRPr sz="1950"/>
            </a:lvl5pPr>
            <a:lvl6pPr marL="2743200" lvl="5" indent="-352425" algn="l">
              <a:lnSpc>
                <a:spcPct val="90000"/>
              </a:lnSpc>
              <a:spcBef>
                <a:spcPts val="488"/>
              </a:spcBef>
              <a:spcAft>
                <a:spcPts val="0"/>
              </a:spcAft>
              <a:buClr>
                <a:schemeClr val="dk1"/>
              </a:buClr>
              <a:buSzPts val="1950"/>
              <a:buChar char="•"/>
              <a:defRPr sz="1950"/>
            </a:lvl6pPr>
            <a:lvl7pPr marL="3200400" lvl="6" indent="-352425" algn="l">
              <a:lnSpc>
                <a:spcPct val="90000"/>
              </a:lnSpc>
              <a:spcBef>
                <a:spcPts val="488"/>
              </a:spcBef>
              <a:spcAft>
                <a:spcPts val="0"/>
              </a:spcAft>
              <a:buClr>
                <a:schemeClr val="dk1"/>
              </a:buClr>
              <a:buSzPts val="1950"/>
              <a:buChar char="•"/>
              <a:defRPr sz="1950"/>
            </a:lvl7pPr>
            <a:lvl8pPr marL="3657600" lvl="7" indent="-352425" algn="l">
              <a:lnSpc>
                <a:spcPct val="90000"/>
              </a:lnSpc>
              <a:spcBef>
                <a:spcPts val="488"/>
              </a:spcBef>
              <a:spcAft>
                <a:spcPts val="0"/>
              </a:spcAft>
              <a:buClr>
                <a:schemeClr val="dk1"/>
              </a:buClr>
              <a:buSzPts val="1950"/>
              <a:buChar char="•"/>
              <a:defRPr sz="1950"/>
            </a:lvl8pPr>
            <a:lvl9pPr marL="4114800" lvl="8" indent="-352425" algn="l">
              <a:lnSpc>
                <a:spcPct val="90000"/>
              </a:lnSpc>
              <a:spcBef>
                <a:spcPts val="488"/>
              </a:spcBef>
              <a:spcAft>
                <a:spcPts val="0"/>
              </a:spcAft>
              <a:buClr>
                <a:schemeClr val="dk1"/>
              </a:buClr>
              <a:buSzPts val="1950"/>
              <a:buChar char="•"/>
              <a:defRPr sz="1950"/>
            </a:lvl9pPr>
          </a:lstStyle>
          <a:p>
            <a:endParaRPr/>
          </a:p>
        </p:txBody>
      </p:sp>
      <p:sp>
        <p:nvSpPr>
          <p:cNvPr id="184" name="Google Shape;184;p33"/>
          <p:cNvSpPr txBox="1">
            <a:spLocks noGrp="1"/>
          </p:cNvSpPr>
          <p:nvPr>
            <p:ph type="body" idx="2"/>
          </p:nvPr>
        </p:nvSpPr>
        <p:spPr>
          <a:xfrm>
            <a:off x="818794" y="2057400"/>
            <a:ext cx="3833931"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Clr>
                <a:schemeClr val="dk1"/>
              </a:buClr>
              <a:buSzPts val="1560"/>
              <a:buNone/>
              <a:defRPr sz="1560"/>
            </a:lvl1pPr>
            <a:lvl2pPr marL="914400" lvl="1" indent="-228600" algn="l">
              <a:lnSpc>
                <a:spcPct val="90000"/>
              </a:lnSpc>
              <a:spcBef>
                <a:spcPts val="488"/>
              </a:spcBef>
              <a:spcAft>
                <a:spcPts val="0"/>
              </a:spcAft>
              <a:buClr>
                <a:schemeClr val="dk1"/>
              </a:buClr>
              <a:buSzPts val="1365"/>
              <a:buNone/>
              <a:defRPr sz="1365"/>
            </a:lvl2pPr>
            <a:lvl3pPr marL="1371600" lvl="2" indent="-228600" algn="l">
              <a:lnSpc>
                <a:spcPct val="90000"/>
              </a:lnSpc>
              <a:spcBef>
                <a:spcPts val="488"/>
              </a:spcBef>
              <a:spcAft>
                <a:spcPts val="0"/>
              </a:spcAft>
              <a:buClr>
                <a:schemeClr val="dk1"/>
              </a:buClr>
              <a:buSzPts val="1170"/>
              <a:buNone/>
              <a:defRPr sz="1170"/>
            </a:lvl3pPr>
            <a:lvl4pPr marL="1828800" lvl="3" indent="-228600" algn="l">
              <a:lnSpc>
                <a:spcPct val="90000"/>
              </a:lnSpc>
              <a:spcBef>
                <a:spcPts val="488"/>
              </a:spcBef>
              <a:spcAft>
                <a:spcPts val="0"/>
              </a:spcAft>
              <a:buClr>
                <a:schemeClr val="dk1"/>
              </a:buClr>
              <a:buSzPts val="975"/>
              <a:buNone/>
              <a:defRPr sz="975"/>
            </a:lvl4pPr>
            <a:lvl5pPr marL="2286000" lvl="4" indent="-228600" algn="l">
              <a:lnSpc>
                <a:spcPct val="90000"/>
              </a:lnSpc>
              <a:spcBef>
                <a:spcPts val="488"/>
              </a:spcBef>
              <a:spcAft>
                <a:spcPts val="0"/>
              </a:spcAft>
              <a:buClr>
                <a:schemeClr val="dk1"/>
              </a:buClr>
              <a:buSzPts val="975"/>
              <a:buNone/>
              <a:defRPr sz="975"/>
            </a:lvl5pPr>
            <a:lvl6pPr marL="2743200" lvl="5" indent="-228600" algn="l">
              <a:lnSpc>
                <a:spcPct val="90000"/>
              </a:lnSpc>
              <a:spcBef>
                <a:spcPts val="488"/>
              </a:spcBef>
              <a:spcAft>
                <a:spcPts val="0"/>
              </a:spcAft>
              <a:buClr>
                <a:schemeClr val="dk1"/>
              </a:buClr>
              <a:buSzPts val="975"/>
              <a:buNone/>
              <a:defRPr sz="975"/>
            </a:lvl6pPr>
            <a:lvl7pPr marL="3200400" lvl="6" indent="-228600" algn="l">
              <a:lnSpc>
                <a:spcPct val="90000"/>
              </a:lnSpc>
              <a:spcBef>
                <a:spcPts val="488"/>
              </a:spcBef>
              <a:spcAft>
                <a:spcPts val="0"/>
              </a:spcAft>
              <a:buClr>
                <a:schemeClr val="dk1"/>
              </a:buClr>
              <a:buSzPts val="975"/>
              <a:buNone/>
              <a:defRPr sz="975"/>
            </a:lvl7pPr>
            <a:lvl8pPr marL="3657600" lvl="7" indent="-228600" algn="l">
              <a:lnSpc>
                <a:spcPct val="90000"/>
              </a:lnSpc>
              <a:spcBef>
                <a:spcPts val="488"/>
              </a:spcBef>
              <a:spcAft>
                <a:spcPts val="0"/>
              </a:spcAft>
              <a:buClr>
                <a:schemeClr val="dk1"/>
              </a:buClr>
              <a:buSzPts val="975"/>
              <a:buNone/>
              <a:defRPr sz="975"/>
            </a:lvl8pPr>
            <a:lvl9pPr marL="4114800" lvl="8" indent="-228600" algn="l">
              <a:lnSpc>
                <a:spcPct val="90000"/>
              </a:lnSpc>
              <a:spcBef>
                <a:spcPts val="488"/>
              </a:spcBef>
              <a:spcAft>
                <a:spcPts val="0"/>
              </a:spcAft>
              <a:buClr>
                <a:schemeClr val="dk1"/>
              </a:buClr>
              <a:buSzPts val="975"/>
              <a:buNone/>
              <a:defRPr sz="975"/>
            </a:lvl9pPr>
          </a:lstStyle>
          <a:p>
            <a:endParaRPr/>
          </a:p>
        </p:txBody>
      </p:sp>
      <p:sp>
        <p:nvSpPr>
          <p:cNvPr id="185" name="Google Shape;185;p33"/>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3"/>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3"/>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818794" y="457200"/>
            <a:ext cx="3833931"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20"/>
              <a:buFont typeface="Play"/>
              <a:buNone/>
              <a:defRPr sz="31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4"/>
          <p:cNvSpPr>
            <a:spLocks noGrp="1"/>
          </p:cNvSpPr>
          <p:nvPr>
            <p:ph type="pic" idx="2"/>
          </p:nvPr>
        </p:nvSpPr>
        <p:spPr>
          <a:xfrm>
            <a:off x="5053608" y="987426"/>
            <a:ext cx="6017895" cy="4873625"/>
          </a:xfrm>
          <a:prstGeom prst="rect">
            <a:avLst/>
          </a:prstGeom>
          <a:noFill/>
          <a:ln>
            <a:noFill/>
          </a:ln>
        </p:spPr>
      </p:sp>
      <p:sp>
        <p:nvSpPr>
          <p:cNvPr id="191" name="Google Shape;191;p34"/>
          <p:cNvSpPr txBox="1">
            <a:spLocks noGrp="1"/>
          </p:cNvSpPr>
          <p:nvPr>
            <p:ph type="body" idx="1"/>
          </p:nvPr>
        </p:nvSpPr>
        <p:spPr>
          <a:xfrm>
            <a:off x="818794" y="2057400"/>
            <a:ext cx="3833931"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75"/>
              </a:spcBef>
              <a:spcAft>
                <a:spcPts val="0"/>
              </a:spcAft>
              <a:buClr>
                <a:schemeClr val="dk1"/>
              </a:buClr>
              <a:buSzPts val="1560"/>
              <a:buNone/>
              <a:defRPr sz="1560"/>
            </a:lvl1pPr>
            <a:lvl2pPr marL="914400" lvl="1" indent="-228600" algn="l">
              <a:lnSpc>
                <a:spcPct val="90000"/>
              </a:lnSpc>
              <a:spcBef>
                <a:spcPts val="488"/>
              </a:spcBef>
              <a:spcAft>
                <a:spcPts val="0"/>
              </a:spcAft>
              <a:buClr>
                <a:schemeClr val="dk1"/>
              </a:buClr>
              <a:buSzPts val="1365"/>
              <a:buNone/>
              <a:defRPr sz="1365"/>
            </a:lvl2pPr>
            <a:lvl3pPr marL="1371600" lvl="2" indent="-228600" algn="l">
              <a:lnSpc>
                <a:spcPct val="90000"/>
              </a:lnSpc>
              <a:spcBef>
                <a:spcPts val="488"/>
              </a:spcBef>
              <a:spcAft>
                <a:spcPts val="0"/>
              </a:spcAft>
              <a:buClr>
                <a:schemeClr val="dk1"/>
              </a:buClr>
              <a:buSzPts val="1170"/>
              <a:buNone/>
              <a:defRPr sz="1170"/>
            </a:lvl3pPr>
            <a:lvl4pPr marL="1828800" lvl="3" indent="-228600" algn="l">
              <a:lnSpc>
                <a:spcPct val="90000"/>
              </a:lnSpc>
              <a:spcBef>
                <a:spcPts val="488"/>
              </a:spcBef>
              <a:spcAft>
                <a:spcPts val="0"/>
              </a:spcAft>
              <a:buClr>
                <a:schemeClr val="dk1"/>
              </a:buClr>
              <a:buSzPts val="975"/>
              <a:buNone/>
              <a:defRPr sz="975"/>
            </a:lvl4pPr>
            <a:lvl5pPr marL="2286000" lvl="4" indent="-228600" algn="l">
              <a:lnSpc>
                <a:spcPct val="90000"/>
              </a:lnSpc>
              <a:spcBef>
                <a:spcPts val="488"/>
              </a:spcBef>
              <a:spcAft>
                <a:spcPts val="0"/>
              </a:spcAft>
              <a:buClr>
                <a:schemeClr val="dk1"/>
              </a:buClr>
              <a:buSzPts val="975"/>
              <a:buNone/>
              <a:defRPr sz="975"/>
            </a:lvl5pPr>
            <a:lvl6pPr marL="2743200" lvl="5" indent="-228600" algn="l">
              <a:lnSpc>
                <a:spcPct val="90000"/>
              </a:lnSpc>
              <a:spcBef>
                <a:spcPts val="488"/>
              </a:spcBef>
              <a:spcAft>
                <a:spcPts val="0"/>
              </a:spcAft>
              <a:buClr>
                <a:schemeClr val="dk1"/>
              </a:buClr>
              <a:buSzPts val="975"/>
              <a:buNone/>
              <a:defRPr sz="975"/>
            </a:lvl6pPr>
            <a:lvl7pPr marL="3200400" lvl="6" indent="-228600" algn="l">
              <a:lnSpc>
                <a:spcPct val="90000"/>
              </a:lnSpc>
              <a:spcBef>
                <a:spcPts val="488"/>
              </a:spcBef>
              <a:spcAft>
                <a:spcPts val="0"/>
              </a:spcAft>
              <a:buClr>
                <a:schemeClr val="dk1"/>
              </a:buClr>
              <a:buSzPts val="975"/>
              <a:buNone/>
              <a:defRPr sz="975"/>
            </a:lvl7pPr>
            <a:lvl8pPr marL="3657600" lvl="7" indent="-228600" algn="l">
              <a:lnSpc>
                <a:spcPct val="90000"/>
              </a:lnSpc>
              <a:spcBef>
                <a:spcPts val="488"/>
              </a:spcBef>
              <a:spcAft>
                <a:spcPts val="0"/>
              </a:spcAft>
              <a:buClr>
                <a:schemeClr val="dk1"/>
              </a:buClr>
              <a:buSzPts val="975"/>
              <a:buNone/>
              <a:defRPr sz="975"/>
            </a:lvl8pPr>
            <a:lvl9pPr marL="4114800" lvl="8" indent="-228600" algn="l">
              <a:lnSpc>
                <a:spcPct val="90000"/>
              </a:lnSpc>
              <a:spcBef>
                <a:spcPts val="488"/>
              </a:spcBef>
              <a:spcAft>
                <a:spcPts val="0"/>
              </a:spcAft>
              <a:buClr>
                <a:schemeClr val="dk1"/>
              </a:buClr>
              <a:buSzPts val="975"/>
              <a:buNone/>
              <a:defRPr sz="975"/>
            </a:lvl9pPr>
          </a:lstStyle>
          <a:p>
            <a:endParaRPr/>
          </a:p>
        </p:txBody>
      </p:sp>
      <p:sp>
        <p:nvSpPr>
          <p:cNvPr id="192" name="Google Shape;192;p34"/>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4"/>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4"/>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817245" y="365126"/>
            <a:ext cx="1025271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35"/>
          <p:cNvSpPr txBox="1">
            <a:spLocks noGrp="1"/>
          </p:cNvSpPr>
          <p:nvPr>
            <p:ph type="body" idx="1"/>
          </p:nvPr>
        </p:nvSpPr>
        <p:spPr>
          <a:xfrm rot="5400000">
            <a:off x="3767931" y="-1125061"/>
            <a:ext cx="4351338" cy="102527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75"/>
              </a:spcBef>
              <a:spcAft>
                <a:spcPts val="0"/>
              </a:spcAft>
              <a:buClr>
                <a:schemeClr val="dk1"/>
              </a:buClr>
              <a:buSzPts val="1800"/>
              <a:buChar char="•"/>
              <a:defRPr/>
            </a:lvl1pPr>
            <a:lvl2pPr marL="914400" lvl="1" indent="-342900" algn="l">
              <a:lnSpc>
                <a:spcPct val="90000"/>
              </a:lnSpc>
              <a:spcBef>
                <a:spcPts val="488"/>
              </a:spcBef>
              <a:spcAft>
                <a:spcPts val="0"/>
              </a:spcAft>
              <a:buClr>
                <a:schemeClr val="dk1"/>
              </a:buClr>
              <a:buSzPts val="1800"/>
              <a:buChar char="•"/>
              <a:defRPr/>
            </a:lvl2pPr>
            <a:lvl3pPr marL="1371600" lvl="2" indent="-342900" algn="l">
              <a:lnSpc>
                <a:spcPct val="90000"/>
              </a:lnSpc>
              <a:spcBef>
                <a:spcPts val="488"/>
              </a:spcBef>
              <a:spcAft>
                <a:spcPts val="0"/>
              </a:spcAft>
              <a:buClr>
                <a:schemeClr val="dk1"/>
              </a:buClr>
              <a:buSzPts val="1800"/>
              <a:buChar char="•"/>
              <a:defRPr/>
            </a:lvl3pPr>
            <a:lvl4pPr marL="1828800" lvl="3" indent="-342900" algn="l">
              <a:lnSpc>
                <a:spcPct val="90000"/>
              </a:lnSpc>
              <a:spcBef>
                <a:spcPts val="488"/>
              </a:spcBef>
              <a:spcAft>
                <a:spcPts val="0"/>
              </a:spcAft>
              <a:buClr>
                <a:schemeClr val="dk1"/>
              </a:buClr>
              <a:buSzPts val="1800"/>
              <a:buChar char="•"/>
              <a:defRPr/>
            </a:lvl4pPr>
            <a:lvl5pPr marL="2286000" lvl="4" indent="-342900" algn="l">
              <a:lnSpc>
                <a:spcPct val="90000"/>
              </a:lnSpc>
              <a:spcBef>
                <a:spcPts val="488"/>
              </a:spcBef>
              <a:spcAft>
                <a:spcPts val="0"/>
              </a:spcAft>
              <a:buClr>
                <a:schemeClr val="dk1"/>
              </a:buClr>
              <a:buSzPts val="1800"/>
              <a:buChar char="•"/>
              <a:defRPr/>
            </a:lvl5pPr>
            <a:lvl6pPr marL="2743200" lvl="5" indent="-342900" algn="l">
              <a:lnSpc>
                <a:spcPct val="90000"/>
              </a:lnSpc>
              <a:spcBef>
                <a:spcPts val="488"/>
              </a:spcBef>
              <a:spcAft>
                <a:spcPts val="0"/>
              </a:spcAft>
              <a:buClr>
                <a:schemeClr val="dk1"/>
              </a:buClr>
              <a:buSzPts val="1800"/>
              <a:buChar char="•"/>
              <a:defRPr/>
            </a:lvl6pPr>
            <a:lvl7pPr marL="3200400" lvl="6" indent="-342900" algn="l">
              <a:lnSpc>
                <a:spcPct val="90000"/>
              </a:lnSpc>
              <a:spcBef>
                <a:spcPts val="488"/>
              </a:spcBef>
              <a:spcAft>
                <a:spcPts val="0"/>
              </a:spcAft>
              <a:buClr>
                <a:schemeClr val="dk1"/>
              </a:buClr>
              <a:buSzPts val="1800"/>
              <a:buChar char="•"/>
              <a:defRPr/>
            </a:lvl7pPr>
            <a:lvl8pPr marL="3657600" lvl="7" indent="-342900" algn="l">
              <a:lnSpc>
                <a:spcPct val="90000"/>
              </a:lnSpc>
              <a:spcBef>
                <a:spcPts val="488"/>
              </a:spcBef>
              <a:spcAft>
                <a:spcPts val="0"/>
              </a:spcAft>
              <a:buClr>
                <a:schemeClr val="dk1"/>
              </a:buClr>
              <a:buSzPts val="1800"/>
              <a:buChar char="•"/>
              <a:defRPr/>
            </a:lvl8pPr>
            <a:lvl9pPr marL="4114800" lvl="8" indent="-342900" algn="l">
              <a:lnSpc>
                <a:spcPct val="90000"/>
              </a:lnSpc>
              <a:spcBef>
                <a:spcPts val="488"/>
              </a:spcBef>
              <a:spcAft>
                <a:spcPts val="0"/>
              </a:spcAft>
              <a:buClr>
                <a:schemeClr val="dk1"/>
              </a:buClr>
              <a:buSzPts val="1800"/>
              <a:buChar char="•"/>
              <a:defRPr/>
            </a:lvl9pPr>
          </a:lstStyle>
          <a:p>
            <a:endParaRPr/>
          </a:p>
        </p:txBody>
      </p:sp>
      <p:sp>
        <p:nvSpPr>
          <p:cNvPr id="198" name="Google Shape;198;p35"/>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5"/>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35"/>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1"/>
        <p:cNvGrpSpPr/>
        <p:nvPr/>
      </p:nvGrpSpPr>
      <p:grpSpPr>
        <a:xfrm>
          <a:off x="0" y="0"/>
          <a:ext cx="0" cy="0"/>
          <a:chOff x="0" y="0"/>
          <a:chExt cx="0" cy="0"/>
        </a:xfrm>
      </p:grpSpPr>
      <p:sp>
        <p:nvSpPr>
          <p:cNvPr id="202" name="Google Shape;202;p36"/>
          <p:cNvSpPr txBox="1">
            <a:spLocks noGrp="1"/>
          </p:cNvSpPr>
          <p:nvPr>
            <p:ph type="title"/>
          </p:nvPr>
        </p:nvSpPr>
        <p:spPr>
          <a:xfrm rot="5400000">
            <a:off x="6882447" y="1989455"/>
            <a:ext cx="5811838" cy="256317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36"/>
          <p:cNvSpPr txBox="1">
            <a:spLocks noGrp="1"/>
          </p:cNvSpPr>
          <p:nvPr>
            <p:ph type="body" idx="1"/>
          </p:nvPr>
        </p:nvSpPr>
        <p:spPr>
          <a:xfrm rot="5400000">
            <a:off x="1681797" y="-499427"/>
            <a:ext cx="5811838" cy="754094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975"/>
              </a:spcBef>
              <a:spcAft>
                <a:spcPts val="0"/>
              </a:spcAft>
              <a:buClr>
                <a:schemeClr val="dk1"/>
              </a:buClr>
              <a:buSzPts val="1800"/>
              <a:buChar char="•"/>
              <a:defRPr/>
            </a:lvl1pPr>
            <a:lvl2pPr marL="914400" lvl="1" indent="-342900" algn="l">
              <a:lnSpc>
                <a:spcPct val="90000"/>
              </a:lnSpc>
              <a:spcBef>
                <a:spcPts val="488"/>
              </a:spcBef>
              <a:spcAft>
                <a:spcPts val="0"/>
              </a:spcAft>
              <a:buClr>
                <a:schemeClr val="dk1"/>
              </a:buClr>
              <a:buSzPts val="1800"/>
              <a:buChar char="•"/>
              <a:defRPr/>
            </a:lvl2pPr>
            <a:lvl3pPr marL="1371600" lvl="2" indent="-342900" algn="l">
              <a:lnSpc>
                <a:spcPct val="90000"/>
              </a:lnSpc>
              <a:spcBef>
                <a:spcPts val="488"/>
              </a:spcBef>
              <a:spcAft>
                <a:spcPts val="0"/>
              </a:spcAft>
              <a:buClr>
                <a:schemeClr val="dk1"/>
              </a:buClr>
              <a:buSzPts val="1800"/>
              <a:buChar char="•"/>
              <a:defRPr/>
            </a:lvl3pPr>
            <a:lvl4pPr marL="1828800" lvl="3" indent="-342900" algn="l">
              <a:lnSpc>
                <a:spcPct val="90000"/>
              </a:lnSpc>
              <a:spcBef>
                <a:spcPts val="488"/>
              </a:spcBef>
              <a:spcAft>
                <a:spcPts val="0"/>
              </a:spcAft>
              <a:buClr>
                <a:schemeClr val="dk1"/>
              </a:buClr>
              <a:buSzPts val="1800"/>
              <a:buChar char="•"/>
              <a:defRPr/>
            </a:lvl4pPr>
            <a:lvl5pPr marL="2286000" lvl="4" indent="-342900" algn="l">
              <a:lnSpc>
                <a:spcPct val="90000"/>
              </a:lnSpc>
              <a:spcBef>
                <a:spcPts val="488"/>
              </a:spcBef>
              <a:spcAft>
                <a:spcPts val="0"/>
              </a:spcAft>
              <a:buClr>
                <a:schemeClr val="dk1"/>
              </a:buClr>
              <a:buSzPts val="1800"/>
              <a:buChar char="•"/>
              <a:defRPr/>
            </a:lvl5pPr>
            <a:lvl6pPr marL="2743200" lvl="5" indent="-342900" algn="l">
              <a:lnSpc>
                <a:spcPct val="90000"/>
              </a:lnSpc>
              <a:spcBef>
                <a:spcPts val="488"/>
              </a:spcBef>
              <a:spcAft>
                <a:spcPts val="0"/>
              </a:spcAft>
              <a:buClr>
                <a:schemeClr val="dk1"/>
              </a:buClr>
              <a:buSzPts val="1800"/>
              <a:buChar char="•"/>
              <a:defRPr/>
            </a:lvl6pPr>
            <a:lvl7pPr marL="3200400" lvl="6" indent="-342900" algn="l">
              <a:lnSpc>
                <a:spcPct val="90000"/>
              </a:lnSpc>
              <a:spcBef>
                <a:spcPts val="488"/>
              </a:spcBef>
              <a:spcAft>
                <a:spcPts val="0"/>
              </a:spcAft>
              <a:buClr>
                <a:schemeClr val="dk1"/>
              </a:buClr>
              <a:buSzPts val="1800"/>
              <a:buChar char="•"/>
              <a:defRPr/>
            </a:lvl7pPr>
            <a:lvl8pPr marL="3657600" lvl="7" indent="-342900" algn="l">
              <a:lnSpc>
                <a:spcPct val="90000"/>
              </a:lnSpc>
              <a:spcBef>
                <a:spcPts val="488"/>
              </a:spcBef>
              <a:spcAft>
                <a:spcPts val="0"/>
              </a:spcAft>
              <a:buClr>
                <a:schemeClr val="dk1"/>
              </a:buClr>
              <a:buSzPts val="1800"/>
              <a:buChar char="•"/>
              <a:defRPr/>
            </a:lvl8pPr>
            <a:lvl9pPr marL="4114800" lvl="8" indent="-342900" algn="l">
              <a:lnSpc>
                <a:spcPct val="90000"/>
              </a:lnSpc>
              <a:spcBef>
                <a:spcPts val="488"/>
              </a:spcBef>
              <a:spcAft>
                <a:spcPts val="0"/>
              </a:spcAft>
              <a:buClr>
                <a:schemeClr val="dk1"/>
              </a:buClr>
              <a:buSzPts val="1800"/>
              <a:buChar char="•"/>
              <a:defRPr/>
            </a:lvl9pPr>
          </a:lstStyle>
          <a:p>
            <a:endParaRPr/>
          </a:p>
        </p:txBody>
      </p:sp>
      <p:sp>
        <p:nvSpPr>
          <p:cNvPr id="204" name="Google Shape;204;p36"/>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6"/>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6"/>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594360" y="273600"/>
            <a:ext cx="1069812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59436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2"/>
          </p:nvPr>
        </p:nvSpPr>
        <p:spPr>
          <a:xfrm>
            <a:off x="607608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3"/>
          </p:nvPr>
        </p:nvSpPr>
        <p:spPr>
          <a:xfrm>
            <a:off x="59436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body" idx="1"/>
          </p:nvPr>
        </p:nvSpPr>
        <p:spPr>
          <a:xfrm>
            <a:off x="594360" y="1604520"/>
            <a:ext cx="522036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7"/>
          <p:cNvSpPr txBox="1">
            <a:spLocks noGrp="1"/>
          </p:cNvSpPr>
          <p:nvPr>
            <p:ph type="body" idx="2"/>
          </p:nvPr>
        </p:nvSpPr>
        <p:spPr>
          <a:xfrm>
            <a:off x="607608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3"/>
          </p:nvPr>
        </p:nvSpPr>
        <p:spPr>
          <a:xfrm>
            <a:off x="607608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59436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8"/>
          <p:cNvSpPr txBox="1">
            <a:spLocks noGrp="1"/>
          </p:cNvSpPr>
          <p:nvPr>
            <p:ph type="body" idx="2"/>
          </p:nvPr>
        </p:nvSpPr>
        <p:spPr>
          <a:xfrm>
            <a:off x="607608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8"/>
          <p:cNvSpPr txBox="1">
            <a:spLocks noGrp="1"/>
          </p:cNvSpPr>
          <p:nvPr>
            <p:ph type="body" idx="3"/>
          </p:nvPr>
        </p:nvSpPr>
        <p:spPr>
          <a:xfrm>
            <a:off x="594360" y="3682080"/>
            <a:ext cx="1069812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1"/>
          </p:nvPr>
        </p:nvSpPr>
        <p:spPr>
          <a:xfrm>
            <a:off x="594360" y="1604520"/>
            <a:ext cx="1069812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9"/>
          <p:cNvSpPr txBox="1">
            <a:spLocks noGrp="1"/>
          </p:cNvSpPr>
          <p:nvPr>
            <p:ph type="body" idx="2"/>
          </p:nvPr>
        </p:nvSpPr>
        <p:spPr>
          <a:xfrm>
            <a:off x="594360" y="3682080"/>
            <a:ext cx="1069812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59436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body" idx="2"/>
          </p:nvPr>
        </p:nvSpPr>
        <p:spPr>
          <a:xfrm>
            <a:off x="6076080" y="160452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body" idx="3"/>
          </p:nvPr>
        </p:nvSpPr>
        <p:spPr>
          <a:xfrm>
            <a:off x="59436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4"/>
          </p:nvPr>
        </p:nvSpPr>
        <p:spPr>
          <a:xfrm>
            <a:off x="6076080" y="3682080"/>
            <a:ext cx="522036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594360" y="160452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1" name="Google Shape;61;p11"/>
          <p:cNvSpPr txBox="1">
            <a:spLocks noGrp="1"/>
          </p:cNvSpPr>
          <p:nvPr>
            <p:ph type="body" idx="2"/>
          </p:nvPr>
        </p:nvSpPr>
        <p:spPr>
          <a:xfrm>
            <a:off x="4211280" y="160452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11"/>
          <p:cNvSpPr txBox="1">
            <a:spLocks noGrp="1"/>
          </p:cNvSpPr>
          <p:nvPr>
            <p:ph type="body" idx="3"/>
          </p:nvPr>
        </p:nvSpPr>
        <p:spPr>
          <a:xfrm>
            <a:off x="7828560" y="160452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body" idx="4"/>
          </p:nvPr>
        </p:nvSpPr>
        <p:spPr>
          <a:xfrm>
            <a:off x="594360" y="368208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5"/>
          </p:nvPr>
        </p:nvSpPr>
        <p:spPr>
          <a:xfrm>
            <a:off x="4211280" y="368208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11"/>
          <p:cNvSpPr txBox="1">
            <a:spLocks noGrp="1"/>
          </p:cNvSpPr>
          <p:nvPr>
            <p:ph type="body" idx="6"/>
          </p:nvPr>
        </p:nvSpPr>
        <p:spPr>
          <a:xfrm>
            <a:off x="7828560" y="3682080"/>
            <a:ext cx="34444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p:nvPr/>
        </p:nvSpPr>
        <p:spPr>
          <a:xfrm>
            <a:off x="1676160" y="1523880"/>
            <a:ext cx="8381880" cy="360"/>
          </a:xfrm>
          <a:custGeom>
            <a:avLst/>
            <a:gdLst/>
            <a:ahLst/>
            <a:cxnLst/>
            <a:rect l="l" t="t" r="r" b="b"/>
            <a:pathLst>
              <a:path w="21600" h="21600" extrusionOk="0">
                <a:moveTo>
                  <a:pt x="0" y="0"/>
                </a:moveTo>
                <a:lnTo>
                  <a:pt x="21600" y="21600"/>
                </a:lnTo>
              </a:path>
            </a:pathLst>
          </a:custGeom>
          <a:noFill/>
          <a:ln w="41400" cap="flat" cmpd="sng">
            <a:solidFill>
              <a:srgbClr val="00B050"/>
            </a:solidFill>
            <a:prstDash val="solid"/>
            <a:round/>
            <a:headEnd type="none" w="sm" len="sm"/>
            <a:tailEnd type="none" w="sm" len="sm"/>
          </a:ln>
        </p:spPr>
      </p:sp>
      <p:sp>
        <p:nvSpPr>
          <p:cNvPr id="11" name="Google Shape;11;p1"/>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2" name="Google Shape;12;p1"/>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594360" y="1604520"/>
            <a:ext cx="1069812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12"/>
          <p:cNvSpPr/>
          <p:nvPr/>
        </p:nvSpPr>
        <p:spPr>
          <a:xfrm>
            <a:off x="1676160" y="1523880"/>
            <a:ext cx="8381880" cy="360"/>
          </a:xfrm>
          <a:custGeom>
            <a:avLst/>
            <a:gdLst/>
            <a:ahLst/>
            <a:cxnLst/>
            <a:rect l="l" t="t" r="r" b="b"/>
            <a:pathLst>
              <a:path w="21600" h="21600" extrusionOk="0">
                <a:moveTo>
                  <a:pt x="0" y="0"/>
                </a:moveTo>
                <a:lnTo>
                  <a:pt x="21600" y="21600"/>
                </a:lnTo>
              </a:path>
            </a:pathLst>
          </a:custGeom>
          <a:noFill/>
          <a:ln w="41400" cap="flat" cmpd="sng">
            <a:solidFill>
              <a:srgbClr val="00B050"/>
            </a:solidFill>
            <a:prstDash val="solid"/>
            <a:round/>
            <a:headEnd type="none" w="sm" len="sm"/>
            <a:tailEnd type="none" w="sm" len="sm"/>
          </a:ln>
        </p:spPr>
      </p:sp>
      <p:sp>
        <p:nvSpPr>
          <p:cNvPr id="69" name="Google Shape;69;p12"/>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70" name="Google Shape;70;p12"/>
          <p:cNvSpPr txBox="1">
            <a:spLocks noGrp="1"/>
          </p:cNvSpPr>
          <p:nvPr>
            <p:ph type="title"/>
          </p:nvPr>
        </p:nvSpPr>
        <p:spPr>
          <a:xfrm>
            <a:off x="594360" y="273600"/>
            <a:ext cx="1069812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12"/>
          <p:cNvSpPr txBox="1">
            <a:spLocks noGrp="1"/>
          </p:cNvSpPr>
          <p:nvPr>
            <p:ph type="body" idx="1"/>
          </p:nvPr>
        </p:nvSpPr>
        <p:spPr>
          <a:xfrm>
            <a:off x="594360" y="1604520"/>
            <a:ext cx="1069812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817245" y="365126"/>
            <a:ext cx="1025271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290"/>
              <a:buFont typeface="Play"/>
              <a:buNone/>
              <a:defRPr sz="429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4" name="Google Shape;134;p25"/>
          <p:cNvSpPr txBox="1">
            <a:spLocks noGrp="1"/>
          </p:cNvSpPr>
          <p:nvPr>
            <p:ph type="body" idx="1"/>
          </p:nvPr>
        </p:nvSpPr>
        <p:spPr>
          <a:xfrm>
            <a:off x="817245" y="1825625"/>
            <a:ext cx="10252710" cy="4351338"/>
          </a:xfrm>
          <a:prstGeom prst="rect">
            <a:avLst/>
          </a:prstGeom>
          <a:noFill/>
          <a:ln>
            <a:noFill/>
          </a:ln>
        </p:spPr>
        <p:txBody>
          <a:bodyPr spcFirstLastPara="1" wrap="square" lIns="91425" tIns="45700" rIns="91425" bIns="45700" anchor="t" anchorCtr="0">
            <a:normAutofit/>
          </a:bodyPr>
          <a:lstStyle>
            <a:lvl1pPr marL="457200" marR="0" lvl="0" indent="-401955" algn="l" rtl="0">
              <a:lnSpc>
                <a:spcPct val="90000"/>
              </a:lnSpc>
              <a:spcBef>
                <a:spcPts val="975"/>
              </a:spcBef>
              <a:spcAft>
                <a:spcPts val="0"/>
              </a:spcAft>
              <a:buClr>
                <a:schemeClr val="dk1"/>
              </a:buClr>
              <a:buSzPts val="2730"/>
              <a:buFont typeface="Arial"/>
              <a:buChar char="•"/>
              <a:defRPr sz="2730" b="0" i="0" u="none" strike="noStrike" cap="none">
                <a:solidFill>
                  <a:schemeClr val="dk1"/>
                </a:solidFill>
                <a:latin typeface="Arial"/>
                <a:ea typeface="Arial"/>
                <a:cs typeface="Arial"/>
                <a:sym typeface="Arial"/>
              </a:defRPr>
            </a:lvl1pPr>
            <a:lvl2pPr marL="914400" marR="0" lvl="1" indent="-377190" algn="l" rtl="0">
              <a:lnSpc>
                <a:spcPct val="90000"/>
              </a:lnSpc>
              <a:spcBef>
                <a:spcPts val="488"/>
              </a:spcBef>
              <a:spcAft>
                <a:spcPts val="0"/>
              </a:spcAft>
              <a:buClr>
                <a:schemeClr val="dk1"/>
              </a:buClr>
              <a:buSzPts val="2340"/>
              <a:buFont typeface="Arial"/>
              <a:buChar char="•"/>
              <a:defRPr sz="2340" b="0" i="0" u="none" strike="noStrike" cap="none">
                <a:solidFill>
                  <a:schemeClr val="dk1"/>
                </a:solidFill>
                <a:latin typeface="Arial"/>
                <a:ea typeface="Arial"/>
                <a:cs typeface="Arial"/>
                <a:sym typeface="Arial"/>
              </a:defRPr>
            </a:lvl2pPr>
            <a:lvl3pPr marL="1371600" marR="0" lvl="2" indent="-352425" algn="l" rtl="0">
              <a:lnSpc>
                <a:spcPct val="90000"/>
              </a:lnSpc>
              <a:spcBef>
                <a:spcPts val="488"/>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3pPr>
            <a:lvl4pPr marL="1828800" marR="0" lvl="3" indent="-340042" algn="l" rtl="0">
              <a:lnSpc>
                <a:spcPct val="90000"/>
              </a:lnSpc>
              <a:spcBef>
                <a:spcPts val="488"/>
              </a:spcBef>
              <a:spcAft>
                <a:spcPts val="0"/>
              </a:spcAft>
              <a:buClr>
                <a:schemeClr val="dk1"/>
              </a:buClr>
              <a:buSzPts val="1755"/>
              <a:buFont typeface="Arial"/>
              <a:buChar char="•"/>
              <a:defRPr sz="1754" b="0" i="0" u="none" strike="noStrike" cap="none">
                <a:solidFill>
                  <a:schemeClr val="dk1"/>
                </a:solidFill>
                <a:latin typeface="Arial"/>
                <a:ea typeface="Arial"/>
                <a:cs typeface="Arial"/>
                <a:sym typeface="Arial"/>
              </a:defRPr>
            </a:lvl4pPr>
            <a:lvl5pPr marL="2286000" marR="0" lvl="4" indent="-340042" algn="l" rtl="0">
              <a:lnSpc>
                <a:spcPct val="90000"/>
              </a:lnSpc>
              <a:spcBef>
                <a:spcPts val="488"/>
              </a:spcBef>
              <a:spcAft>
                <a:spcPts val="0"/>
              </a:spcAft>
              <a:buClr>
                <a:schemeClr val="dk1"/>
              </a:buClr>
              <a:buSzPts val="1755"/>
              <a:buFont typeface="Arial"/>
              <a:buChar char="•"/>
              <a:defRPr sz="1754" b="0" i="0" u="none" strike="noStrike" cap="none">
                <a:solidFill>
                  <a:schemeClr val="dk1"/>
                </a:solidFill>
                <a:latin typeface="Arial"/>
                <a:ea typeface="Arial"/>
                <a:cs typeface="Arial"/>
                <a:sym typeface="Arial"/>
              </a:defRPr>
            </a:lvl5pPr>
            <a:lvl6pPr marL="2743200" marR="0" lvl="5" indent="-340042" algn="l" rtl="0">
              <a:lnSpc>
                <a:spcPct val="90000"/>
              </a:lnSpc>
              <a:spcBef>
                <a:spcPts val="488"/>
              </a:spcBef>
              <a:spcAft>
                <a:spcPts val="0"/>
              </a:spcAft>
              <a:buClr>
                <a:schemeClr val="dk1"/>
              </a:buClr>
              <a:buSzPts val="1755"/>
              <a:buFont typeface="Arial"/>
              <a:buChar char="•"/>
              <a:defRPr sz="1754" b="0" i="0" u="none" strike="noStrike" cap="none">
                <a:solidFill>
                  <a:schemeClr val="dk1"/>
                </a:solidFill>
                <a:latin typeface="Arial"/>
                <a:ea typeface="Arial"/>
                <a:cs typeface="Arial"/>
                <a:sym typeface="Arial"/>
              </a:defRPr>
            </a:lvl6pPr>
            <a:lvl7pPr marL="3200400" marR="0" lvl="6" indent="-340042" algn="l" rtl="0">
              <a:lnSpc>
                <a:spcPct val="90000"/>
              </a:lnSpc>
              <a:spcBef>
                <a:spcPts val="488"/>
              </a:spcBef>
              <a:spcAft>
                <a:spcPts val="0"/>
              </a:spcAft>
              <a:buClr>
                <a:schemeClr val="dk1"/>
              </a:buClr>
              <a:buSzPts val="1755"/>
              <a:buFont typeface="Arial"/>
              <a:buChar char="•"/>
              <a:defRPr sz="1754" b="0" i="0" u="none" strike="noStrike" cap="none">
                <a:solidFill>
                  <a:schemeClr val="dk1"/>
                </a:solidFill>
                <a:latin typeface="Arial"/>
                <a:ea typeface="Arial"/>
                <a:cs typeface="Arial"/>
                <a:sym typeface="Arial"/>
              </a:defRPr>
            </a:lvl7pPr>
            <a:lvl8pPr marL="3657600" marR="0" lvl="7" indent="-340042" algn="l" rtl="0">
              <a:lnSpc>
                <a:spcPct val="90000"/>
              </a:lnSpc>
              <a:spcBef>
                <a:spcPts val="488"/>
              </a:spcBef>
              <a:spcAft>
                <a:spcPts val="0"/>
              </a:spcAft>
              <a:buClr>
                <a:schemeClr val="dk1"/>
              </a:buClr>
              <a:buSzPts val="1755"/>
              <a:buFont typeface="Arial"/>
              <a:buChar char="•"/>
              <a:defRPr sz="1754" b="0" i="0" u="none" strike="noStrike" cap="none">
                <a:solidFill>
                  <a:schemeClr val="dk1"/>
                </a:solidFill>
                <a:latin typeface="Arial"/>
                <a:ea typeface="Arial"/>
                <a:cs typeface="Arial"/>
                <a:sym typeface="Arial"/>
              </a:defRPr>
            </a:lvl8pPr>
            <a:lvl9pPr marL="4114800" marR="0" lvl="8" indent="-340042" algn="l" rtl="0">
              <a:lnSpc>
                <a:spcPct val="90000"/>
              </a:lnSpc>
              <a:spcBef>
                <a:spcPts val="488"/>
              </a:spcBef>
              <a:spcAft>
                <a:spcPts val="0"/>
              </a:spcAft>
              <a:buClr>
                <a:schemeClr val="dk1"/>
              </a:buClr>
              <a:buSzPts val="1755"/>
              <a:buFont typeface="Arial"/>
              <a:buChar char="•"/>
              <a:defRPr sz="1754" b="0" i="0" u="none" strike="noStrike" cap="none">
                <a:solidFill>
                  <a:schemeClr val="dk1"/>
                </a:solidFill>
                <a:latin typeface="Arial"/>
                <a:ea typeface="Arial"/>
                <a:cs typeface="Arial"/>
                <a:sym typeface="Arial"/>
              </a:defRPr>
            </a:lvl9pPr>
          </a:lstStyle>
          <a:p>
            <a:endParaRPr/>
          </a:p>
        </p:txBody>
      </p:sp>
      <p:sp>
        <p:nvSpPr>
          <p:cNvPr id="135" name="Google Shape;135;p25"/>
          <p:cNvSpPr txBox="1">
            <a:spLocks noGrp="1"/>
          </p:cNvSpPr>
          <p:nvPr>
            <p:ph type="dt" idx="10"/>
          </p:nvPr>
        </p:nvSpPr>
        <p:spPr>
          <a:xfrm>
            <a:off x="817245" y="6356351"/>
            <a:ext cx="267462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7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6" name="Google Shape;136;p25"/>
          <p:cNvSpPr txBox="1">
            <a:spLocks noGrp="1"/>
          </p:cNvSpPr>
          <p:nvPr>
            <p:ph type="ftr" idx="11"/>
          </p:nvPr>
        </p:nvSpPr>
        <p:spPr>
          <a:xfrm>
            <a:off x="3937635" y="6356351"/>
            <a:ext cx="401193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17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 name="Google Shape;137;p25"/>
          <p:cNvSpPr txBox="1">
            <a:spLocks noGrp="1"/>
          </p:cNvSpPr>
          <p:nvPr>
            <p:ph type="sldNum" idx="12"/>
          </p:nvPr>
        </p:nvSpPr>
        <p:spPr>
          <a:xfrm>
            <a:off x="8395335" y="6356351"/>
            <a:ext cx="267462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70"/>
              <a:buFont typeface="Arial"/>
              <a:buNone/>
              <a:defRPr sz="117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1"/>
          <p:cNvSpPr/>
          <p:nvPr/>
        </p:nvSpPr>
        <p:spPr>
          <a:xfrm>
            <a:off x="380880" y="428064"/>
            <a:ext cx="11277360" cy="2512080"/>
          </a:xfrm>
          <a:prstGeom prst="rect">
            <a:avLst/>
          </a:prstGeom>
          <a:noFill/>
          <a:ln>
            <a:noFill/>
          </a:ln>
        </p:spPr>
        <p:txBody>
          <a:bodyPr spcFirstLastPara="1" wrap="square" lIns="90000" tIns="45000" rIns="90000" bIns="45000" anchor="ctr" anchorCtr="0">
            <a:noAutofit/>
          </a:bodyPr>
          <a:lstStyle/>
          <a:p>
            <a:pPr marL="0" marR="0" lvl="0" indent="0" algn="ctr" rtl="0">
              <a:lnSpc>
                <a:spcPct val="9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Pimpri Chinchwad Education Trust (PCET)</a:t>
            </a:r>
            <a:br>
              <a:rPr lang="en-US" sz="2400" b="0" i="0" u="none" strike="noStrike" cap="none" dirty="0">
                <a:solidFill>
                  <a:srgbClr val="000000"/>
                </a:solidFill>
                <a:latin typeface="Times New Roman"/>
                <a:ea typeface="Times New Roman"/>
                <a:cs typeface="Times New Roman"/>
                <a:sym typeface="Times New Roman"/>
              </a:rPr>
            </a:br>
            <a:r>
              <a:rPr lang="en-US" sz="2800" b="1" i="0" u="none" strike="noStrike" cap="none" dirty="0">
                <a:solidFill>
                  <a:srgbClr val="000000"/>
                </a:solidFill>
                <a:latin typeface="Times New Roman"/>
                <a:ea typeface="Times New Roman"/>
                <a:cs typeface="Times New Roman"/>
                <a:sym typeface="Times New Roman"/>
              </a:rPr>
              <a:t>Pimpri Chinchwad College of Engineering</a:t>
            </a:r>
            <a:br>
              <a:rPr lang="en-US" sz="1800" b="0" i="0" u="none" strike="noStrike" cap="none" dirty="0">
                <a:solidFill>
                  <a:srgbClr val="000000"/>
                </a:solidFill>
                <a:latin typeface="Times New Roman"/>
                <a:ea typeface="Times New Roman"/>
                <a:cs typeface="Times New Roman"/>
                <a:sym typeface="Times New Roman"/>
              </a:rPr>
            </a:br>
            <a:r>
              <a:rPr lang="en-US" sz="1400" b="0" i="0" u="none" strike="noStrike" cap="none" dirty="0">
                <a:solidFill>
                  <a:srgbClr val="000000"/>
                </a:solidFill>
                <a:latin typeface="Times New Roman"/>
                <a:ea typeface="Times New Roman"/>
                <a:cs typeface="Times New Roman"/>
                <a:sym typeface="Times New Roman"/>
              </a:rPr>
              <a:t>An ISO 9001:2015 Certified Institute, NBA Accredited, Accredited by NAAC with ‘A’ grade</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Department of Computer Engineering</a:t>
            </a:r>
            <a:endParaRPr sz="2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M.Tech First Year Sem-2 (2024-25)</a:t>
            </a:r>
            <a:endParaRPr sz="1400" b="0" i="0" u="none" strike="noStrike" cap="none" dirty="0">
              <a:solidFill>
                <a:srgbClr val="000000"/>
              </a:solidFill>
              <a:latin typeface="Arial"/>
              <a:ea typeface="Arial"/>
              <a:cs typeface="Arial"/>
              <a:sym typeface="Arial"/>
            </a:endParaRPr>
          </a:p>
          <a:p>
            <a:pPr algn="ctr">
              <a:buSzPts val="2400"/>
            </a:pPr>
            <a:r>
              <a:rPr lang="en-US" sz="2600" b="1" dirty="0">
                <a:latin typeface="Times New Roman"/>
                <a:cs typeface="Times New Roman"/>
              </a:rPr>
              <a:t>Predicting State of Charge (SoC) for EV(electric vehicle) based on trip data</a:t>
            </a:r>
            <a:r>
              <a:rPr lang="en-US" sz="2600" b="1" dirty="0">
                <a:latin typeface="Times New Roman"/>
                <a:cs typeface="Times New Roman"/>
                <a:sym typeface="Times New Roman"/>
              </a:rPr>
              <a:t> </a:t>
            </a:r>
            <a:endParaRPr sz="2600" b="1" dirty="0">
              <a:latin typeface="Times New Roman"/>
              <a:cs typeface="Times New Roman"/>
              <a:sym typeface="Times New Roman"/>
            </a:endParaRPr>
          </a:p>
        </p:txBody>
      </p:sp>
      <p:sp>
        <p:nvSpPr>
          <p:cNvPr id="364" name="Google Shape;364;p61"/>
          <p:cNvSpPr/>
          <p:nvPr/>
        </p:nvSpPr>
        <p:spPr>
          <a:xfrm>
            <a:off x="639097" y="4851135"/>
            <a:ext cx="4574578" cy="1886945"/>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Presented By</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Omkar Rane 124M1B001</a:t>
            </a:r>
            <a:endParaRPr sz="1400" b="0" i="0" u="none" strike="noStrike" cap="none" dirty="0">
              <a:solidFill>
                <a:srgbClr val="000000"/>
              </a:solidFill>
              <a:latin typeface="Arial"/>
              <a:ea typeface="Arial"/>
              <a:cs typeface="Arial"/>
              <a:sym typeface="Arial"/>
            </a:endParaRPr>
          </a:p>
        </p:txBody>
      </p:sp>
      <p:sp>
        <p:nvSpPr>
          <p:cNvPr id="365" name="Google Shape;365;p61"/>
          <p:cNvSpPr/>
          <p:nvPr/>
        </p:nvSpPr>
        <p:spPr>
          <a:xfrm>
            <a:off x="8114609" y="4405097"/>
            <a:ext cx="3543631" cy="138951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FF"/>
              </a:buClr>
              <a:buSzPts val="2000"/>
              <a:buFont typeface="Arial"/>
              <a:buNone/>
            </a:pPr>
            <a:r>
              <a:rPr lang="en-US" sz="2000" b="1" i="0" u="none" strike="noStrike" cap="none" dirty="0">
                <a:solidFill>
                  <a:srgbClr val="0000FF"/>
                </a:solidFill>
                <a:latin typeface="Times New Roman"/>
                <a:ea typeface="Times New Roman"/>
                <a:cs typeface="Times New Roman"/>
                <a:sym typeface="Times New Roman"/>
              </a:rPr>
              <a:t>        </a:t>
            </a:r>
            <a:r>
              <a:rPr lang="en-US" sz="2000" b="1" i="0" u="none" strike="noStrike" cap="none" dirty="0">
                <a:solidFill>
                  <a:srgbClr val="000000"/>
                </a:solidFill>
                <a:latin typeface="Times New Roman"/>
                <a:ea typeface="Times New Roman"/>
                <a:cs typeface="Times New Roman"/>
                <a:sym typeface="Times New Roman"/>
              </a:rPr>
              <a:t>Guided By</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Dr.</a:t>
            </a:r>
            <a:r>
              <a:rPr lang="en-US" sz="2000" b="1" dirty="0">
                <a:latin typeface="Times New Roman"/>
                <a:ea typeface="Times New Roman"/>
                <a:cs typeface="Times New Roman"/>
                <a:sym typeface="Times New Roman"/>
              </a:rPr>
              <a:t> K Rajeshwari</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a:t>
            </a:r>
            <a:r>
              <a:rPr lang="en-US" sz="2000" b="1" dirty="0">
                <a:latin typeface="Times New Roman"/>
                <a:ea typeface="Times New Roman"/>
                <a:cs typeface="Times New Roman"/>
                <a:sym typeface="Times New Roman"/>
              </a:rPr>
              <a:t>Dean Academics &amp; </a:t>
            </a:r>
            <a:r>
              <a:rPr lang="en-US" sz="2000" b="1" i="0" u="none" strike="noStrike" cap="none" dirty="0">
                <a:solidFill>
                  <a:srgbClr val="000000"/>
                </a:solidFill>
                <a:latin typeface="Times New Roman"/>
                <a:ea typeface="Times New Roman"/>
                <a:cs typeface="Times New Roman"/>
                <a:sym typeface="Times New Roman"/>
              </a:rPr>
              <a:t>Professor)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366" name="Google Shape;366;p61"/>
          <p:cNvSpPr/>
          <p:nvPr/>
        </p:nvSpPr>
        <p:spPr>
          <a:xfrm>
            <a:off x="838080" y="5715000"/>
            <a:ext cx="9594720" cy="78876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200"/>
              <a:buFont typeface="Libre Baskerville"/>
              <a:buNone/>
            </a:pPr>
            <a:r>
              <a:rPr lang="en-US" sz="2200" b="1" i="0" u="none" strike="noStrike" cap="none">
                <a:solidFill>
                  <a:srgbClr val="000000"/>
                </a:solidFill>
                <a:latin typeface="Times New Roman"/>
                <a:ea typeface="Times New Roman"/>
                <a:cs typeface="Times New Roman"/>
                <a:sym typeface="Times New Roman"/>
              </a:rPr>
              <a:t>      </a:t>
            </a:r>
            <a:endParaRPr sz="2200" b="0" i="0" u="none" strike="noStrike" cap="none">
              <a:solidFill>
                <a:srgbClr val="000000"/>
              </a:solidFill>
              <a:latin typeface="Times New Roman"/>
              <a:ea typeface="Times New Roman"/>
              <a:cs typeface="Times New Roman"/>
              <a:sym typeface="Times New Roman"/>
            </a:endParaRPr>
          </a:p>
        </p:txBody>
      </p:sp>
      <p:sp>
        <p:nvSpPr>
          <p:cNvPr id="367" name="Google Shape;367;p61"/>
          <p:cNvSpPr/>
          <p:nvPr/>
        </p:nvSpPr>
        <p:spPr>
          <a:xfrm>
            <a:off x="1066680" y="457200"/>
            <a:ext cx="1066320" cy="83772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368" name="Google Shape;368;p61"/>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1</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5"/>
          <p:cNvSpPr/>
          <p:nvPr/>
        </p:nvSpPr>
        <p:spPr>
          <a:xfrm>
            <a:off x="594360" y="573793"/>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Calibri"/>
                <a:ea typeface="Calibri"/>
                <a:cs typeface="Calibri"/>
                <a:sym typeface="Calibri"/>
              </a:rPr>
              <a:t>About Dataset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Calibri"/>
              <a:buNone/>
            </a:pPr>
            <a:endParaRPr sz="1800" b="0" i="0" u="none" strike="noStrike" cap="none">
              <a:solidFill>
                <a:srgbClr val="000000"/>
              </a:solidFill>
              <a:latin typeface="Arial"/>
              <a:ea typeface="Arial"/>
              <a:cs typeface="Arial"/>
              <a:sym typeface="Arial"/>
            </a:endParaRPr>
          </a:p>
        </p:txBody>
      </p:sp>
      <p:sp>
        <p:nvSpPr>
          <p:cNvPr id="467" name="Google Shape;467;p75"/>
          <p:cNvSpPr/>
          <p:nvPr/>
        </p:nvSpPr>
        <p:spPr>
          <a:xfrm>
            <a:off x="594360" y="1600200"/>
            <a:ext cx="10695960" cy="452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75"/>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10</a:t>
            </a:fld>
            <a:endParaRPr sz="1300" b="0" i="0" u="none" strike="noStrike" cap="none">
              <a:solidFill>
                <a:srgbClr val="000000"/>
              </a:solidFill>
              <a:latin typeface="Times New Roman"/>
              <a:ea typeface="Times New Roman"/>
              <a:cs typeface="Times New Roman"/>
              <a:sym typeface="Times New Roman"/>
            </a:endParaRPr>
          </a:p>
        </p:txBody>
      </p:sp>
      <p:sp>
        <p:nvSpPr>
          <p:cNvPr id="469" name="Google Shape;469;p75"/>
          <p:cNvSpPr txBox="1"/>
          <p:nvPr/>
        </p:nvSpPr>
        <p:spPr>
          <a:xfrm>
            <a:off x="401724" y="1747204"/>
            <a:ext cx="11078496" cy="5309105"/>
          </a:xfrm>
          <a:prstGeom prst="rect">
            <a:avLst/>
          </a:prstGeom>
          <a:noFill/>
          <a:ln>
            <a:noFill/>
          </a:ln>
        </p:spPr>
        <p:txBody>
          <a:bodyPr spcFirstLastPara="1" wrap="square" lIns="91425" tIns="45700" rIns="91425" bIns="45700" anchor="t" anchorCtr="0">
            <a:spAutoFit/>
          </a:bodyPr>
          <a:lstStyle/>
          <a:p>
            <a:pPr marL="8890" marR="24130" indent="176530" algn="just">
              <a:lnSpc>
                <a:spcPct val="150000"/>
              </a:lnSpc>
              <a:spcAft>
                <a:spcPts val="885"/>
              </a:spcAft>
              <a:buNone/>
            </a:pPr>
            <a:r>
              <a:rPr lang="en-IN" sz="2000" spc="-5" dirty="0">
                <a:effectLst/>
                <a:latin typeface="Times New Roman" panose="02020603050405020304" pitchFamily="18" charset="0"/>
                <a:ea typeface="SimSun" panose="02010600030101010101" pitchFamily="2" charset="-122"/>
              </a:rPr>
              <a:t>In this study, we utilize the dual-Electric Vehicle Dataset (d-EVD) [12], an open-access dataset designed to support research in electric vehicle (EV) energy consumption modelling and battery management. The dataset, collected by </a:t>
            </a:r>
            <a:r>
              <a:rPr lang="en-IN" sz="2000" spc="-5" dirty="0" err="1">
                <a:effectLst/>
                <a:latin typeface="Times New Roman" panose="02020603050405020304" pitchFamily="18" charset="0"/>
                <a:ea typeface="SimSun" panose="02010600030101010101" pitchFamily="2" charset="-122"/>
              </a:rPr>
              <a:t>Vicomtech</a:t>
            </a:r>
            <a:r>
              <a:rPr lang="en-IN" sz="2000" spc="-5" dirty="0">
                <a:effectLst/>
                <a:latin typeface="Times New Roman" panose="02020603050405020304" pitchFamily="18" charset="0"/>
                <a:ea typeface="SimSun" panose="02010600030101010101" pitchFamily="2" charset="-122"/>
              </a:rPr>
              <a:t>, comprises real-world driving data from two electric vehicles—a Nissan e-NV200 and a Renault Zoe—operated under diverse road, weather, and traffic conditions.</a:t>
            </a:r>
            <a:endParaRPr lang="en-IN" sz="2000" dirty="0">
              <a:effectLst/>
              <a:latin typeface="Times New Roman" panose="02020603050405020304" pitchFamily="18" charset="0"/>
              <a:ea typeface="SimSun" panose="02010600030101010101" pitchFamily="2" charset="-122"/>
            </a:endParaRPr>
          </a:p>
          <a:p>
            <a:pPr marL="8890" marR="24130" indent="176530" algn="just">
              <a:lnSpc>
                <a:spcPct val="150000"/>
              </a:lnSpc>
              <a:spcAft>
                <a:spcPts val="885"/>
              </a:spcAft>
            </a:pPr>
            <a:r>
              <a:rPr lang="en-IN" sz="2000" spc="-5" dirty="0">
                <a:effectLst/>
                <a:latin typeface="Times New Roman" panose="02020603050405020304" pitchFamily="18" charset="0"/>
                <a:ea typeface="SimSun" panose="02010600030101010101" pitchFamily="2" charset="-122"/>
              </a:rPr>
              <a:t>The d-EVD dataset provides comprehensive trip logs, including vehicle speed, acceleration, energy consumption, battery state of charge (SoC), power demand, GPS coordinates, road gradient, ambient temperature, and regenerative braking data. These parameters enable a detailed analysis of energy consumption patterns influenced by driving behaviour and external environmental factors. The dataset consists of over 300 hours of driving data, covering a range of driving scenarios such as urban, highway, and mixed traffic conditions.</a:t>
            </a:r>
            <a:endParaRPr lang="en-IN" sz="2000" dirty="0">
              <a:effectLst/>
              <a:latin typeface="Times New Roman" panose="02020603050405020304" pitchFamily="18" charset="0"/>
              <a:ea typeface="SimSun" panose="02010600030101010101" pitchFamily="2" charset="-122"/>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0"/>
          <p:cNvSpPr/>
          <p:nvPr/>
        </p:nvSpPr>
        <p:spPr>
          <a:xfrm>
            <a:off x="594360" y="274680"/>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000000"/>
                </a:solidFill>
                <a:latin typeface="Calibri"/>
                <a:ea typeface="Calibri"/>
                <a:cs typeface="Calibri"/>
                <a:sym typeface="Calibri"/>
              </a:rPr>
              <a:t>Architecture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Calibri"/>
              <a:buNone/>
            </a:pPr>
            <a:endParaRPr sz="1800" b="0" i="0" u="none" strike="noStrike" cap="none">
              <a:solidFill>
                <a:srgbClr val="000000"/>
              </a:solidFill>
              <a:latin typeface="Arial"/>
              <a:ea typeface="Arial"/>
              <a:cs typeface="Arial"/>
              <a:sym typeface="Arial"/>
            </a:endParaRPr>
          </a:p>
        </p:txBody>
      </p:sp>
      <p:sp>
        <p:nvSpPr>
          <p:cNvPr id="426" name="Google Shape;426;p70"/>
          <p:cNvSpPr/>
          <p:nvPr/>
        </p:nvSpPr>
        <p:spPr>
          <a:xfrm>
            <a:off x="594360" y="1314380"/>
            <a:ext cx="10695960" cy="452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70"/>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11</a:t>
            </a:fld>
            <a:endParaRPr sz="1300" b="0" i="0" u="none" strike="noStrike" cap="none">
              <a:solidFill>
                <a:srgbClr val="000000"/>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ABDF6BD1-D0B5-8253-0937-EF03AA0114B8}"/>
              </a:ext>
            </a:extLst>
          </p:cNvPr>
          <p:cNvSpPr txBox="1"/>
          <p:nvPr/>
        </p:nvSpPr>
        <p:spPr>
          <a:xfrm>
            <a:off x="206477" y="1553497"/>
            <a:ext cx="11533240"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SoC prediction pipeline: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Data Flow:</a:t>
            </a:r>
          </a:p>
          <a:p>
            <a:r>
              <a:rPr lang="en-IN" sz="2400" dirty="0">
                <a:latin typeface="Times New Roman" panose="02020603050405020304" pitchFamily="18" charset="0"/>
                <a:cs typeface="Times New Roman" panose="02020603050405020304" pitchFamily="18" charset="0"/>
              </a:rPr>
              <a:t> Raw Data → Preprocessing → Pre-processed Data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Training Flow: </a:t>
            </a:r>
          </a:p>
          <a:p>
            <a:r>
              <a:rPr lang="en-IN" sz="2400" dirty="0">
                <a:latin typeface="Times New Roman" panose="02020603050405020304" pitchFamily="18" charset="0"/>
                <a:cs typeface="Times New Roman" panose="02020603050405020304" pitchFamily="18" charset="0"/>
              </a:rPr>
              <a:t>Pre-processed Data → Train Linear Regression → Save Model + Scaler Pre-processed Data → Train Random Forest &amp; Neural Network → Save Model + Shared Scaler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Evaluation Flow: </a:t>
            </a:r>
          </a:p>
          <a:p>
            <a:r>
              <a:rPr lang="en-IN" sz="2400" dirty="0">
                <a:latin typeface="Times New Roman" panose="02020603050405020304" pitchFamily="18" charset="0"/>
                <a:cs typeface="Times New Roman" panose="02020603050405020304" pitchFamily="18" charset="0"/>
              </a:rPr>
              <a:t>Load Pre-processed Data → Load Trained Models → Compute Metrics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Deployment Flow: </a:t>
            </a:r>
          </a:p>
          <a:p>
            <a:r>
              <a:rPr lang="en-IN" sz="2400" dirty="0">
                <a:latin typeface="Times New Roman" panose="02020603050405020304" pitchFamily="18" charset="0"/>
                <a:cs typeface="Times New Roman" panose="02020603050405020304" pitchFamily="18" charset="0"/>
              </a:rPr>
              <a:t>User Selects Model → Uploads Model &amp; Scaler → Enters Input Features → Predicts SoC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7E2BF4-39FF-8074-4B6C-BD356F41E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369366" y="324377"/>
            <a:ext cx="4372929" cy="6625652"/>
          </a:xfrm>
          <a:prstGeom prst="rect">
            <a:avLst/>
          </a:prstGeom>
          <a:noFill/>
        </p:spPr>
      </p:pic>
    </p:spTree>
    <p:extLst>
      <p:ext uri="{BB962C8B-B14F-4D97-AF65-F5344CB8AC3E}">
        <p14:creationId xmlns:p14="http://schemas.microsoft.com/office/powerpoint/2010/main" val="217467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6"/>
          <p:cNvSpPr/>
          <p:nvPr/>
        </p:nvSpPr>
        <p:spPr>
          <a:xfrm>
            <a:off x="594360" y="573793"/>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000000"/>
                </a:solidFill>
                <a:latin typeface="Calibri"/>
                <a:ea typeface="Calibri"/>
                <a:cs typeface="Calibri"/>
                <a:sym typeface="Calibri"/>
              </a:rPr>
              <a:t>Results</a:t>
            </a:r>
            <a:endParaRPr sz="1800" b="0" i="0" u="none" strike="noStrike" cap="none" dirty="0">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5F37F1EA-2E1B-E245-7BE1-ADC07549D313}"/>
              </a:ext>
            </a:extLst>
          </p:cNvPr>
          <p:cNvGraphicFramePr>
            <a:graphicFrameLocks noGrp="1"/>
          </p:cNvGraphicFramePr>
          <p:nvPr>
            <p:extLst>
              <p:ext uri="{D42A27DB-BD31-4B8C-83A1-F6EECF244321}">
                <p14:modId xmlns:p14="http://schemas.microsoft.com/office/powerpoint/2010/main" val="642495736"/>
              </p:ext>
            </p:extLst>
          </p:nvPr>
        </p:nvGraphicFramePr>
        <p:xfrm>
          <a:off x="2558099" y="2125627"/>
          <a:ext cx="6768481" cy="3335183"/>
        </p:xfrm>
        <a:graphic>
          <a:graphicData uri="http://schemas.openxmlformats.org/drawingml/2006/table">
            <a:tbl>
              <a:tblPr firstRow="1" firstCol="1" bandRow="1">
                <a:tableStyleId>{0CBDF9A5-951E-462F-801C-6969AEA1506F}</a:tableStyleId>
              </a:tblPr>
              <a:tblGrid>
                <a:gridCol w="1860594">
                  <a:extLst>
                    <a:ext uri="{9D8B030D-6E8A-4147-A177-3AD203B41FA5}">
                      <a16:colId xmlns:a16="http://schemas.microsoft.com/office/drawing/2014/main" val="791672319"/>
                    </a:ext>
                  </a:extLst>
                </a:gridCol>
                <a:gridCol w="1825691">
                  <a:extLst>
                    <a:ext uri="{9D8B030D-6E8A-4147-A177-3AD203B41FA5}">
                      <a16:colId xmlns:a16="http://schemas.microsoft.com/office/drawing/2014/main" val="4117573166"/>
                    </a:ext>
                  </a:extLst>
                </a:gridCol>
                <a:gridCol w="1827033">
                  <a:extLst>
                    <a:ext uri="{9D8B030D-6E8A-4147-A177-3AD203B41FA5}">
                      <a16:colId xmlns:a16="http://schemas.microsoft.com/office/drawing/2014/main" val="3698633346"/>
                    </a:ext>
                  </a:extLst>
                </a:gridCol>
                <a:gridCol w="1255163">
                  <a:extLst>
                    <a:ext uri="{9D8B030D-6E8A-4147-A177-3AD203B41FA5}">
                      <a16:colId xmlns:a16="http://schemas.microsoft.com/office/drawing/2014/main" val="2747086344"/>
                    </a:ext>
                  </a:extLst>
                </a:gridCol>
              </a:tblGrid>
              <a:tr h="604270">
                <a:tc>
                  <a:txBody>
                    <a:bodyPr/>
                    <a:lstStyle/>
                    <a:p>
                      <a:pPr marR="15240" algn="ctr">
                        <a:lnSpc>
                          <a:spcPct val="107000"/>
                        </a:lnSpc>
                        <a:buNone/>
                      </a:pPr>
                      <a:r>
                        <a:rPr lang="en-US" sz="2000" b="1" kern="100">
                          <a:effectLst/>
                          <a:latin typeface="Times New Roman" panose="02020603050405020304" pitchFamily="18" charset="0"/>
                          <a:cs typeface="Times New Roman" panose="02020603050405020304" pitchFamily="18" charset="0"/>
                        </a:rPr>
                        <a:t>Model</a:t>
                      </a:r>
                      <a:endParaRPr lang="en-IN" sz="3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000" b="1" kern="100">
                          <a:effectLst/>
                          <a:latin typeface="Times New Roman" panose="02020603050405020304" pitchFamily="18" charset="0"/>
                          <a:cs typeface="Times New Roman" panose="02020603050405020304" pitchFamily="18" charset="0"/>
                        </a:rPr>
                        <a:t>RMSE</a:t>
                      </a:r>
                      <a:endParaRPr lang="en-IN" sz="3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000" b="1" kern="100">
                          <a:effectLst/>
                          <a:latin typeface="Times New Roman" panose="02020603050405020304" pitchFamily="18" charset="0"/>
                          <a:cs typeface="Times New Roman" panose="02020603050405020304" pitchFamily="18" charset="0"/>
                        </a:rPr>
                        <a:t>MAE</a:t>
                      </a:r>
                      <a:endParaRPr lang="en-IN" sz="3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000" b="1" kern="100" dirty="0">
                          <a:effectLst/>
                          <a:latin typeface="Times New Roman" panose="02020603050405020304" pitchFamily="18" charset="0"/>
                          <a:cs typeface="Times New Roman" panose="02020603050405020304" pitchFamily="18" charset="0"/>
                        </a:rPr>
                        <a:t>R² Score</a:t>
                      </a:r>
                      <a:endParaRPr lang="en-IN" sz="3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01363460"/>
                  </a:ext>
                </a:extLst>
              </a:tr>
              <a:tr h="826865">
                <a:tc>
                  <a:txBody>
                    <a:bodyPr/>
                    <a:lstStyle/>
                    <a:p>
                      <a:pPr marR="15240" algn="ctr">
                        <a:lnSpc>
                          <a:spcPct val="107000"/>
                        </a:lnSpc>
                        <a:buNone/>
                      </a:pPr>
                      <a:r>
                        <a:rPr lang="en-US" sz="2400" kern="100" dirty="0">
                          <a:effectLst/>
                          <a:latin typeface="Times New Roman" panose="02020603050405020304" pitchFamily="18" charset="0"/>
                          <a:cs typeface="Times New Roman" panose="02020603050405020304" pitchFamily="18" charset="0"/>
                        </a:rPr>
                        <a:t>Random Forest Regressor</a:t>
                      </a:r>
                      <a:endParaRPr lang="en-IN" sz="3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0.0005</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0.0003</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1</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96001893"/>
                  </a:ext>
                </a:extLst>
              </a:tr>
              <a:tr h="581662">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Neural Network</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0.0093</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0.0066</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dirty="0">
                          <a:effectLst/>
                          <a:latin typeface="Times New Roman" panose="02020603050405020304" pitchFamily="18" charset="0"/>
                          <a:cs typeface="Times New Roman" panose="02020603050405020304" pitchFamily="18" charset="0"/>
                        </a:rPr>
                        <a:t>0.9984</a:t>
                      </a:r>
                      <a:endParaRPr lang="en-IN" sz="3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69669912"/>
                  </a:ext>
                </a:extLst>
              </a:tr>
              <a:tr h="826865">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Linear Regression</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0.0356</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a:effectLst/>
                          <a:latin typeface="Times New Roman" panose="02020603050405020304" pitchFamily="18" charset="0"/>
                          <a:cs typeface="Times New Roman" panose="02020603050405020304" pitchFamily="18" charset="0"/>
                        </a:rPr>
                        <a:t>0.0266</a:t>
                      </a:r>
                      <a:endParaRPr lang="en-IN" sz="3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marR="15240" algn="ctr">
                        <a:lnSpc>
                          <a:spcPct val="107000"/>
                        </a:lnSpc>
                        <a:buNone/>
                      </a:pPr>
                      <a:r>
                        <a:rPr lang="en-US" sz="2400" kern="100" dirty="0">
                          <a:effectLst/>
                          <a:latin typeface="Times New Roman" panose="02020603050405020304" pitchFamily="18" charset="0"/>
                          <a:cs typeface="Times New Roman" panose="02020603050405020304" pitchFamily="18" charset="0"/>
                        </a:rPr>
                        <a:t>0.976</a:t>
                      </a:r>
                      <a:endParaRPr lang="en-IN" sz="3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2872208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8DE649-EEAE-B220-4422-D9F080AEE635}"/>
              </a:ext>
            </a:extLst>
          </p:cNvPr>
          <p:cNvSpPr txBox="1"/>
          <p:nvPr/>
        </p:nvSpPr>
        <p:spPr>
          <a:xfrm>
            <a:off x="464573" y="536109"/>
            <a:ext cx="10616381" cy="5256119"/>
          </a:xfrm>
          <a:prstGeom prst="rect">
            <a:avLst/>
          </a:prstGeom>
          <a:noFill/>
        </p:spPr>
        <p:txBody>
          <a:bodyPr wrap="square">
            <a:spAutoFit/>
          </a:bodyPr>
          <a:lstStyle/>
          <a:p>
            <a:pPr marR="24130" algn="just">
              <a:spcAft>
                <a:spcPts val="885"/>
              </a:spcAft>
              <a:buNone/>
            </a:pPr>
            <a:r>
              <a:rPr lang="en-IN" sz="2000" spc="-5" dirty="0">
                <a:effectLst/>
                <a:latin typeface="Times New Roman" panose="02020603050405020304" pitchFamily="18" charset="0"/>
                <a:ea typeface="SimSun" panose="02010600030101010101" pitchFamily="2" charset="-122"/>
              </a:rPr>
              <a:t>Random forest regressor model:</a:t>
            </a:r>
            <a:endParaRPr lang="en-IN" sz="2000" dirty="0">
              <a:latin typeface="Times New Roman" panose="02020603050405020304" pitchFamily="18" charset="0"/>
              <a:ea typeface="SimSun" panose="02010600030101010101" pitchFamily="2" charset="-122"/>
            </a:endParaRPr>
          </a:p>
          <a:p>
            <a:pPr marR="24130" algn="just">
              <a:spcAft>
                <a:spcPts val="885"/>
              </a:spcAft>
              <a:buNone/>
            </a:pPr>
            <a:r>
              <a:rPr lang="en-US" sz="2000" spc="-5" dirty="0">
                <a:effectLst/>
                <a:latin typeface="Times New Roman" panose="02020603050405020304" pitchFamily="18" charset="0"/>
                <a:ea typeface="SimSun" panose="02010600030101010101" pitchFamily="2" charset="-122"/>
              </a:rPr>
              <a:t>Achieved the lowest RMSE (0.0005) and MAE (0.0003), indicating near-perfect predictions. The R² Score of 1.0000 suggests a perfect fit, which may indicate overfitting, meaning the model might not generalize well to unseen data.</a:t>
            </a:r>
          </a:p>
          <a:p>
            <a:pPr indent="182880" algn="just">
              <a:spcAft>
                <a:spcPts val="600"/>
              </a:spcAft>
              <a:buNone/>
              <a:tabLst>
                <a:tab pos="182880" algn="l"/>
              </a:tabLst>
            </a:pPr>
            <a:endParaRPr lang="en-IN" sz="2000" spc="-5" dirty="0">
              <a:effectLst/>
              <a:latin typeface="Times New Roman" panose="02020603050405020304" pitchFamily="18" charset="0"/>
              <a:ea typeface="SimSun" panose="02010600030101010101" pitchFamily="2" charset="-122"/>
            </a:endParaRPr>
          </a:p>
          <a:p>
            <a:pPr marR="24130" algn="just">
              <a:spcAft>
                <a:spcPts val="885"/>
              </a:spcAft>
              <a:buNone/>
            </a:pPr>
            <a:r>
              <a:rPr lang="en-IN" sz="2000" spc="-5" dirty="0">
                <a:effectLst/>
                <a:latin typeface="Times New Roman" panose="02020603050405020304" pitchFamily="18" charset="0"/>
                <a:ea typeface="SimSun" panose="02010600030101010101" pitchFamily="2" charset="-122"/>
              </a:rPr>
              <a:t>Neural network model:</a:t>
            </a:r>
            <a:endParaRPr lang="en-IN" sz="2000" dirty="0">
              <a:latin typeface="Times New Roman" panose="02020603050405020304" pitchFamily="18" charset="0"/>
              <a:ea typeface="SimSun" panose="02010600030101010101" pitchFamily="2" charset="-122"/>
            </a:endParaRPr>
          </a:p>
          <a:p>
            <a:pPr marR="24130" algn="just">
              <a:spcAft>
                <a:spcPts val="885"/>
              </a:spcAft>
              <a:buNone/>
            </a:pPr>
            <a:r>
              <a:rPr lang="en-US" sz="2000" spc="-5" dirty="0">
                <a:effectLst/>
                <a:latin typeface="Times New Roman" panose="02020603050405020304" pitchFamily="18" charset="0"/>
                <a:ea typeface="SimSun" panose="02010600030101010101" pitchFamily="2" charset="-122"/>
              </a:rPr>
              <a:t>The RMSE of 0.0093 and MAE of 0.0066 show high accuracy while allowing for better generalization than Random Forest. The R² Score of 0.9984 indicates that the model explains 99.84% of the variance, making it a strong candidate for real-world deployment.</a:t>
            </a:r>
          </a:p>
          <a:p>
            <a:pPr marR="24130" algn="just">
              <a:spcAft>
                <a:spcPts val="885"/>
              </a:spcAft>
              <a:buNone/>
            </a:pPr>
            <a:endParaRPr lang="en-IN" sz="2000" spc="-5" dirty="0">
              <a:effectLst/>
              <a:latin typeface="Times New Roman" panose="02020603050405020304" pitchFamily="18" charset="0"/>
              <a:ea typeface="SimSun" panose="02010600030101010101" pitchFamily="2" charset="-122"/>
            </a:endParaRPr>
          </a:p>
          <a:p>
            <a:pPr marR="24130" algn="just">
              <a:spcAft>
                <a:spcPts val="885"/>
              </a:spcAft>
              <a:buNone/>
            </a:pPr>
            <a:r>
              <a:rPr lang="en-IN" sz="2000" spc="-5" dirty="0">
                <a:effectLst/>
                <a:latin typeface="Times New Roman" panose="02020603050405020304" pitchFamily="18" charset="0"/>
                <a:ea typeface="SimSun" panose="02010600030101010101" pitchFamily="2" charset="-122"/>
              </a:rPr>
              <a:t>Linear regression Model:</a:t>
            </a:r>
            <a:endParaRPr lang="en-IN" sz="2000" dirty="0">
              <a:latin typeface="Times New Roman" panose="02020603050405020304" pitchFamily="18" charset="0"/>
              <a:ea typeface="SimSun" panose="02010600030101010101" pitchFamily="2" charset="-122"/>
            </a:endParaRPr>
          </a:p>
          <a:p>
            <a:pPr marR="24130" algn="just">
              <a:spcAft>
                <a:spcPts val="885"/>
              </a:spcAft>
              <a:buNone/>
            </a:pPr>
            <a:r>
              <a:rPr lang="en-US" sz="2000" spc="-5" dirty="0">
                <a:effectLst/>
                <a:latin typeface="Times New Roman" panose="02020603050405020304" pitchFamily="18" charset="0"/>
                <a:ea typeface="SimSun" panose="02010600030101010101" pitchFamily="2" charset="-122"/>
              </a:rPr>
              <a:t>It has the highest RMSE (0.0356) and MAE (0.0266), indicating larger errors in SoC prediction. The R² Score of 0.9760 suggests that while the model explains 97.6% of the variance, it lacks the ability to capture complex non-linear relationships, making it the least accurate of the three models.</a:t>
            </a:r>
            <a:endParaRPr lang="en-IN" sz="20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3396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21A7E566-1E0B-BD96-8EB1-A1AF8355431C}"/>
              </a:ext>
            </a:extLst>
          </p:cNvPr>
          <p:cNvPicPr>
            <a:picLocks noChangeAspect="1"/>
          </p:cNvPicPr>
          <p:nvPr/>
        </p:nvPicPr>
        <p:blipFill>
          <a:blip r:embed="rId2"/>
          <a:stretch>
            <a:fillRect/>
          </a:stretch>
        </p:blipFill>
        <p:spPr>
          <a:xfrm>
            <a:off x="6281735" y="61971"/>
            <a:ext cx="5386804" cy="6734058"/>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D3572254-FB77-296D-C59D-4E71D845ECA5}"/>
              </a:ext>
            </a:extLst>
          </p:cNvPr>
          <p:cNvPicPr>
            <a:picLocks noChangeAspect="1"/>
          </p:cNvPicPr>
          <p:nvPr/>
        </p:nvPicPr>
        <p:blipFill>
          <a:blip r:embed="rId3"/>
          <a:stretch>
            <a:fillRect/>
          </a:stretch>
        </p:blipFill>
        <p:spPr>
          <a:xfrm>
            <a:off x="1250241" y="182528"/>
            <a:ext cx="4845759" cy="6492943"/>
          </a:xfrm>
          <a:prstGeom prst="rect">
            <a:avLst/>
          </a:prstGeom>
        </p:spPr>
      </p:pic>
    </p:spTree>
    <p:extLst>
      <p:ext uri="{BB962C8B-B14F-4D97-AF65-F5344CB8AC3E}">
        <p14:creationId xmlns:p14="http://schemas.microsoft.com/office/powerpoint/2010/main" val="381547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3" name="Google Shape;573;p90"/>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16</a:t>
            </a:fld>
            <a:endParaRPr sz="1300" b="0" i="0" u="none" strike="noStrike" cap="none">
              <a:solidFill>
                <a:srgbClr val="000000"/>
              </a:solidFill>
              <a:latin typeface="Times New Roman"/>
              <a:ea typeface="Times New Roman"/>
              <a:cs typeface="Times New Roman"/>
              <a:sym typeface="Times New Roman"/>
            </a:endParaRPr>
          </a:p>
        </p:txBody>
      </p:sp>
      <p:sp>
        <p:nvSpPr>
          <p:cNvPr id="2" name="Google Shape;565;p89">
            <a:extLst>
              <a:ext uri="{FF2B5EF4-FFF2-40B4-BE49-F238E27FC236}">
                <a16:creationId xmlns:a16="http://schemas.microsoft.com/office/drawing/2014/main" id="{5A50EE90-A8D1-3C9F-77AD-545B64939C7E}"/>
              </a:ext>
            </a:extLst>
          </p:cNvPr>
          <p:cNvSpPr/>
          <p:nvPr/>
        </p:nvSpPr>
        <p:spPr>
          <a:xfrm>
            <a:off x="594360" y="274680"/>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Calibri"/>
              <a:buNone/>
            </a:pPr>
            <a:r>
              <a:rPr lang="en-US" sz="4400" b="1" dirty="0">
                <a:latin typeface="Calibri"/>
                <a:ea typeface="Calibri"/>
                <a:cs typeface="Calibri"/>
                <a:sym typeface="Calibri"/>
              </a:rPr>
              <a:t>Conclusion</a:t>
            </a:r>
            <a:r>
              <a:rPr lang="en-US" sz="4400" b="1"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43AB844A-1F6A-4CFC-1316-1D1C74A84BB9}"/>
              </a:ext>
            </a:extLst>
          </p:cNvPr>
          <p:cNvSpPr txBox="1"/>
          <p:nvPr/>
        </p:nvSpPr>
        <p:spPr>
          <a:xfrm>
            <a:off x="1074174" y="1614684"/>
            <a:ext cx="9741310" cy="4268926"/>
          </a:xfrm>
          <a:prstGeom prst="rect">
            <a:avLst/>
          </a:prstGeom>
          <a:noFill/>
        </p:spPr>
        <p:txBody>
          <a:bodyPr wrap="square">
            <a:spAutoFit/>
          </a:bodyPr>
          <a:lstStyle/>
          <a:p>
            <a:pPr indent="182880" algn="just">
              <a:lnSpc>
                <a:spcPct val="150000"/>
              </a:lnSpc>
              <a:spcAft>
                <a:spcPts val="600"/>
              </a:spcAft>
              <a:tabLst>
                <a:tab pos="182880" algn="l"/>
              </a:tabLst>
            </a:pPr>
            <a:r>
              <a:rPr lang="en-IN" sz="2000" spc="-5" dirty="0">
                <a:effectLst/>
                <a:latin typeface="Times New Roman" panose="02020603050405020304" pitchFamily="18" charset="0"/>
                <a:ea typeface="SimSun" panose="02010600030101010101" pitchFamily="2" charset="-122"/>
              </a:rPr>
              <a:t>The conclusions indicate that Neural Networks deliver the best performance in terms of predictive accuracy and generalizability, thus rendering them most suitable for real-world deployment. </a:t>
            </a:r>
            <a:endParaRPr lang="en-IN" sz="2000" spc="-5" dirty="0">
              <a:latin typeface="Times New Roman" panose="02020603050405020304" pitchFamily="18" charset="0"/>
              <a:ea typeface="SimSun" panose="02010600030101010101" pitchFamily="2" charset="-122"/>
            </a:endParaRPr>
          </a:p>
          <a:p>
            <a:pPr indent="182880" algn="just">
              <a:lnSpc>
                <a:spcPct val="150000"/>
              </a:lnSpc>
              <a:spcAft>
                <a:spcPts val="600"/>
              </a:spcAft>
              <a:tabLst>
                <a:tab pos="182880" algn="l"/>
              </a:tabLst>
            </a:pPr>
            <a:r>
              <a:rPr lang="en-IN" sz="2000" spc="-5" dirty="0">
                <a:effectLst/>
                <a:latin typeface="Times New Roman" panose="02020603050405020304" pitchFamily="18" charset="0"/>
                <a:ea typeface="SimSun" panose="02010600030101010101" pitchFamily="2" charset="-122"/>
              </a:rPr>
              <a:t>Future work can focus on: Validation of Random Forest generalization on unseen data. Enabling predictions in real-time with the use of live telemetry data from EVs Elongating Neural Network protocols to enhance speed and precision in SoC prediction. This research sheds light on the potential for undertaking an effective trip-data-based State of Charge prediction technique as a reasonable alternative for conventional voltage-based battery-centric estimation methods aimed at improved energy management strategies for electric vehicles.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9"/>
          <p:cNvSpPr/>
          <p:nvPr/>
        </p:nvSpPr>
        <p:spPr>
          <a:xfrm>
            <a:off x="594360" y="274680"/>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Calibri"/>
              <a:buNone/>
            </a:pPr>
            <a:r>
              <a:rPr lang="en-US" sz="4400" b="1" i="0" u="none" strike="noStrike" cap="none" dirty="0">
                <a:solidFill>
                  <a:srgbClr val="000000"/>
                </a:solidFill>
                <a:latin typeface="Calibri"/>
                <a:ea typeface="Calibri"/>
                <a:cs typeface="Calibri"/>
                <a:sym typeface="Calibri"/>
              </a:rPr>
              <a:t>References </a:t>
            </a:r>
            <a:endParaRPr sz="1800" b="0" i="0" u="none" strike="noStrike" cap="none" dirty="0">
              <a:solidFill>
                <a:srgbClr val="000000"/>
              </a:solidFill>
              <a:latin typeface="Arial"/>
              <a:ea typeface="Arial"/>
              <a:cs typeface="Arial"/>
              <a:sym typeface="Arial"/>
            </a:endParaRPr>
          </a:p>
        </p:txBody>
      </p:sp>
      <p:sp>
        <p:nvSpPr>
          <p:cNvPr id="566" name="Google Shape;566;p89"/>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17</a:t>
            </a:fld>
            <a:endParaRPr sz="1300" b="0" i="0" u="none" strike="noStrike" cap="none">
              <a:solidFill>
                <a:srgbClr val="000000"/>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2CDF5706-38DD-BC28-FF9D-FEA182C2900B}"/>
              </a:ext>
            </a:extLst>
          </p:cNvPr>
          <p:cNvSpPr txBox="1"/>
          <p:nvPr/>
        </p:nvSpPr>
        <p:spPr>
          <a:xfrm>
            <a:off x="717753" y="1574256"/>
            <a:ext cx="10695960" cy="5501506"/>
          </a:xfrm>
          <a:prstGeom prst="rect">
            <a:avLst/>
          </a:prstGeom>
          <a:noFill/>
        </p:spPr>
        <p:txBody>
          <a:bodyPr wrap="square">
            <a:spAutoFit/>
          </a:bodyPr>
          <a:lstStyle/>
          <a:p>
            <a:pPr marL="224790" indent="-224790" algn="just">
              <a:spcAft>
                <a:spcPts val="250"/>
              </a:spcAft>
              <a:buNone/>
              <a:tabLst>
                <a:tab pos="228600" algn="l"/>
              </a:tabLst>
            </a:pPr>
            <a:r>
              <a:rPr lang="en-US" sz="2000" dirty="0">
                <a:effectLst/>
                <a:latin typeface="Times New Roman" panose="02020603050405020304" pitchFamily="18" charset="0"/>
                <a:ea typeface="MS Mincho" panose="02020609040205080304" pitchFamily="49" charset="-128"/>
              </a:rPr>
              <a:t>[1] F. Zhao, Y. Li, X. Wang, et al., "Lithium-Ion Batteries State of Charge Prediction of Electric Vehicles Using RNNs-CNNs Neural Networks," IEEE Access, 2020.</a:t>
            </a:r>
            <a:endParaRPr lang="en-IN" sz="2000" dirty="0">
              <a:effectLst/>
              <a:latin typeface="Times New Roman" panose="02020603050405020304" pitchFamily="18" charset="0"/>
              <a:ea typeface="MS Mincho" panose="02020609040205080304" pitchFamily="49" charset="-128"/>
            </a:endParaRPr>
          </a:p>
          <a:p>
            <a:pPr marL="224790" indent="-224790" algn="just">
              <a:spcAft>
                <a:spcPts val="250"/>
              </a:spcAft>
              <a:buNone/>
              <a:tabLst>
                <a:tab pos="228600" algn="l"/>
              </a:tabLst>
            </a:pPr>
            <a:r>
              <a:rPr lang="en-US" sz="2000" dirty="0">
                <a:effectLst/>
                <a:latin typeface="Times New Roman" panose="02020603050405020304" pitchFamily="18" charset="0"/>
                <a:ea typeface="MS Mincho" panose="02020609040205080304" pitchFamily="49" charset="-128"/>
              </a:rPr>
              <a:t>[2] L. Xuan, L. Qian, J. Chen, et al., "State-of-Charge Prediction of Battery Management System Based on Principal Component Analysis and Improved Support Vector Machine for Regression," </a:t>
            </a:r>
            <a:r>
              <a:rPr lang="en-US" sz="2000" i="1" dirty="0">
                <a:effectLst/>
                <a:latin typeface="Times New Roman" panose="02020603050405020304" pitchFamily="18" charset="0"/>
                <a:ea typeface="MS Mincho" panose="02020609040205080304" pitchFamily="49" charset="-128"/>
              </a:rPr>
              <a:t>IEEE Access</a:t>
            </a:r>
            <a:r>
              <a:rPr lang="en-US" sz="2000" dirty="0">
                <a:effectLst/>
                <a:latin typeface="Times New Roman" panose="02020603050405020304" pitchFamily="18" charset="0"/>
                <a:ea typeface="MS Mincho" panose="02020609040205080304" pitchFamily="49" charset="-128"/>
              </a:rPr>
              <a:t>, 2020.</a:t>
            </a:r>
            <a:endParaRPr lang="en-IN" sz="2000" dirty="0">
              <a:effectLst/>
              <a:latin typeface="Times New Roman" panose="02020603050405020304" pitchFamily="18" charset="0"/>
              <a:ea typeface="MS Mincho" panose="02020609040205080304" pitchFamily="49" charset="-128"/>
            </a:endParaRPr>
          </a:p>
          <a:p>
            <a:pPr marL="224790" indent="-228600" algn="just">
              <a:spcAft>
                <a:spcPts val="250"/>
              </a:spcAft>
              <a:tabLst>
                <a:tab pos="228600" algn="l"/>
                <a:tab pos="457200" algn="l"/>
              </a:tabLst>
            </a:pPr>
            <a:r>
              <a:rPr lang="en-IN" sz="2000" dirty="0">
                <a:effectLst/>
                <a:latin typeface="Times New Roman" panose="02020603050405020304" pitchFamily="18" charset="0"/>
                <a:ea typeface="MS Mincho" panose="02020609040205080304" pitchFamily="49" charset="-128"/>
              </a:rPr>
              <a:t>[3] N. Bhushan, S. </a:t>
            </a:r>
            <a:r>
              <a:rPr lang="en-IN" sz="2000" dirty="0" err="1">
                <a:effectLst/>
                <a:latin typeface="Times New Roman" panose="02020603050405020304" pitchFamily="18" charset="0"/>
                <a:ea typeface="MS Mincho" panose="02020609040205080304" pitchFamily="49" charset="-128"/>
              </a:rPr>
              <a:t>Mekhilef</a:t>
            </a:r>
            <a:r>
              <a:rPr lang="en-IN" sz="2000" dirty="0">
                <a:effectLst/>
                <a:latin typeface="Times New Roman" panose="02020603050405020304" pitchFamily="18" charset="0"/>
                <a:ea typeface="MS Mincho" panose="02020609040205080304" pitchFamily="49" charset="-128"/>
              </a:rPr>
              <a:t>, K. S. Tey, et al., "Dynamic K-Decay Learning Rate Optimization for Deep Convolutional Neural Network to Estimate the State of Charge for Electric Vehicle Batteries," </a:t>
            </a:r>
            <a:r>
              <a:rPr lang="en-IN" sz="2000" i="1" dirty="0">
                <a:effectLst/>
                <a:latin typeface="Times New Roman" panose="02020603050405020304" pitchFamily="18" charset="0"/>
                <a:ea typeface="MS Mincho" panose="02020609040205080304" pitchFamily="49" charset="-128"/>
              </a:rPr>
              <a:t>Energies</a:t>
            </a:r>
            <a:r>
              <a:rPr lang="en-IN" sz="2000" dirty="0">
                <a:effectLst/>
                <a:latin typeface="Times New Roman" panose="02020603050405020304" pitchFamily="18" charset="0"/>
                <a:ea typeface="MS Mincho" panose="02020609040205080304" pitchFamily="49" charset="-128"/>
              </a:rPr>
              <a:t>, 2024.</a:t>
            </a:r>
          </a:p>
          <a:p>
            <a:pPr marL="224790" indent="-228600" algn="just">
              <a:spcAft>
                <a:spcPts val="250"/>
              </a:spcAft>
              <a:buFont typeface="Arial"/>
              <a:buNone/>
              <a:tabLst>
                <a:tab pos="228600" algn="l"/>
                <a:tab pos="457200" algn="l"/>
              </a:tabLst>
            </a:pPr>
            <a:r>
              <a:rPr lang="en-IN" sz="2000" dirty="0">
                <a:latin typeface="Times New Roman" panose="02020603050405020304" pitchFamily="18" charset="0"/>
                <a:ea typeface="MS Mincho" panose="02020609040205080304" pitchFamily="49" charset="-128"/>
              </a:rPr>
              <a:t>[4] R. Li, H. Sun, X. Wei, et al., "Lithium Battery State-of-Charge Estimation Based on </a:t>
            </a:r>
            <a:r>
              <a:rPr lang="en-IN" sz="2000" dirty="0" err="1">
                <a:latin typeface="Times New Roman" panose="02020603050405020304" pitchFamily="18" charset="0"/>
                <a:ea typeface="MS Mincho" panose="02020609040205080304" pitchFamily="49" charset="-128"/>
              </a:rPr>
              <a:t>AdaBoost.Rt</a:t>
            </a:r>
            <a:r>
              <a:rPr lang="en-IN" sz="2000" dirty="0">
                <a:latin typeface="Times New Roman" panose="02020603050405020304" pitchFamily="18" charset="0"/>
                <a:ea typeface="MS Mincho" panose="02020609040205080304" pitchFamily="49" charset="-128"/>
              </a:rPr>
              <a:t>-RNN," Energies, 2022.</a:t>
            </a:r>
          </a:p>
          <a:p>
            <a:pPr marL="224790" indent="-228600" algn="just">
              <a:spcAft>
                <a:spcPts val="250"/>
              </a:spcAft>
              <a:buFont typeface="Arial"/>
              <a:buNone/>
              <a:tabLst>
                <a:tab pos="228600" algn="l"/>
                <a:tab pos="457200" algn="l"/>
              </a:tabLst>
            </a:pPr>
            <a:r>
              <a:rPr lang="en-IN" sz="2000" dirty="0">
                <a:latin typeface="Times New Roman" panose="02020603050405020304" pitchFamily="18" charset="0"/>
                <a:ea typeface="MS Mincho" panose="02020609040205080304" pitchFamily="49" charset="-128"/>
              </a:rPr>
              <a:t>[5] C. </a:t>
            </a:r>
            <a:r>
              <a:rPr lang="en-IN" sz="2000" dirty="0" err="1">
                <a:latin typeface="Times New Roman" panose="02020603050405020304" pitchFamily="18" charset="0"/>
                <a:ea typeface="MS Mincho" panose="02020609040205080304" pitchFamily="49" charset="-128"/>
              </a:rPr>
              <a:t>Unterrieder</a:t>
            </a:r>
            <a:r>
              <a:rPr lang="en-IN" sz="2000" dirty="0">
                <a:latin typeface="Times New Roman" panose="02020603050405020304" pitchFamily="18" charset="0"/>
                <a:ea typeface="MS Mincho" panose="02020609040205080304" pitchFamily="49" charset="-128"/>
              </a:rPr>
              <a:t>, M. </a:t>
            </a:r>
            <a:r>
              <a:rPr lang="en-IN" sz="2000" dirty="0" err="1">
                <a:latin typeface="Times New Roman" panose="02020603050405020304" pitchFamily="18" charset="0"/>
                <a:ea typeface="MS Mincho" panose="02020609040205080304" pitchFamily="49" charset="-128"/>
              </a:rPr>
              <a:t>Lunglmayr</a:t>
            </a:r>
            <a:r>
              <a:rPr lang="en-IN" sz="2000" dirty="0">
                <a:latin typeface="Times New Roman" panose="02020603050405020304" pitchFamily="18" charset="0"/>
                <a:ea typeface="MS Mincho" panose="02020609040205080304" pitchFamily="49" charset="-128"/>
              </a:rPr>
              <a:t>, S. Marsili, et al., "Battery State-of-Charge Estimation Prototype Using EMF Voltage Prediction," IEEE Conference, 2014.</a:t>
            </a:r>
          </a:p>
          <a:p>
            <a:pPr marL="224790" indent="-228600" algn="just">
              <a:spcAft>
                <a:spcPts val="250"/>
              </a:spcAft>
              <a:buFont typeface="Arial"/>
              <a:buNone/>
              <a:tabLst>
                <a:tab pos="228600" algn="l"/>
                <a:tab pos="457200" algn="l"/>
              </a:tabLst>
            </a:pPr>
            <a:r>
              <a:rPr lang="en-IN" sz="2000" dirty="0">
                <a:latin typeface="Times New Roman" panose="02020603050405020304" pitchFamily="18" charset="0"/>
                <a:ea typeface="MS Mincho" panose="02020609040205080304" pitchFamily="49" charset="-128"/>
              </a:rPr>
              <a:t>[6] B. Homan, G. J. M. Smit, R. P. van Leeuwen, et al., "A Comprehensive Model for Battery State of Charge Prediction," University of Twente &amp; Saxion University, 2023.</a:t>
            </a:r>
          </a:p>
          <a:p>
            <a:pPr marL="224790" indent="-228600" algn="just">
              <a:spcAft>
                <a:spcPts val="250"/>
              </a:spcAft>
              <a:tabLst>
                <a:tab pos="228600" algn="l"/>
                <a:tab pos="457200" algn="l"/>
              </a:tabLst>
            </a:pPr>
            <a:r>
              <a:rPr lang="en-IN" sz="2000" dirty="0">
                <a:latin typeface="Times New Roman" panose="02020603050405020304" pitchFamily="18" charset="0"/>
                <a:ea typeface="MS Mincho" panose="02020609040205080304" pitchFamily="49" charset="-128"/>
              </a:rPr>
              <a:t>[7] X. Zhang, X. Li, K. Yang, et al., "Lithium-Ion Battery </a:t>
            </a:r>
            <a:r>
              <a:rPr lang="en-IN" sz="2000" dirty="0" err="1">
                <a:latin typeface="Times New Roman" panose="02020603050405020304" pitchFamily="18" charset="0"/>
                <a:ea typeface="MS Mincho" panose="02020609040205080304" pitchFamily="49" charset="-128"/>
              </a:rPr>
              <a:t>Modeling</a:t>
            </a:r>
            <a:r>
              <a:rPr lang="en-IN" sz="2000" dirty="0">
                <a:latin typeface="Times New Roman" panose="02020603050405020304" pitchFamily="18" charset="0"/>
                <a:ea typeface="MS Mincho" panose="02020609040205080304" pitchFamily="49" charset="-128"/>
              </a:rPr>
              <a:t> and State of Charge Prediction Based on Fractional-Order Calculus," Mathematics, 2023.</a:t>
            </a:r>
          </a:p>
          <a:p>
            <a:pPr marL="224790" indent="-228600" algn="just">
              <a:spcAft>
                <a:spcPts val="250"/>
              </a:spcAft>
              <a:tabLst>
                <a:tab pos="228600" algn="l"/>
                <a:tab pos="457200" algn="l"/>
              </a:tabLst>
            </a:pPr>
            <a:endParaRPr lang="en-IN" sz="1400" dirty="0">
              <a:effectLst/>
              <a:latin typeface="Times New Roman" panose="02020603050405020304" pitchFamily="18" charset="0"/>
              <a:ea typeface="MS Mincho" panose="02020609040205080304" pitchFamily="49"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1A9247-A9FE-1017-FC95-2DA76F8AA4A9}"/>
              </a:ext>
            </a:extLst>
          </p:cNvPr>
          <p:cNvSpPr txBox="1"/>
          <p:nvPr/>
        </p:nvSpPr>
        <p:spPr>
          <a:xfrm>
            <a:off x="443680" y="440140"/>
            <a:ext cx="10999839" cy="3939540"/>
          </a:xfrm>
          <a:prstGeom prst="rect">
            <a:avLst/>
          </a:prstGeom>
          <a:noFill/>
        </p:spPr>
        <p:txBody>
          <a:bodyPr wrap="square">
            <a:spAutoFit/>
          </a:bodyPr>
          <a:lstStyle/>
          <a:p>
            <a:pPr marL="224790" indent="-228600" algn="just">
              <a:spcAft>
                <a:spcPts val="250"/>
              </a:spcAft>
              <a:buFont typeface="Arial"/>
              <a:buNone/>
              <a:tabLst>
                <a:tab pos="228600" algn="l"/>
                <a:tab pos="457200" algn="l"/>
              </a:tabLst>
            </a:pPr>
            <a:r>
              <a:rPr lang="en-IN" sz="2000" dirty="0">
                <a:latin typeface="Times New Roman" panose="02020603050405020304" pitchFamily="18" charset="0"/>
                <a:ea typeface="MS Mincho" panose="02020609040205080304" pitchFamily="49" charset="-128"/>
              </a:rPr>
              <a:t>[8] K. L. Wong, K. S. Chou, R. Tse, et al., "A Novel Fusion Approach Consisting of GAN and State-of-Charge Estimator for Synthetic Battery Operation Data Generation," Electronics, 2023.</a:t>
            </a:r>
          </a:p>
          <a:p>
            <a:pPr marL="224790" indent="-228600" algn="just">
              <a:spcAft>
                <a:spcPts val="250"/>
              </a:spcAft>
              <a:buFont typeface="Arial"/>
              <a:buNone/>
              <a:tabLst>
                <a:tab pos="228600" algn="l"/>
                <a:tab pos="457200" algn="l"/>
              </a:tabLst>
            </a:pPr>
            <a:r>
              <a:rPr lang="en-IN" sz="2000" dirty="0">
                <a:latin typeface="Times New Roman" panose="02020603050405020304" pitchFamily="18" charset="0"/>
                <a:ea typeface="MS Mincho" panose="02020609040205080304" pitchFamily="49" charset="-128"/>
              </a:rPr>
              <a:t>[9] X. Song, F. Yang, D. Wang, et al., "Combined CNN-LSTM Network for State-of-Charge Estimation of Lithium-Ion Batteries," IEEE Access, 2019.</a:t>
            </a:r>
          </a:p>
          <a:p>
            <a:pPr marL="224790" indent="-228600" algn="just">
              <a:spcAft>
                <a:spcPts val="250"/>
              </a:spcAft>
              <a:buFont typeface="Arial"/>
              <a:buNone/>
              <a:tabLst>
                <a:tab pos="228600" algn="l"/>
                <a:tab pos="457200" algn="l"/>
              </a:tabLst>
            </a:pPr>
            <a:r>
              <a:rPr lang="en-IN" sz="2000" dirty="0">
                <a:latin typeface="Times New Roman" panose="02020603050405020304" pitchFamily="18" charset="0"/>
                <a:ea typeface="MS Mincho" panose="02020609040205080304" pitchFamily="49" charset="-128"/>
              </a:rPr>
              <a:t>[10] I. </a:t>
            </a:r>
            <a:r>
              <a:rPr lang="en-IN" sz="2000" dirty="0" err="1">
                <a:latin typeface="Times New Roman" panose="02020603050405020304" pitchFamily="18" charset="0"/>
                <a:ea typeface="MS Mincho" panose="02020609040205080304" pitchFamily="49" charset="-128"/>
              </a:rPr>
              <a:t>Agustono</a:t>
            </a:r>
            <a:r>
              <a:rPr lang="en-IN" sz="2000" dirty="0">
                <a:latin typeface="Times New Roman" panose="02020603050405020304" pitchFamily="18" charset="0"/>
                <a:ea typeface="MS Mincho" panose="02020609040205080304" pitchFamily="49" charset="-128"/>
              </a:rPr>
              <a:t>, M. </a:t>
            </a:r>
            <a:r>
              <a:rPr lang="en-IN" sz="2000" dirty="0" err="1">
                <a:latin typeface="Times New Roman" panose="02020603050405020304" pitchFamily="18" charset="0"/>
                <a:ea typeface="MS Mincho" panose="02020609040205080304" pitchFamily="49" charset="-128"/>
              </a:rPr>
              <a:t>Asrol</a:t>
            </a:r>
            <a:r>
              <a:rPr lang="en-IN" sz="2000" dirty="0">
                <a:latin typeface="Times New Roman" panose="02020603050405020304" pitchFamily="18" charset="0"/>
                <a:ea typeface="MS Mincho" panose="02020609040205080304" pitchFamily="49" charset="-128"/>
              </a:rPr>
              <a:t>, A. S. Budiman, et al., "State of Charge Prediction of Lead Acid Battery using Transformer Neural Network for Solar Smart Dome 4.0," International Journal of Emerging Technology and Advanced Engineering, 2022.</a:t>
            </a:r>
          </a:p>
          <a:p>
            <a:pPr marL="224790" indent="-228600" algn="just">
              <a:spcAft>
                <a:spcPts val="250"/>
              </a:spcAft>
              <a:buFont typeface="Arial"/>
              <a:buNone/>
              <a:tabLst>
                <a:tab pos="228600" algn="l"/>
                <a:tab pos="457200" algn="l"/>
              </a:tabLst>
            </a:pPr>
            <a:r>
              <a:rPr lang="en-IN" sz="2000" dirty="0">
                <a:latin typeface="Times New Roman" panose="02020603050405020304" pitchFamily="18" charset="0"/>
                <a:ea typeface="MS Mincho" panose="02020609040205080304" pitchFamily="49" charset="-128"/>
              </a:rPr>
              <a:t>[11] R. Li, W. Li, H. Zhang, "State of Health and Charge Estimation Based on Adaptive Boosting Integrated with Particle Swarm Optimization/Support Vector Machine (AdaBoost-PSO-SVM) Model for Lithium-Ion Batteries," International Journal of Electrochemical Science, 2022.</a:t>
            </a:r>
          </a:p>
          <a:p>
            <a:pPr marL="224790" indent="-224790" algn="just">
              <a:spcAft>
                <a:spcPts val="250"/>
              </a:spcAft>
              <a:tabLst>
                <a:tab pos="228600" algn="l"/>
              </a:tabLst>
            </a:pPr>
            <a:r>
              <a:rPr lang="en-US" sz="2000" dirty="0">
                <a:latin typeface="Times New Roman" panose="02020603050405020304" pitchFamily="18" charset="0"/>
                <a:ea typeface="MS Mincho" panose="02020609040205080304" pitchFamily="49" charset="-128"/>
              </a:rPr>
              <a:t>[12] </a:t>
            </a:r>
            <a:r>
              <a:rPr lang="en-US" sz="2000" dirty="0" err="1">
                <a:latin typeface="Times New Roman" panose="02020603050405020304" pitchFamily="18" charset="0"/>
                <a:ea typeface="MS Mincho" panose="02020609040205080304" pitchFamily="49" charset="-128"/>
              </a:rPr>
              <a:t>Vicomtech</a:t>
            </a:r>
            <a:r>
              <a:rPr lang="en-US" sz="2000" dirty="0">
                <a:latin typeface="Times New Roman" panose="02020603050405020304" pitchFamily="18" charset="0"/>
                <a:ea typeface="MS Mincho" panose="02020609040205080304" pitchFamily="49" charset="-128"/>
              </a:rPr>
              <a:t>, dual-Electric Vehicle Dataset (d-EVD), Available: https://github.com/Vicomtech/d-EVD_dual-Electric-Vehicle-Dataset.</a:t>
            </a:r>
            <a:endParaRPr lang="en-IN" sz="20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382253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B034C1FD-3FB2-B3D3-4C37-07F924A38A28}"/>
            </a:ext>
          </a:extLst>
        </p:cNvPr>
        <p:cNvGrpSpPr/>
        <p:nvPr/>
      </p:nvGrpSpPr>
      <p:grpSpPr>
        <a:xfrm>
          <a:off x="0" y="0"/>
          <a:ext cx="0" cy="0"/>
          <a:chOff x="0" y="0"/>
          <a:chExt cx="0" cy="0"/>
        </a:xfrm>
      </p:grpSpPr>
      <p:sp>
        <p:nvSpPr>
          <p:cNvPr id="572" name="Google Shape;572;p90">
            <a:extLst>
              <a:ext uri="{FF2B5EF4-FFF2-40B4-BE49-F238E27FC236}">
                <a16:creationId xmlns:a16="http://schemas.microsoft.com/office/drawing/2014/main" id="{056767A3-954F-3CA3-50FC-1CE1465724C0}"/>
              </a:ext>
            </a:extLst>
          </p:cNvPr>
          <p:cNvSpPr/>
          <p:nvPr/>
        </p:nvSpPr>
        <p:spPr>
          <a:xfrm>
            <a:off x="914400" y="2895480"/>
            <a:ext cx="9912240" cy="1314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FF"/>
              </a:buClr>
              <a:buSzPts val="2800"/>
              <a:buFont typeface="Arial"/>
              <a:buNone/>
            </a:pPr>
            <a:r>
              <a:rPr lang="en-US" sz="2800" b="0" i="0" u="none" strike="noStrike" cap="none" dirty="0">
                <a:solidFill>
                  <a:srgbClr val="0000FF"/>
                </a:solidFill>
                <a:latin typeface="Arial"/>
                <a:ea typeface="Arial"/>
                <a:cs typeface="Arial"/>
                <a:sym typeface="Arial"/>
              </a:rPr>
              <a:t>                               </a:t>
            </a:r>
            <a:r>
              <a:rPr lang="en-US" sz="4800" b="1" i="0" u="none" strike="noStrike" cap="none" dirty="0">
                <a:solidFill>
                  <a:srgbClr val="0000FF"/>
                </a:solidFill>
                <a:latin typeface="Arial"/>
                <a:ea typeface="Arial"/>
                <a:cs typeface="Arial"/>
                <a:sym typeface="Arial"/>
              </a:rPr>
              <a:t>Thank You</a:t>
            </a:r>
            <a:endParaRPr sz="4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FF"/>
              </a:buClr>
              <a:buSzPts val="4800"/>
              <a:buFont typeface="Arial"/>
              <a:buNone/>
            </a:pPr>
            <a:r>
              <a:rPr lang="en-US" sz="4800" b="0" i="0" u="none" strike="noStrike" cap="none" dirty="0">
                <a:solidFill>
                  <a:srgbClr val="0000FF"/>
                </a:solidFill>
                <a:latin typeface="Arial"/>
                <a:ea typeface="Arial"/>
                <a:cs typeface="Arial"/>
                <a:sym typeface="Arial"/>
              </a:rPr>
              <a:t> </a:t>
            </a:r>
            <a:endParaRPr sz="4800" b="0" i="0" u="none" strike="noStrike" cap="none" dirty="0">
              <a:solidFill>
                <a:srgbClr val="000000"/>
              </a:solidFill>
              <a:latin typeface="Arial"/>
              <a:ea typeface="Arial"/>
              <a:cs typeface="Arial"/>
              <a:sym typeface="Arial"/>
            </a:endParaRPr>
          </a:p>
        </p:txBody>
      </p:sp>
      <p:sp>
        <p:nvSpPr>
          <p:cNvPr id="573" name="Google Shape;573;p90">
            <a:extLst>
              <a:ext uri="{FF2B5EF4-FFF2-40B4-BE49-F238E27FC236}">
                <a16:creationId xmlns:a16="http://schemas.microsoft.com/office/drawing/2014/main" id="{8A546B92-83DE-8992-D77A-EE288545CFF9}"/>
              </a:ext>
            </a:extLst>
          </p:cNvPr>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19</a:t>
            </a:fld>
            <a:endParaRPr sz="13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5930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p:nvPr/>
        </p:nvSpPr>
        <p:spPr>
          <a:xfrm>
            <a:off x="594360" y="274680"/>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Times New Roman"/>
              <a:buNone/>
            </a:pPr>
            <a:r>
              <a:rPr lang="en-US" sz="4400" b="1" i="0" u="none" strike="noStrike" cap="none">
                <a:solidFill>
                  <a:srgbClr val="000000"/>
                </a:solidFill>
                <a:latin typeface="Times New Roman"/>
                <a:ea typeface="Times New Roman"/>
                <a:cs typeface="Times New Roman"/>
                <a:sym typeface="Times New Roman"/>
              </a:rPr>
              <a:t>Contents </a:t>
            </a:r>
            <a:endParaRPr sz="1600" b="0" i="0" u="none" strike="noStrike" cap="none">
              <a:solidFill>
                <a:srgbClr val="000000"/>
              </a:solidFill>
              <a:latin typeface="Times New Roman"/>
              <a:ea typeface="Times New Roman"/>
              <a:cs typeface="Times New Roman"/>
              <a:sym typeface="Times New Roman"/>
            </a:endParaRPr>
          </a:p>
        </p:txBody>
      </p:sp>
      <p:sp>
        <p:nvSpPr>
          <p:cNvPr id="376" name="Google Shape;376;p62"/>
          <p:cNvSpPr/>
          <p:nvPr/>
        </p:nvSpPr>
        <p:spPr>
          <a:xfrm>
            <a:off x="1444413" y="1939649"/>
            <a:ext cx="9430064" cy="3625409"/>
          </a:xfrm>
          <a:prstGeom prst="rect">
            <a:avLst/>
          </a:prstGeom>
          <a:noFill/>
          <a:ln>
            <a:noFill/>
          </a:ln>
        </p:spPr>
        <p:txBody>
          <a:bodyPr spcFirstLastPara="1" wrap="square" lIns="90000" tIns="45000" rIns="90000" bIns="45000" anchor="t" anchorCtr="0">
            <a:noAutofit/>
          </a:bodyPr>
          <a:lstStyle/>
          <a:p>
            <a:pPr marL="457200" marR="0" lvl="0" indent="-380880" algn="l" rtl="0">
              <a:lnSpc>
                <a:spcPct val="100000"/>
              </a:lnSpc>
              <a:spcBef>
                <a:spcPts val="0"/>
              </a:spcBef>
              <a:spcAft>
                <a:spcPts val="0"/>
              </a:spcAft>
              <a:buClr>
                <a:srgbClr val="000000"/>
              </a:buClr>
              <a:buSzPts val="2400"/>
              <a:buFont typeface="Times New Roman"/>
              <a:buChar char="●"/>
            </a:pPr>
            <a:r>
              <a:rPr lang="en-US" sz="2400" b="0" i="0" u="none" strike="noStrike" cap="none" dirty="0">
                <a:solidFill>
                  <a:srgbClr val="000000"/>
                </a:solidFill>
                <a:latin typeface="Times New Roman"/>
                <a:ea typeface="Times New Roman"/>
                <a:cs typeface="Times New Roman"/>
                <a:sym typeface="Times New Roman"/>
              </a:rPr>
              <a:t>Introduction</a:t>
            </a:r>
          </a:p>
          <a:p>
            <a:pPr marL="457200" marR="0" lvl="0" indent="-380880" algn="l" rtl="0">
              <a:lnSpc>
                <a:spcPct val="100000"/>
              </a:lnSpc>
              <a:spcBef>
                <a:spcPts val="0"/>
              </a:spcBef>
              <a:spcAft>
                <a:spcPts val="0"/>
              </a:spcAft>
              <a:buClr>
                <a:srgbClr val="000000"/>
              </a:buClr>
              <a:buSzPts val="2400"/>
              <a:buFont typeface="Times New Roman"/>
              <a:buChar char="●"/>
            </a:pPr>
            <a:r>
              <a:rPr lang="en-US" sz="2400" dirty="0">
                <a:latin typeface="Times New Roman"/>
                <a:ea typeface="Times New Roman"/>
                <a:cs typeface="Times New Roman"/>
                <a:sym typeface="Times New Roman"/>
              </a:rPr>
              <a:t>Motivation</a:t>
            </a:r>
          </a:p>
          <a:p>
            <a:pPr marL="457200" marR="0" lvl="0" indent="-380880" algn="l" rtl="0">
              <a:lnSpc>
                <a:spcPct val="100000"/>
              </a:lnSpc>
              <a:spcBef>
                <a:spcPts val="0"/>
              </a:spcBef>
              <a:spcAft>
                <a:spcPts val="0"/>
              </a:spcAft>
              <a:buClr>
                <a:srgbClr val="000000"/>
              </a:buClr>
              <a:buSzPts val="2400"/>
              <a:buFont typeface="Times New Roman"/>
              <a:buChar char="●"/>
            </a:pPr>
            <a:r>
              <a:rPr lang="en-US" sz="2400" b="0" i="0" u="none" strike="noStrike" cap="none" dirty="0">
                <a:solidFill>
                  <a:srgbClr val="000000"/>
                </a:solidFill>
                <a:latin typeface="Times New Roman"/>
                <a:ea typeface="Times New Roman"/>
                <a:cs typeface="Times New Roman"/>
                <a:sym typeface="Times New Roman"/>
              </a:rPr>
              <a:t>Problem statemen</a:t>
            </a:r>
            <a:r>
              <a:rPr lang="en-US" sz="2400" dirty="0">
                <a:latin typeface="Times New Roman"/>
                <a:ea typeface="Times New Roman"/>
                <a:cs typeface="Times New Roman"/>
                <a:sym typeface="Times New Roman"/>
              </a:rPr>
              <a:t>t</a:t>
            </a:r>
            <a:endParaRPr sz="2400" b="0" i="0" u="none" strike="noStrike" cap="none" dirty="0">
              <a:solidFill>
                <a:srgbClr val="000000"/>
              </a:solidFill>
              <a:latin typeface="Times New Roman"/>
              <a:ea typeface="Times New Roman"/>
              <a:cs typeface="Times New Roman"/>
              <a:sym typeface="Times New Roman"/>
            </a:endParaRPr>
          </a:p>
          <a:p>
            <a:pPr marL="457200" marR="0" lvl="0" indent="-380880" algn="l" rtl="0">
              <a:lnSpc>
                <a:spcPct val="100000"/>
              </a:lnSpc>
              <a:spcBef>
                <a:spcPts val="0"/>
              </a:spcBef>
              <a:spcAft>
                <a:spcPts val="0"/>
              </a:spcAft>
              <a:buClr>
                <a:srgbClr val="000000"/>
              </a:buClr>
              <a:buSzPts val="2400"/>
              <a:buFont typeface="Times New Roman"/>
              <a:buChar char="●"/>
            </a:pPr>
            <a:r>
              <a:rPr lang="en-US" sz="2400" b="0" i="0" u="none" strike="noStrike" cap="none" dirty="0">
                <a:solidFill>
                  <a:srgbClr val="000000"/>
                </a:solidFill>
                <a:latin typeface="Times New Roman"/>
                <a:ea typeface="Times New Roman"/>
                <a:cs typeface="Times New Roman"/>
                <a:sym typeface="Times New Roman"/>
              </a:rPr>
              <a:t>Objectives</a:t>
            </a:r>
            <a:endParaRPr sz="1400" b="0" i="0" u="none" strike="noStrike" cap="none" dirty="0">
              <a:solidFill>
                <a:srgbClr val="000000"/>
              </a:solidFill>
              <a:latin typeface="Arial"/>
              <a:ea typeface="Arial"/>
              <a:cs typeface="Arial"/>
              <a:sym typeface="Arial"/>
            </a:endParaRPr>
          </a:p>
          <a:p>
            <a:pPr marL="457200" marR="0" lvl="0" indent="-380880" algn="l" rtl="0">
              <a:lnSpc>
                <a:spcPct val="100000"/>
              </a:lnSpc>
              <a:spcBef>
                <a:spcPts val="0"/>
              </a:spcBef>
              <a:spcAft>
                <a:spcPts val="0"/>
              </a:spcAft>
              <a:buClr>
                <a:srgbClr val="000000"/>
              </a:buClr>
              <a:buSzPts val="2400"/>
              <a:buFont typeface="Times New Roman"/>
              <a:buChar char="●"/>
            </a:pPr>
            <a:r>
              <a:rPr lang="en-US" sz="2400" b="0" i="0" u="none" strike="noStrike" cap="none" dirty="0">
                <a:solidFill>
                  <a:srgbClr val="000000"/>
                </a:solidFill>
                <a:latin typeface="Times New Roman"/>
                <a:ea typeface="Times New Roman"/>
                <a:cs typeface="Times New Roman"/>
                <a:sym typeface="Times New Roman"/>
              </a:rPr>
              <a:t>Literature survey</a:t>
            </a:r>
          </a:p>
          <a:p>
            <a:pPr marL="457200" marR="0" lvl="0" indent="-380880" algn="l" defTabSz="914400" rtl="0" eaLnBrk="1" fontAlgn="auto" latinLnBrk="0" hangingPunct="1">
              <a:lnSpc>
                <a:spcPct val="100000"/>
              </a:lnSpc>
              <a:spcBef>
                <a:spcPts val="0"/>
              </a:spcBef>
              <a:spcAft>
                <a:spcPts val="0"/>
              </a:spcAft>
              <a:buClr>
                <a:srgbClr val="000000"/>
              </a:buClr>
              <a:buSzPts val="2400"/>
              <a:buFont typeface="Times New Roman"/>
              <a:buChar char="●"/>
              <a:tabLst/>
              <a:defRPr/>
            </a:pPr>
            <a:r>
              <a:rPr kumimoji="0" lang="en-US" sz="2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About dataset</a:t>
            </a:r>
            <a:endParaRPr sz="1400" b="0" i="0" u="none" strike="noStrike" cap="none" dirty="0">
              <a:solidFill>
                <a:srgbClr val="000000"/>
              </a:solidFill>
              <a:latin typeface="Arial"/>
              <a:ea typeface="Arial"/>
              <a:cs typeface="Arial"/>
              <a:sym typeface="Arial"/>
            </a:endParaRPr>
          </a:p>
          <a:p>
            <a:pPr marL="457200" marR="0" lvl="0" indent="-380880" algn="l" rtl="0">
              <a:lnSpc>
                <a:spcPct val="100000"/>
              </a:lnSpc>
              <a:spcBef>
                <a:spcPts val="0"/>
              </a:spcBef>
              <a:spcAft>
                <a:spcPts val="0"/>
              </a:spcAft>
              <a:buClr>
                <a:srgbClr val="000000"/>
              </a:buClr>
              <a:buSzPts val="2400"/>
              <a:buFont typeface="Times New Roman"/>
              <a:buChar char="●"/>
            </a:pPr>
            <a:r>
              <a:rPr lang="en-US" sz="2400" b="0" i="0" u="none" strike="noStrike" cap="none" dirty="0">
                <a:solidFill>
                  <a:srgbClr val="000000"/>
                </a:solidFill>
                <a:latin typeface="Times New Roman"/>
                <a:ea typeface="Times New Roman"/>
                <a:cs typeface="Times New Roman"/>
                <a:sym typeface="Times New Roman"/>
              </a:rPr>
              <a:t>Architecture</a:t>
            </a:r>
            <a:endParaRPr sz="1400" b="0" i="0" u="none" strike="noStrike" cap="none" dirty="0">
              <a:solidFill>
                <a:srgbClr val="000000"/>
              </a:solidFill>
              <a:latin typeface="Arial"/>
              <a:ea typeface="Arial"/>
              <a:cs typeface="Arial"/>
              <a:sym typeface="Arial"/>
            </a:endParaRPr>
          </a:p>
          <a:p>
            <a:pPr marL="457200" marR="0" lvl="0" indent="-380880" algn="l" rtl="0">
              <a:lnSpc>
                <a:spcPct val="100000"/>
              </a:lnSpc>
              <a:spcBef>
                <a:spcPts val="0"/>
              </a:spcBef>
              <a:spcAft>
                <a:spcPts val="0"/>
              </a:spcAft>
              <a:buClr>
                <a:srgbClr val="000000"/>
              </a:buClr>
              <a:buSzPts val="2400"/>
              <a:buFont typeface="Times New Roman"/>
              <a:buChar char="●"/>
            </a:pPr>
            <a:r>
              <a:rPr lang="en-US" sz="2400" b="0" i="0" u="none" strike="noStrike" cap="none" dirty="0">
                <a:solidFill>
                  <a:srgbClr val="000000"/>
                </a:solidFill>
                <a:latin typeface="Times New Roman"/>
                <a:ea typeface="Times New Roman"/>
                <a:cs typeface="Times New Roman"/>
                <a:sym typeface="Times New Roman"/>
              </a:rPr>
              <a:t>Results</a:t>
            </a:r>
          </a:p>
          <a:p>
            <a:pPr marL="457200" marR="0" lvl="0" indent="-380880" algn="l" rtl="0">
              <a:lnSpc>
                <a:spcPct val="100000"/>
              </a:lnSpc>
              <a:spcBef>
                <a:spcPts val="0"/>
              </a:spcBef>
              <a:spcAft>
                <a:spcPts val="0"/>
              </a:spcAft>
              <a:buClr>
                <a:srgbClr val="000000"/>
              </a:buClr>
              <a:buSzPts val="2400"/>
              <a:buFont typeface="Times New Roman"/>
              <a:buChar char="●"/>
            </a:pPr>
            <a:r>
              <a:rPr lang="en-US" sz="2400" dirty="0">
                <a:latin typeface="Times New Roman"/>
                <a:cs typeface="Times New Roman"/>
                <a:sym typeface="Times New Roman"/>
              </a:rPr>
              <a:t>Conclusion</a:t>
            </a:r>
            <a:endParaRPr sz="1400" b="0" i="0" u="none" strike="noStrike" cap="none" dirty="0">
              <a:solidFill>
                <a:srgbClr val="000000"/>
              </a:solidFill>
              <a:latin typeface="Arial"/>
              <a:ea typeface="Arial"/>
              <a:cs typeface="Arial"/>
              <a:sym typeface="Arial"/>
            </a:endParaRPr>
          </a:p>
          <a:p>
            <a:pPr marL="7632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377" name="Google Shape;377;p62"/>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2</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p:nvPr/>
        </p:nvSpPr>
        <p:spPr>
          <a:xfrm>
            <a:off x="533520" y="228600"/>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Calibri"/>
              <a:buNone/>
            </a:pPr>
            <a:r>
              <a:rPr lang="en-US" sz="4400" b="1" i="0" u="none" strike="noStrike" cap="none">
                <a:solidFill>
                  <a:srgbClr val="000000"/>
                </a:solidFill>
                <a:latin typeface="Times New Roman"/>
                <a:ea typeface="Times New Roman"/>
                <a:cs typeface="Times New Roman"/>
                <a:sym typeface="Times New Roman"/>
              </a:rPr>
              <a:t>Introduction</a:t>
            </a:r>
            <a:r>
              <a:rPr lang="en-US" sz="1800" b="1" i="0" u="none" strike="noStrike" cap="none">
                <a:solidFill>
                  <a:srgbClr val="FF0000"/>
                </a:solidFill>
                <a:latin typeface="Times New Roman"/>
                <a:ea typeface="Times New Roman"/>
                <a:cs typeface="Times New Roman"/>
                <a:sym typeface="Times New Roman"/>
              </a:rPr>
              <a:t> </a:t>
            </a:r>
            <a:endParaRPr sz="1800" b="0" i="0" u="none" strike="noStrike" cap="none">
              <a:solidFill>
                <a:srgbClr val="000000"/>
              </a:solidFill>
              <a:latin typeface="Times New Roman"/>
              <a:ea typeface="Times New Roman"/>
              <a:cs typeface="Times New Roman"/>
              <a:sym typeface="Times New Roman"/>
            </a:endParaRPr>
          </a:p>
        </p:txBody>
      </p:sp>
      <p:sp>
        <p:nvSpPr>
          <p:cNvPr id="383" name="Google Shape;383;p63"/>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3</a:t>
            </a:fld>
            <a:endParaRPr sz="1300" b="0" i="0" u="none" strike="noStrike" cap="none">
              <a:solidFill>
                <a:srgbClr val="000000"/>
              </a:solidFill>
              <a:latin typeface="Times New Roman"/>
              <a:ea typeface="Times New Roman"/>
              <a:cs typeface="Times New Roman"/>
              <a:sym typeface="Times New Roman"/>
            </a:endParaRPr>
          </a:p>
        </p:txBody>
      </p:sp>
      <p:sp>
        <p:nvSpPr>
          <p:cNvPr id="384" name="Google Shape;384;p63"/>
          <p:cNvSpPr txBox="1"/>
          <p:nvPr/>
        </p:nvSpPr>
        <p:spPr>
          <a:xfrm>
            <a:off x="1568447" y="1818741"/>
            <a:ext cx="10105800" cy="3885649"/>
          </a:xfrm>
          <a:prstGeom prst="rect">
            <a:avLst/>
          </a:prstGeom>
          <a:noFill/>
          <a:ln>
            <a:noFill/>
          </a:ln>
        </p:spPr>
        <p:txBody>
          <a:bodyPr spcFirstLastPara="1" wrap="square" lIns="91425" tIns="91425" rIns="91425" bIns="91425" anchor="t" anchorCtr="0">
            <a:spAutoFit/>
          </a:bodyPr>
          <a:lstStyle/>
          <a:p>
            <a:pPr algn="l">
              <a:lnSpc>
                <a:spcPct val="200000"/>
              </a:lnSpc>
              <a:spcBef>
                <a:spcPts val="300"/>
              </a:spcBef>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Precise SoC estimation is crucial for EV battery lifespan and range prediction.</a:t>
            </a:r>
          </a:p>
          <a:p>
            <a:pPr algn="l">
              <a:lnSpc>
                <a:spcPct val="200000"/>
              </a:lnSpc>
              <a:spcBef>
                <a:spcPts val="300"/>
              </a:spcBef>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Traditional methods rely on battery parameters, but this study uses trip data logs</a:t>
            </a:r>
          </a:p>
          <a:p>
            <a:pPr algn="l">
              <a:lnSpc>
                <a:spcPct val="200000"/>
              </a:lnSpc>
              <a:spcBef>
                <a:spcPts val="300"/>
              </a:spcBef>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research uses trip data (speed, acceleration, surroundings) for SoC prediction.</a:t>
            </a:r>
          </a:p>
          <a:p>
            <a:pPr algn="l">
              <a:lnSpc>
                <a:spcPct val="200000"/>
              </a:lnSpc>
              <a:spcBef>
                <a:spcPts val="300"/>
              </a:spcBef>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Machine learning models dynamically respond to real-time driving conditions.</a:t>
            </a:r>
          </a:p>
          <a:p>
            <a:pPr algn="l">
              <a:lnSpc>
                <a:spcPct val="200000"/>
              </a:lnSpc>
              <a:spcBef>
                <a:spcPts val="300"/>
              </a:spcBef>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Challenges: Variability in driving conditions (road gradient, traffic, temperature).</a:t>
            </a:r>
          </a:p>
          <a:p>
            <a:pPr marL="0" marR="0" lvl="0" indent="0" algn="l" rtl="0">
              <a:lnSpc>
                <a:spcPct val="100000"/>
              </a:lnSpc>
              <a:spcBef>
                <a:spcPts val="1200"/>
              </a:spcBef>
              <a:spcAft>
                <a:spcPts val="0"/>
              </a:spcAft>
              <a:buClr>
                <a:srgbClr val="000000"/>
              </a:buClr>
              <a:buSzPts val="1800"/>
              <a:buFont typeface="Arial"/>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p:nvPr/>
        </p:nvSpPr>
        <p:spPr>
          <a:xfrm>
            <a:off x="533520" y="228600"/>
            <a:ext cx="10695900" cy="11406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Calibri"/>
              <a:buNone/>
            </a:pPr>
            <a:r>
              <a:rPr lang="en-US" sz="4400" b="1" i="0" u="none" strike="noStrike" cap="none">
                <a:solidFill>
                  <a:srgbClr val="000000"/>
                </a:solidFill>
                <a:latin typeface="Times New Roman"/>
                <a:ea typeface="Times New Roman"/>
                <a:cs typeface="Times New Roman"/>
                <a:sym typeface="Times New Roman"/>
              </a:rPr>
              <a:t>Motivation</a:t>
            </a:r>
            <a:r>
              <a:rPr lang="en-US" sz="1800" b="1" i="0" u="none" strike="noStrike" cap="none">
                <a:solidFill>
                  <a:srgbClr val="FF0000"/>
                </a:solidFill>
                <a:latin typeface="Times New Roman"/>
                <a:ea typeface="Times New Roman"/>
                <a:cs typeface="Times New Roman"/>
                <a:sym typeface="Times New Roman"/>
              </a:rPr>
              <a:t> </a:t>
            </a:r>
            <a:endParaRPr sz="1800" b="0" i="0" u="none" strike="noStrike" cap="none">
              <a:solidFill>
                <a:srgbClr val="000000"/>
              </a:solidFill>
              <a:latin typeface="Times New Roman"/>
              <a:ea typeface="Times New Roman"/>
              <a:cs typeface="Times New Roman"/>
              <a:sym typeface="Times New Roman"/>
            </a:endParaRPr>
          </a:p>
        </p:txBody>
      </p:sp>
      <p:sp>
        <p:nvSpPr>
          <p:cNvPr id="397" name="Google Shape;397;p65"/>
          <p:cNvSpPr txBox="1">
            <a:spLocks noGrp="1"/>
          </p:cNvSpPr>
          <p:nvPr>
            <p:ph type="sldNum" idx="12"/>
          </p:nvPr>
        </p:nvSpPr>
        <p:spPr>
          <a:xfrm>
            <a:off x="11123640" y="6333120"/>
            <a:ext cx="713100" cy="524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4</a:t>
            </a:fld>
            <a:endParaRPr sz="1300" b="0" i="0" u="none" strike="noStrike" cap="none">
              <a:solidFill>
                <a:srgbClr val="000000"/>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CC9E93DC-920C-4611-FF09-45FD6BF4A325}"/>
              </a:ext>
            </a:extLst>
          </p:cNvPr>
          <p:cNvSpPr txBox="1"/>
          <p:nvPr/>
        </p:nvSpPr>
        <p:spPr>
          <a:xfrm>
            <a:off x="1406013" y="1697461"/>
            <a:ext cx="9261988" cy="307629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 of Charge (SoC) estimation is critical for EV efficiency and battery longevity.</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methods (Coulomb Counting, Kalman Filtering) have limitations such as sensor noise, battery aging, and dependency on fixed models.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Driving conditions (road gradient, speed, acceleration, traffic) significantly impact SoC but are often ignored in conventional approaches.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4"/>
          <p:cNvSpPr/>
          <p:nvPr/>
        </p:nvSpPr>
        <p:spPr>
          <a:xfrm>
            <a:off x="533520" y="228600"/>
            <a:ext cx="10695900" cy="11406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Calibri"/>
              <a:buNone/>
            </a:pPr>
            <a:r>
              <a:rPr lang="en-US" sz="4400" b="1" i="0" u="none" strike="noStrike" cap="none" dirty="0">
                <a:solidFill>
                  <a:srgbClr val="000000"/>
                </a:solidFill>
                <a:latin typeface="Times New Roman"/>
                <a:ea typeface="Times New Roman"/>
                <a:cs typeface="Times New Roman"/>
                <a:sym typeface="Times New Roman"/>
              </a:rPr>
              <a:t>Problem Statement</a:t>
            </a:r>
            <a:r>
              <a:rPr lang="en-US" sz="1800" b="1" i="0" u="none" strike="noStrike" cap="none" dirty="0">
                <a:solidFill>
                  <a:srgbClr val="FF0000"/>
                </a:solidFill>
                <a:latin typeface="Times New Roman"/>
                <a:ea typeface="Times New Roman"/>
                <a:cs typeface="Times New Roman"/>
                <a:sym typeface="Times New Roman"/>
              </a:rPr>
              <a:t> </a:t>
            </a:r>
            <a:endParaRPr sz="1800" b="0" i="0" u="none" strike="noStrike" cap="none" dirty="0">
              <a:solidFill>
                <a:srgbClr val="000000"/>
              </a:solidFill>
              <a:latin typeface="Times New Roman"/>
              <a:ea typeface="Times New Roman"/>
              <a:cs typeface="Times New Roman"/>
              <a:sym typeface="Times New Roman"/>
            </a:endParaRPr>
          </a:p>
        </p:txBody>
      </p:sp>
      <p:sp>
        <p:nvSpPr>
          <p:cNvPr id="390" name="Google Shape;390;p64"/>
          <p:cNvSpPr txBox="1">
            <a:spLocks noGrp="1"/>
          </p:cNvSpPr>
          <p:nvPr>
            <p:ph type="sldNum" idx="12"/>
          </p:nvPr>
        </p:nvSpPr>
        <p:spPr>
          <a:xfrm>
            <a:off x="11123640" y="6333120"/>
            <a:ext cx="713100" cy="5244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5</a:t>
            </a:fld>
            <a:endParaRPr sz="1300" b="0" i="0" u="none" strike="noStrike" cap="none">
              <a:solidFill>
                <a:srgbClr val="000000"/>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1E3DB538-996C-69F3-5FFE-A45AFB14A0C8}"/>
              </a:ext>
            </a:extLst>
          </p:cNvPr>
          <p:cNvSpPr>
            <a:spLocks noChangeArrowheads="1"/>
          </p:cNvSpPr>
          <p:nvPr/>
        </p:nvSpPr>
        <p:spPr bwMode="auto">
          <a:xfrm>
            <a:off x="533520" y="1916812"/>
            <a:ext cx="11173767" cy="369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latinLnBrk="0" hangingPunct="0">
              <a:lnSpc>
                <a:spcPct val="200000"/>
              </a:lnSpc>
              <a:buSzTx/>
              <a:buFont typeface="Arial" panose="020B0604020202020204" pitchFamily="34" charset="0"/>
              <a:buChar char="•"/>
              <a:tabLst/>
            </a:pPr>
            <a:r>
              <a:rPr lang="en-US" altLang="en-US" sz="2000" dirty="0">
                <a:latin typeface="Times New Roman" panose="02020603050405020304" pitchFamily="18" charset="0"/>
                <a:cs typeface="Times New Roman" panose="02020603050405020304" pitchFamily="18" charset="0"/>
              </a:rPr>
              <a:t>Accurate State of Charge (SoC) prediction is essential for EV battery management and range estimation. </a:t>
            </a:r>
          </a:p>
          <a:p>
            <a:pPr marL="285750" lvl="0" indent="-285750" defTabSz="914400" eaLnBrk="0" fontAlgn="base" latinLnBrk="0" hangingPunct="0">
              <a:lnSpc>
                <a:spcPct val="200000"/>
              </a:lnSpc>
              <a:buSzTx/>
              <a:buFont typeface="Arial" panose="020B0604020202020204" pitchFamily="34" charset="0"/>
              <a:buChar char="•"/>
              <a:tabLst/>
            </a:pPr>
            <a:r>
              <a:rPr lang="en-US" altLang="en-US" sz="2000" dirty="0">
                <a:latin typeface="Times New Roman" panose="02020603050405020304" pitchFamily="18" charset="0"/>
                <a:cs typeface="Times New Roman" panose="02020603050405020304" pitchFamily="18" charset="0"/>
              </a:rPr>
              <a:t>Traditional methods rely on battery-specific parameters, making them susceptible to sensor noise, battery aging, and model inaccuracies. </a:t>
            </a:r>
          </a:p>
          <a:p>
            <a:pPr marL="285750" lvl="0" indent="-285750" defTabSz="914400" eaLnBrk="0" fontAlgn="base" latinLnBrk="0" hangingPunct="0">
              <a:lnSpc>
                <a:spcPct val="200000"/>
              </a:lnSpc>
              <a:buSzTx/>
              <a:buFont typeface="Arial" panose="020B0604020202020204" pitchFamily="34" charset="0"/>
              <a:buChar char="•"/>
              <a:tabLst/>
            </a:pPr>
            <a:r>
              <a:rPr lang="en-US" altLang="en-US" sz="2000" dirty="0">
                <a:latin typeface="Times New Roman" panose="02020603050405020304" pitchFamily="18" charset="0"/>
                <a:cs typeface="Times New Roman" panose="02020603050405020304" pitchFamily="18" charset="0"/>
              </a:rPr>
              <a:t>External driving factors such as speed, acceleration, road gradient, and traffic conditions are often ignored, leading to less reliable SoC estimations. </a:t>
            </a:r>
          </a:p>
          <a:p>
            <a:pPr marL="285750" lvl="0" indent="-285750" defTabSz="914400" eaLnBrk="0" fontAlgn="base" latinLnBrk="0" hangingPunct="0">
              <a:lnSpc>
                <a:spcPct val="200000"/>
              </a:lnSpc>
              <a:buSzTx/>
              <a:buFont typeface="Arial" panose="020B0604020202020204" pitchFamily="34" charset="0"/>
              <a:buChar char="•"/>
              <a:tabLst/>
            </a:pPr>
            <a:r>
              <a:rPr lang="en-US" altLang="en-US" sz="2000" dirty="0">
                <a:latin typeface="Times New Roman" panose="02020603050405020304" pitchFamily="18" charset="0"/>
                <a:cs typeface="Times New Roman" panose="02020603050405020304" pitchFamily="18" charset="0"/>
              </a:rPr>
              <a:t>Lack of real-time adaptability in conventional SoC estimation techniques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86386-45B6-4BFE-6C27-A0D2C96525A7}"/>
              </a:ext>
            </a:extLst>
          </p:cNvPr>
          <p:cNvSpPr txBox="1"/>
          <p:nvPr/>
        </p:nvSpPr>
        <p:spPr>
          <a:xfrm>
            <a:off x="897194" y="861433"/>
            <a:ext cx="10075606" cy="3691844"/>
          </a:xfrm>
          <a:prstGeom prst="rect">
            <a:avLst/>
          </a:prstGeom>
          <a:noFill/>
        </p:spPr>
        <p:txBody>
          <a:bodyPr wrap="square">
            <a:spAutoFit/>
          </a:bodyPr>
          <a:lstStyle/>
          <a:p>
            <a:pPr eaLnBrk="0" fontAlgn="base" hangingPunct="0">
              <a:lnSpc>
                <a:spcPct val="200000"/>
              </a:lnSpc>
            </a:pPr>
            <a:r>
              <a:rPr lang="en-US" sz="2000" dirty="0">
                <a:latin typeface="Times New Roman" panose="02020603050405020304" pitchFamily="18" charset="0"/>
                <a:cs typeface="Times New Roman" panose="02020603050405020304" pitchFamily="18" charset="0"/>
              </a:rPr>
              <a:t>The Need for a Solution:</a:t>
            </a:r>
          </a:p>
          <a:p>
            <a:pPr marL="285750" indent="-285750" eaLnBrk="0" fontAlgn="base" hangingPunct="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Learning-based approaches can integrate trip data for more accurate and adaptive SoC prediction.</a:t>
            </a:r>
          </a:p>
          <a:p>
            <a:pPr marL="285750" indent="-285750" eaLnBrk="0" fontAlgn="base" hangingPunct="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Developing a data-driven framework to estimate SoC based on real-world driving conditions.</a:t>
            </a:r>
          </a:p>
          <a:p>
            <a:pPr marL="285750" indent="-285750" eaLnBrk="0" fontAlgn="base" hangingPunct="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Evaluating and deploying optimized ML models for better prediction accuracy and generalization.</a:t>
            </a:r>
          </a:p>
        </p:txBody>
      </p:sp>
    </p:spTree>
    <p:extLst>
      <p:ext uri="{BB962C8B-B14F-4D97-AF65-F5344CB8AC3E}">
        <p14:creationId xmlns:p14="http://schemas.microsoft.com/office/powerpoint/2010/main" val="150241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6"/>
          <p:cNvSpPr/>
          <p:nvPr/>
        </p:nvSpPr>
        <p:spPr>
          <a:xfrm>
            <a:off x="594360" y="274680"/>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Calibri"/>
              <a:buNone/>
            </a:pPr>
            <a:r>
              <a:rPr lang="en-US" sz="4400" b="1" dirty="0">
                <a:latin typeface="Calibri"/>
                <a:ea typeface="Calibri"/>
                <a:cs typeface="Calibri"/>
                <a:sym typeface="Calibri"/>
              </a:rPr>
              <a:t>Objective</a:t>
            </a:r>
            <a:endParaRPr sz="4400" b="1" i="0" u="none" strike="noStrike" cap="none" dirty="0">
              <a:solidFill>
                <a:srgbClr val="000000"/>
              </a:solidFill>
              <a:latin typeface="Calibri"/>
              <a:ea typeface="Calibri"/>
              <a:cs typeface="Calibri"/>
              <a:sym typeface="Calibri"/>
            </a:endParaRPr>
          </a:p>
        </p:txBody>
      </p:sp>
      <p:sp>
        <p:nvSpPr>
          <p:cNvPr id="404" name="Google Shape;404;p66"/>
          <p:cNvSpPr/>
          <p:nvPr/>
        </p:nvSpPr>
        <p:spPr>
          <a:xfrm>
            <a:off x="594360" y="1600200"/>
            <a:ext cx="10695960" cy="452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66"/>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7</a:t>
            </a:fld>
            <a:endParaRPr sz="1300" b="0" i="0" u="none" strike="noStrike" cap="none">
              <a:solidFill>
                <a:srgbClr val="000000"/>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8903913E-02BA-87B7-F470-DCDEEC866C8E}"/>
              </a:ext>
            </a:extLst>
          </p:cNvPr>
          <p:cNvSpPr txBox="1"/>
          <p:nvPr/>
        </p:nvSpPr>
        <p:spPr>
          <a:xfrm>
            <a:off x="1418302" y="1915486"/>
            <a:ext cx="8885903" cy="3303790"/>
          </a:xfrm>
          <a:prstGeom prst="rect">
            <a:avLst/>
          </a:prstGeom>
          <a:noFill/>
        </p:spPr>
        <p:txBody>
          <a:bodyPr wrap="square">
            <a:spAutoFit/>
          </a:bodyPr>
          <a:lstStyle/>
          <a:p>
            <a:pPr>
              <a:lnSpc>
                <a:spcPct val="200000"/>
              </a:lnSpc>
            </a:pPr>
            <a:r>
              <a:rPr lang="en-US" sz="2800" b="1" dirty="0"/>
              <a:t>"Leveraging Machine Learning (ML) on trip data to develop a data-driven framework for enhanced and adaptive State of Charge (SoC) prediction."</a:t>
            </a:r>
            <a:endParaRPr lang="en-US" sz="2800" dirty="0"/>
          </a:p>
          <a:p>
            <a:pPr>
              <a:lnSpc>
                <a:spcPct val="2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28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6"/>
          <p:cNvSpPr/>
          <p:nvPr/>
        </p:nvSpPr>
        <p:spPr>
          <a:xfrm>
            <a:off x="594360" y="274680"/>
            <a:ext cx="10695960" cy="11404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Calibri"/>
              <a:buNone/>
            </a:pPr>
            <a:r>
              <a:rPr lang="en-US" sz="4400" b="1" i="0" u="none" strike="noStrike" cap="none">
                <a:solidFill>
                  <a:srgbClr val="000000"/>
                </a:solidFill>
                <a:latin typeface="Calibri"/>
                <a:ea typeface="Calibri"/>
                <a:cs typeface="Calibri"/>
                <a:sym typeface="Calibri"/>
              </a:rPr>
              <a:t>Literature survey of existing work</a:t>
            </a:r>
            <a:endParaRPr sz="4400" b="1" i="0" u="none" strike="noStrike" cap="none">
              <a:solidFill>
                <a:srgbClr val="000000"/>
              </a:solidFill>
              <a:latin typeface="Calibri"/>
              <a:ea typeface="Calibri"/>
              <a:cs typeface="Calibri"/>
              <a:sym typeface="Calibri"/>
            </a:endParaRPr>
          </a:p>
        </p:txBody>
      </p:sp>
      <p:sp>
        <p:nvSpPr>
          <p:cNvPr id="404" name="Google Shape;404;p66"/>
          <p:cNvSpPr/>
          <p:nvPr/>
        </p:nvSpPr>
        <p:spPr>
          <a:xfrm>
            <a:off x="594360" y="1600200"/>
            <a:ext cx="10695960" cy="452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66"/>
          <p:cNvSpPr txBox="1">
            <a:spLocks noGrp="1"/>
          </p:cNvSpPr>
          <p:nvPr>
            <p:ph type="sldNum" idx="12"/>
          </p:nvPr>
        </p:nvSpPr>
        <p:spPr>
          <a:xfrm>
            <a:off x="11123640" y="6333120"/>
            <a:ext cx="713160" cy="5245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8</a:t>
            </a:fld>
            <a:endParaRPr sz="1300" b="0" i="0" u="none" strike="noStrike" cap="none">
              <a:solidFill>
                <a:srgbClr val="000000"/>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67CD4162-9CE3-755E-7D98-3FE4A37C1000}"/>
              </a:ext>
            </a:extLst>
          </p:cNvPr>
          <p:cNvGraphicFramePr>
            <a:graphicFrameLocks noGrp="1"/>
          </p:cNvGraphicFramePr>
          <p:nvPr>
            <p:extLst>
              <p:ext uri="{D42A27DB-BD31-4B8C-83A1-F6EECF244321}">
                <p14:modId xmlns:p14="http://schemas.microsoft.com/office/powerpoint/2010/main" val="1662989204"/>
              </p:ext>
            </p:extLst>
          </p:nvPr>
        </p:nvGraphicFramePr>
        <p:xfrm>
          <a:off x="1396180" y="1730070"/>
          <a:ext cx="9507793" cy="4769614"/>
        </p:xfrm>
        <a:graphic>
          <a:graphicData uri="http://schemas.openxmlformats.org/drawingml/2006/table">
            <a:tbl>
              <a:tblPr firstRow="1" firstCol="1" bandRow="1">
                <a:tableStyleId>{0CBDF9A5-951E-462F-801C-6969AEA1506F}</a:tableStyleId>
              </a:tblPr>
              <a:tblGrid>
                <a:gridCol w="1295108">
                  <a:extLst>
                    <a:ext uri="{9D8B030D-6E8A-4147-A177-3AD203B41FA5}">
                      <a16:colId xmlns:a16="http://schemas.microsoft.com/office/drawing/2014/main" val="903898076"/>
                    </a:ext>
                  </a:extLst>
                </a:gridCol>
                <a:gridCol w="2427358">
                  <a:extLst>
                    <a:ext uri="{9D8B030D-6E8A-4147-A177-3AD203B41FA5}">
                      <a16:colId xmlns:a16="http://schemas.microsoft.com/office/drawing/2014/main" val="2516901171"/>
                    </a:ext>
                  </a:extLst>
                </a:gridCol>
                <a:gridCol w="2875213">
                  <a:extLst>
                    <a:ext uri="{9D8B030D-6E8A-4147-A177-3AD203B41FA5}">
                      <a16:colId xmlns:a16="http://schemas.microsoft.com/office/drawing/2014/main" val="922770868"/>
                    </a:ext>
                  </a:extLst>
                </a:gridCol>
                <a:gridCol w="2910114">
                  <a:extLst>
                    <a:ext uri="{9D8B030D-6E8A-4147-A177-3AD203B41FA5}">
                      <a16:colId xmlns:a16="http://schemas.microsoft.com/office/drawing/2014/main" val="390502722"/>
                    </a:ext>
                  </a:extLst>
                </a:gridCol>
              </a:tblGrid>
              <a:tr h="313880">
                <a:tc>
                  <a:txBody>
                    <a:bodyPr/>
                    <a:lstStyle/>
                    <a:p>
                      <a:pPr marR="15240" algn="ctr">
                        <a:lnSpc>
                          <a:spcPct val="107000"/>
                        </a:lnSpc>
                        <a:buNone/>
                      </a:pPr>
                      <a:r>
                        <a:rPr lang="en-US" sz="2000" b="1" kern="100" dirty="0">
                          <a:effectLst/>
                          <a:latin typeface="Times New Roman" panose="02020603050405020304" pitchFamily="18" charset="0"/>
                          <a:cs typeface="Times New Roman" panose="02020603050405020304" pitchFamily="18" charset="0"/>
                        </a:rPr>
                        <a:t>Paper</a:t>
                      </a:r>
                      <a:endParaRPr lang="en-IN" sz="2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b="1" kern="100" dirty="0">
                          <a:effectLst/>
                          <a:latin typeface="Times New Roman" panose="02020603050405020304" pitchFamily="18" charset="0"/>
                          <a:cs typeface="Times New Roman" panose="02020603050405020304" pitchFamily="18" charset="0"/>
                        </a:rPr>
                        <a:t>Authors</a:t>
                      </a:r>
                      <a:endParaRPr lang="en-IN" sz="2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b="1" kern="100" dirty="0">
                          <a:effectLst/>
                          <a:latin typeface="Times New Roman" panose="02020603050405020304" pitchFamily="18" charset="0"/>
                          <a:cs typeface="Times New Roman" panose="02020603050405020304" pitchFamily="18" charset="0"/>
                        </a:rPr>
                        <a:t>Methodology</a:t>
                      </a:r>
                      <a:endParaRPr lang="en-IN" sz="2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b="1" kern="100" dirty="0">
                          <a:effectLst/>
                          <a:latin typeface="Times New Roman" panose="02020603050405020304" pitchFamily="18" charset="0"/>
                          <a:cs typeface="Times New Roman" panose="02020603050405020304" pitchFamily="18" charset="0"/>
                        </a:rPr>
                        <a:t>Key Findings</a:t>
                      </a:r>
                      <a:endParaRPr lang="en-IN" sz="24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extLst>
                  <a:ext uri="{0D108BD9-81ED-4DB2-BD59-A6C34878D82A}">
                    <a16:rowId xmlns:a16="http://schemas.microsoft.com/office/drawing/2014/main" val="2755146502"/>
                  </a:ext>
                </a:extLst>
              </a:tr>
              <a:tr h="750155">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[1]</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Zhao et al.</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RNN-based SoC prediction</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Improved battery data processing and SoC estimation accuracy</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extLst>
                  <a:ext uri="{0D108BD9-81ED-4DB2-BD59-A6C34878D82A}">
                    <a16:rowId xmlns:a16="http://schemas.microsoft.com/office/drawing/2014/main" val="3991234897"/>
                  </a:ext>
                </a:extLst>
              </a:tr>
              <a:tr h="559410">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[2]</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Xuan et al.</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PCA-SVR model</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Achieved high accuracy in SoC prediction</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extLst>
                  <a:ext uri="{0D108BD9-81ED-4DB2-BD59-A6C34878D82A}">
                    <a16:rowId xmlns:a16="http://schemas.microsoft.com/office/drawing/2014/main" val="3317200080"/>
                  </a:ext>
                </a:extLst>
              </a:tr>
              <a:tr h="750155">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[3]</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Bhushan et al.</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CNN with k-decay learning rate optimization</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Enhanced SoC prediction accuracy with optimized model training</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extLst>
                  <a:ext uri="{0D108BD9-81ED-4DB2-BD59-A6C34878D82A}">
                    <a16:rowId xmlns:a16="http://schemas.microsoft.com/office/drawing/2014/main" val="991870812"/>
                  </a:ext>
                </a:extLst>
              </a:tr>
              <a:tr h="750155">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[4]</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Li et al.</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Ensemble learning (</a:t>
                      </a:r>
                      <a:r>
                        <a:rPr lang="en-US" sz="2000" kern="100" dirty="0" err="1">
                          <a:effectLst/>
                          <a:latin typeface="Times New Roman" panose="02020603050405020304" pitchFamily="18" charset="0"/>
                          <a:cs typeface="Times New Roman" panose="02020603050405020304" pitchFamily="18" charset="0"/>
                        </a:rPr>
                        <a:t>AdaBoost.Rt</a:t>
                      </a:r>
                      <a:r>
                        <a:rPr lang="en-US" sz="2000" kern="100" dirty="0">
                          <a:effectLst/>
                          <a:latin typeface="Times New Roman" panose="02020603050405020304" pitchFamily="18" charset="0"/>
                          <a:cs typeface="Times New Roman" panose="02020603050405020304" pitchFamily="18" charset="0"/>
                        </a:rPr>
                        <a:t>-RNN)</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Improved generalization and robustness in SoC estimation</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extLst>
                  <a:ext uri="{0D108BD9-81ED-4DB2-BD59-A6C34878D82A}">
                    <a16:rowId xmlns:a16="http://schemas.microsoft.com/office/drawing/2014/main" val="3472792393"/>
                  </a:ext>
                </a:extLst>
              </a:tr>
              <a:tr h="750155">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[5]</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Unterrieder et al.</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a:effectLst/>
                          <a:latin typeface="Times New Roman" panose="02020603050405020304" pitchFamily="18" charset="0"/>
                          <a:cs typeface="Times New Roman" panose="02020603050405020304" pitchFamily="18" charset="0"/>
                        </a:rPr>
                        <a:t>EMF-based SoC estimation</a:t>
                      </a:r>
                      <a:endParaRPr lang="en-IN" sz="240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tc>
                  <a:txBody>
                    <a:bodyPr/>
                    <a:lstStyle/>
                    <a:p>
                      <a:pPr marR="15240" algn="ctr">
                        <a:lnSpc>
                          <a:spcPct val="107000"/>
                        </a:lnSpc>
                        <a:buNone/>
                      </a:pPr>
                      <a:r>
                        <a:rPr lang="en-US" sz="2000" kern="100" dirty="0">
                          <a:effectLst/>
                          <a:latin typeface="Times New Roman" panose="02020603050405020304" pitchFamily="18" charset="0"/>
                          <a:cs typeface="Times New Roman" panose="02020603050405020304" pitchFamily="18" charset="0"/>
                        </a:rPr>
                        <a:t>Prototype models improved SoC estimation reliability</a:t>
                      </a:r>
                      <a:endParaRPr lang="en-IN" sz="2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2364" marR="42364" marT="0" marB="0" anchor="ctr"/>
                </a:tc>
                <a:extLst>
                  <a:ext uri="{0D108BD9-81ED-4DB2-BD59-A6C34878D82A}">
                    <a16:rowId xmlns:a16="http://schemas.microsoft.com/office/drawing/2014/main" val="152883673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56A018-0E05-E3B8-B96F-75BFFD8D5EE7}"/>
              </a:ext>
            </a:extLst>
          </p:cNvPr>
          <p:cNvGraphicFramePr>
            <a:graphicFrameLocks noGrp="1"/>
          </p:cNvGraphicFramePr>
          <p:nvPr>
            <p:extLst>
              <p:ext uri="{D42A27DB-BD31-4B8C-83A1-F6EECF244321}">
                <p14:modId xmlns:p14="http://schemas.microsoft.com/office/powerpoint/2010/main" val="686125225"/>
              </p:ext>
            </p:extLst>
          </p:nvPr>
        </p:nvGraphicFramePr>
        <p:xfrm>
          <a:off x="1327355" y="164171"/>
          <a:ext cx="9665111" cy="6580241"/>
        </p:xfrm>
        <a:graphic>
          <a:graphicData uri="http://schemas.openxmlformats.org/drawingml/2006/table">
            <a:tbl>
              <a:tblPr firstRow="1" firstCol="1" bandRow="1">
                <a:tableStyleId>{0CBDF9A5-951E-462F-801C-6969AEA1506F}</a:tableStyleId>
              </a:tblPr>
              <a:tblGrid>
                <a:gridCol w="1166112">
                  <a:extLst>
                    <a:ext uri="{9D8B030D-6E8A-4147-A177-3AD203B41FA5}">
                      <a16:colId xmlns:a16="http://schemas.microsoft.com/office/drawing/2014/main" val="4161454388"/>
                    </a:ext>
                  </a:extLst>
                </a:gridCol>
                <a:gridCol w="2511982">
                  <a:extLst>
                    <a:ext uri="{9D8B030D-6E8A-4147-A177-3AD203B41FA5}">
                      <a16:colId xmlns:a16="http://schemas.microsoft.com/office/drawing/2014/main" val="2405400890"/>
                    </a:ext>
                  </a:extLst>
                </a:gridCol>
                <a:gridCol w="2975450">
                  <a:extLst>
                    <a:ext uri="{9D8B030D-6E8A-4147-A177-3AD203B41FA5}">
                      <a16:colId xmlns:a16="http://schemas.microsoft.com/office/drawing/2014/main" val="56066968"/>
                    </a:ext>
                  </a:extLst>
                </a:gridCol>
                <a:gridCol w="3011567">
                  <a:extLst>
                    <a:ext uri="{9D8B030D-6E8A-4147-A177-3AD203B41FA5}">
                      <a16:colId xmlns:a16="http://schemas.microsoft.com/office/drawing/2014/main" val="1662832744"/>
                    </a:ext>
                  </a:extLst>
                </a:gridCol>
              </a:tblGrid>
              <a:tr h="921857">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[6]</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Homan et al.</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A Comprehensive Model for Battery State of Charge Prediction</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Fractional-order impedance model (FOIM)</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extLst>
                  <a:ext uri="{0D108BD9-81ED-4DB2-BD59-A6C34878D82A}">
                    <a16:rowId xmlns:a16="http://schemas.microsoft.com/office/drawing/2014/main" val="2969807636"/>
                  </a:ext>
                </a:extLst>
              </a:tr>
              <a:tr h="921857">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[7]</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Zhang et al.</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Lithium-Ion Battery Modeling and State of Charge Estimation</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GAN-based fusion model</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extLst>
                  <a:ext uri="{0D108BD9-81ED-4DB2-BD59-A6C34878D82A}">
                    <a16:rowId xmlns:a16="http://schemas.microsoft.com/office/drawing/2014/main" val="4180134079"/>
                  </a:ext>
                </a:extLst>
              </a:tr>
              <a:tr h="1236222">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[8]</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Wong et al.</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A Novel Fusion Approach Consisting of GAN and CNN for Battery SoC Prediction</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CNN-LSTM hybrid model</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extLst>
                  <a:ext uri="{0D108BD9-81ED-4DB2-BD59-A6C34878D82A}">
                    <a16:rowId xmlns:a16="http://schemas.microsoft.com/office/drawing/2014/main" val="3640941049"/>
                  </a:ext>
                </a:extLst>
              </a:tr>
              <a:tr h="921857">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[9]</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Song et al.</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Combined CNN-LSTM Network for State-of-Charge Prediction</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Transformer Neural Network</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extLst>
                  <a:ext uri="{0D108BD9-81ED-4DB2-BD59-A6C34878D82A}">
                    <a16:rowId xmlns:a16="http://schemas.microsoft.com/office/drawing/2014/main" val="2359219499"/>
                  </a:ext>
                </a:extLst>
              </a:tr>
              <a:tr h="1146099">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[10]</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Agustono et al.</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State of Charge Prediction of Lead Acid Batteries using AdaBoost-PSO-SVM</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AdaBoost-PSO-SVM</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extLst>
                  <a:ext uri="{0D108BD9-81ED-4DB2-BD59-A6C34878D82A}">
                    <a16:rowId xmlns:a16="http://schemas.microsoft.com/office/drawing/2014/main" val="2100701909"/>
                  </a:ext>
                </a:extLst>
              </a:tr>
              <a:tr h="1049926">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[11]</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Li et al.</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a:solidFill>
                            <a:schemeClr val="dk1"/>
                          </a:solidFill>
                          <a:effectLst/>
                          <a:latin typeface="Times New Roman" panose="02020603050405020304" pitchFamily="18" charset="0"/>
                          <a:cs typeface="Times New Roman" panose="02020603050405020304" pitchFamily="18" charset="0"/>
                          <a:sym typeface="Arial"/>
                        </a:rPr>
                        <a:t>PSO-SVM with AdaBoost</a:t>
                      </a:r>
                      <a:endParaRPr lang="en-IN" sz="2000" b="0" i="0" u="none" strike="noStrike" kern="100" cap="none">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tc>
                  <a:txBody>
                    <a:bodyPr/>
                    <a:lstStyle/>
                    <a:p>
                      <a:pPr marR="15240" algn="ctr" rtl="0">
                        <a:lnSpc>
                          <a:spcPct val="107000"/>
                        </a:lnSpc>
                        <a:spcBef>
                          <a:spcPts val="0"/>
                        </a:spcBef>
                        <a:spcAft>
                          <a:spcPts val="0"/>
                        </a:spcAft>
                        <a:buClr>
                          <a:srgbClr val="000000"/>
                        </a:buClr>
                        <a:buFont typeface="Arial"/>
                        <a:buNone/>
                      </a:pP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AdaBoost-PSO-SVM improves </a:t>
                      </a:r>
                      <a:r>
                        <a:rPr lang="en-US" sz="2000" b="0" i="0" u="none" strike="noStrike" kern="100" cap="none" dirty="0" err="1">
                          <a:solidFill>
                            <a:schemeClr val="dk1"/>
                          </a:solidFill>
                          <a:effectLst/>
                          <a:latin typeface="Times New Roman" panose="02020603050405020304" pitchFamily="18" charset="0"/>
                          <a:cs typeface="Times New Roman" panose="02020603050405020304" pitchFamily="18" charset="0"/>
                          <a:sym typeface="Arial"/>
                        </a:rPr>
                        <a:t>SoH</a:t>
                      </a:r>
                      <a:r>
                        <a:rPr lang="en-US" sz="2000" b="0" i="0" u="none" strike="noStrike" kern="100" cap="none" dirty="0">
                          <a:solidFill>
                            <a:schemeClr val="dk1"/>
                          </a:solidFill>
                          <a:effectLst/>
                          <a:latin typeface="Times New Roman" panose="02020603050405020304" pitchFamily="18" charset="0"/>
                          <a:cs typeface="Times New Roman" panose="02020603050405020304" pitchFamily="18" charset="0"/>
                          <a:sym typeface="Arial"/>
                        </a:rPr>
                        <a:t> estimation accuracy alongside SoC prediction</a:t>
                      </a:r>
                      <a:endParaRPr lang="en-IN" sz="2000" b="0" i="0" u="none" strike="noStrike" kern="100" cap="none" dirty="0">
                        <a:solidFill>
                          <a:schemeClr val="dk1"/>
                        </a:solidFill>
                        <a:effectLst/>
                        <a:latin typeface="Times New Roman" panose="02020603050405020304" pitchFamily="18" charset="0"/>
                        <a:ea typeface="SimSun" panose="02010600030101010101" pitchFamily="2" charset="-122"/>
                        <a:cs typeface="Times New Roman" panose="02020603050405020304" pitchFamily="18" charset="0"/>
                        <a:sym typeface="Arial"/>
                      </a:endParaRPr>
                    </a:p>
                  </a:txBody>
                  <a:tcPr marL="42364" marR="42364" marT="0" marB="0" anchor="ctr"/>
                </a:tc>
                <a:extLst>
                  <a:ext uri="{0D108BD9-81ED-4DB2-BD59-A6C34878D82A}">
                    <a16:rowId xmlns:a16="http://schemas.microsoft.com/office/drawing/2014/main" val="2382459895"/>
                  </a:ext>
                </a:extLst>
              </a:tr>
            </a:tbl>
          </a:graphicData>
        </a:graphic>
      </p:graphicFrame>
    </p:spTree>
    <p:extLst>
      <p:ext uri="{BB962C8B-B14F-4D97-AF65-F5344CB8AC3E}">
        <p14:creationId xmlns:p14="http://schemas.microsoft.com/office/powerpoint/2010/main" val="22698656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1614</Words>
  <Application>Microsoft Office PowerPoint</Application>
  <PresentationFormat>Custom</PresentationFormat>
  <Paragraphs>166</Paragraphs>
  <Slides>19</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Times New Roman</vt:lpstr>
      <vt:lpstr>Arial</vt:lpstr>
      <vt:lpstr>Calibri</vt:lpstr>
      <vt:lpstr>Play</vt:lpstr>
      <vt:lpstr>Libre Baskerville</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ind0151</cp:lastModifiedBy>
  <cp:revision>63</cp:revision>
  <dcterms:modified xsi:type="dcterms:W3CDTF">2025-03-17T19:05:11Z</dcterms:modified>
</cp:coreProperties>
</file>