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5251/SKY-WATCHE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www.kaggle.com/datasets/zaraavagyan/weather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359008" y="3429000"/>
            <a:ext cx="466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 WATCHER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6898249" y="4657611"/>
            <a:ext cx="417133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 : AVCOE, </a:t>
            </a:r>
            <a:r>
              <a:rPr lang="en-US" dirty="0" err="1">
                <a:solidFill>
                  <a:schemeClr val="bg1"/>
                </a:solidFill>
              </a:rPr>
              <a:t>Sangamner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 : Rohit Nivrutti Shinde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Rainfall prediction is a critical aspect of weather forecasting that impacts agriculture, urban planning, disaster management, and daily life. The objective is to develop a machine learning model that predicts the likelihood and intensity of rain based on historical weather data and real-time observations.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Develop Accurate Prediction Models</a:t>
            </a:r>
            <a:r>
              <a:rPr lang="en-US" sz="1600" dirty="0"/>
              <a:t>: Build machine learning models to predict rainfall occurrence or intensity based on historical and real-time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Feature Analysis and Selection</a:t>
            </a:r>
            <a:r>
              <a:rPr lang="en-US" sz="1600" dirty="0"/>
              <a:t>: Identify and select key meteorological factors (e.g., temperature, humidity, wind speed) that influence rainfall prediction.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Handle Data Quality Challenges</a:t>
            </a:r>
            <a:r>
              <a:rPr lang="en-US" sz="1600" dirty="0"/>
              <a:t>: Address missing, noisy, or inconsistent data to ensure reliable and accurate model outputs.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Provide Actionable Insights</a:t>
            </a:r>
            <a:r>
              <a:rPr lang="en-US" sz="1600" dirty="0"/>
              <a:t>: Deliver actionable rainfall predictions to support sectors like agriculture, flood management, and urban planning.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241189"/>
            <a:ext cx="1043591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Dataset Description:</a:t>
            </a:r>
          </a:p>
          <a:p>
            <a:pPr lvl="3">
              <a:spcAft>
                <a:spcPts val="800"/>
              </a:spcAft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    Number of Rows: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366               		</a:t>
            </a:r>
            <a:r>
              <a:rPr lang="en-IN" sz="1400" b="1" dirty="0">
                <a:latin typeface="+mn-lt"/>
                <a:cs typeface="Times New Roman" panose="02020603050405020304" pitchFamily="18" charset="0"/>
              </a:rPr>
              <a:t>Number of Columns: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9</a:t>
            </a:r>
          </a:p>
          <a:p>
            <a:pPr>
              <a:spcAft>
                <a:spcPts val="800"/>
              </a:spcAft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    Purpose: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This dataset contains weather-related attributes used to predict if it will rain the next day.</a:t>
            </a:r>
            <a:endParaRPr lang="en-IN" sz="1400" dirty="0">
              <a:latin typeface="+mn-lt"/>
              <a:cs typeface="Times New Roman" panose="02020603050405020304" pitchFamily="18" charset="0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Key Feature: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latin typeface="+mn-lt"/>
                <a:cs typeface="Times New Roman" panose="02020603050405020304" pitchFamily="18" charset="0"/>
              </a:rPr>
              <a:t>1.   Temperature: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MinTemp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: Minimum temperature (°C).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MaxTemp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Maximun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temperature (°C).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  <a:cs typeface="Times New Roman" panose="02020603050405020304" pitchFamily="18" charset="0"/>
              </a:rPr>
              <a:t>Temp : Temperature of current day(°C)</a:t>
            </a:r>
          </a:p>
          <a:p>
            <a:pPr lvl="3">
              <a:spcAft>
                <a:spcPts val="800"/>
              </a:spcAft>
            </a:pPr>
            <a:r>
              <a:rPr lang="en-IN" sz="1400" dirty="0">
                <a:latin typeface="+mn-lt"/>
              </a:rPr>
              <a:t>2.   Rain Indicators: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RainToday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+mn-lt"/>
              </a:rPr>
              <a:t>Binary indicator of rain on the current day(Yes/No)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RainTomarrow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+mn-lt"/>
              </a:rPr>
              <a:t>Target variable, predicting rain for the next day(Yes/No)</a:t>
            </a:r>
          </a:p>
          <a:p>
            <a:pPr lvl="3">
              <a:spcAft>
                <a:spcPts val="800"/>
              </a:spcAft>
            </a:pPr>
            <a:r>
              <a:rPr lang="en-IN" sz="1400" dirty="0">
                <a:latin typeface="+mn-lt"/>
              </a:rPr>
              <a:t>3.   Wind Attributes: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</a:rPr>
              <a:t>WindGustDir</a:t>
            </a:r>
            <a:r>
              <a:rPr lang="en-IN" sz="1400" dirty="0">
                <a:latin typeface="+mn-lt"/>
              </a:rPr>
              <a:t> and </a:t>
            </a:r>
            <a:r>
              <a:rPr lang="en-IN" sz="1400" dirty="0" err="1">
                <a:latin typeface="+mn-lt"/>
              </a:rPr>
              <a:t>WindGustSpeed</a:t>
            </a:r>
            <a:r>
              <a:rPr lang="en-IN" sz="1400" dirty="0">
                <a:latin typeface="+mn-lt"/>
              </a:rPr>
              <a:t>: Direction and Speed of </a:t>
            </a:r>
            <a:r>
              <a:rPr lang="en-US" sz="1400" dirty="0">
                <a:latin typeface="+mn-lt"/>
              </a:rPr>
              <a:t>of the strongest wind gust.</a:t>
            </a:r>
            <a:endParaRPr lang="en-IN" sz="1400" dirty="0">
              <a:latin typeface="+mn-lt"/>
            </a:endParaRPr>
          </a:p>
          <a:p>
            <a:pPr lvl="3">
              <a:spcAft>
                <a:spcPts val="800"/>
              </a:spcAft>
            </a:pPr>
            <a:r>
              <a:rPr lang="en-IN" sz="1400" dirty="0">
                <a:latin typeface="+mn-lt"/>
              </a:rPr>
              <a:t>4.   Humidity and Pressure: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Humadity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: </a:t>
            </a:r>
            <a:r>
              <a:rPr lang="en-IN" sz="1400" dirty="0">
                <a:latin typeface="+mn-lt"/>
              </a:rPr>
              <a:t>Relative humidity (%).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  <a:cs typeface="Times New Roman" panose="02020603050405020304" pitchFamily="18" charset="0"/>
              </a:rPr>
              <a:t>Pressure : </a:t>
            </a:r>
            <a:r>
              <a:rPr lang="en-IN" sz="1400" dirty="0">
                <a:latin typeface="+mn-lt"/>
              </a:rPr>
              <a:t>Atmospheric pressure (</a:t>
            </a:r>
            <a:r>
              <a:rPr lang="en-IN" sz="1400" dirty="0" err="1">
                <a:latin typeface="+mn-lt"/>
              </a:rPr>
              <a:t>hPa</a:t>
            </a:r>
            <a:r>
              <a:rPr lang="en-IN" sz="1400" dirty="0">
                <a:latin typeface="+mn-lt"/>
              </a:rPr>
              <a:t>).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84107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Data Understanding and Preprocessing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600" dirty="0"/>
              <a:t>Handling Class Imbalance using </a:t>
            </a:r>
            <a:r>
              <a:rPr lang="en-US" sz="1600" dirty="0"/>
              <a:t>SMOTE (Synthetic Minority Over-sampling Technique)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600" dirty="0"/>
              <a:t>Model Selection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600" dirty="0"/>
              <a:t>Model Evaluation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Final Model Deployment and Prediction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Algorithms Used: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Algorithm : Random Forest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Why Random Forest : Random Forest is ideal for your weather prediction app as it handles non-linear relationships, is robust to overfitting, and works well with noisy data. It also provides feature importance and requires minimal preprocessing, making it reliable and easy to integrate.</a:t>
            </a: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</a:p>
          <a:p>
            <a:pPr marL="228600" indent="-2286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project focuses on building a predictive model to forecast whether it will rain tomorrow using weather-related data. </a:t>
            </a:r>
          </a:p>
          <a:p>
            <a:pPr marL="228600" indent="-2286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dataset includes variables such as temperature, humidity, wind gust speed, and pressure, today’s rain(Yes/No) with the target variable being "</a:t>
            </a:r>
            <a:r>
              <a:rPr lang="en-US" sz="1600" dirty="0" err="1"/>
              <a:t>RainTomorrow</a:t>
            </a:r>
            <a:r>
              <a:rPr lang="en-US" sz="1600" dirty="0"/>
              <a:t>" (Yes/No). 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Improve data quality and expand the dataset.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Explore advanced algorithms like ANN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Improve User Interaction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Develop models to predict extreme weather events like floods or storms.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45C5D-CB55-150A-D9C4-3FC21469E69D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G</a:t>
            </a:r>
            <a:r>
              <a:rPr lang="en-IN" sz="2000" b="1" dirty="0" err="1">
                <a:solidFill>
                  <a:srgbClr val="213163"/>
                </a:solidFill>
              </a:rPr>
              <a:t>ithub</a:t>
            </a:r>
            <a:r>
              <a:rPr lang="en-IN" sz="2000" b="1" dirty="0">
                <a:solidFill>
                  <a:srgbClr val="213163"/>
                </a:solidFill>
              </a:rPr>
              <a:t> Link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813B0-3AB0-56A2-24CE-2CA8CC665533}"/>
              </a:ext>
            </a:extLst>
          </p:cNvPr>
          <p:cNvSpPr txBox="1"/>
          <p:nvPr/>
        </p:nvSpPr>
        <p:spPr>
          <a:xfrm>
            <a:off x="210314" y="1461898"/>
            <a:ext cx="5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2"/>
              </a:rPr>
              <a:t>rohit </a:t>
            </a:r>
            <a:r>
              <a:rPr lang="en-US" sz="1800" dirty="0" err="1">
                <a:latin typeface="+mn-lt"/>
                <a:hlinkClick r:id="rId2"/>
              </a:rPr>
              <a:t>github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3" y="1461898"/>
            <a:ext cx="8441317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Open Weather API :	</a:t>
            </a:r>
            <a:r>
              <a:rPr lang="en-US" sz="1800" dirty="0">
                <a:latin typeface="+mn-lt"/>
                <a:hlinkClick r:id="rId3"/>
              </a:rPr>
              <a:t>https://openweathermap.org/api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Kaggle :  </a:t>
            </a:r>
            <a:r>
              <a:rPr lang="en-US" sz="1800" dirty="0">
                <a:latin typeface="+mn-lt"/>
                <a:hlinkClick r:id="rId4"/>
              </a:rPr>
              <a:t>https://www.kaggle.com/datasets/zaraavagyan/weathercsv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Streamlit</a:t>
            </a:r>
            <a:r>
              <a:rPr lang="en-US" sz="1800" dirty="0">
                <a:latin typeface="+mn-lt"/>
              </a:rPr>
              <a:t> : </a:t>
            </a:r>
            <a:r>
              <a:rPr lang="en-US" sz="1800" dirty="0">
                <a:latin typeface="+mn-lt"/>
                <a:hlinkClick r:id="rId5"/>
              </a:rPr>
              <a:t>https://docs.streamlit.io/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4592</TotalTime>
  <Words>555</Words>
  <Application>Microsoft Office PowerPoint</Application>
  <PresentationFormat>Widescreen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rohit shinde</cp:lastModifiedBy>
  <cp:revision>71</cp:revision>
  <dcterms:modified xsi:type="dcterms:W3CDTF">2025-01-28T04:01:59Z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