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0-28T05:40:2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19447 9798 0,'0'25'94,"0"-1"-94,25 1 16,49 0-16,-49 49 0,99-24 15,223 99 32,-272-124-47,247 24 32,-272-49-32,-1 0 15,-24 0 1,25 0-1,24 25 1,-24 25 0,24-50-1,25 0 1,-24 0 0,-75-25 140,-25 0-141,0 0-15,-24 1 16,24-1-16,0 0 16,-25 25-1,26-25 17,24 50 93,24 0-110,1 24-15,25 26 16,-25-75-16,-1 25 15,51 49 1,-75-49-16,49 24 16,-24-49-1,-25 25-15,0 25 16,0-1 0,25 1-1,-25 74 1,-50 50-1,1-100 1,-1-49 15,25 24-15,1 1 15,-1-75 16,0 25-31,25-49-16,-25-26 15</inkml:trace>
  <inkml:trace contextRef="#ctx0" brushRef="#br0" timeOffset="1771.0312">19521 8855 0,'25'25'94,"25"0"-78,24 74-1,1-74-15,173 149 32,-100-125-17,-98-24 1,24 0-16,1-25 16,-1 0-1,-24 0-15,-1 0 0,75 0 16,-24-50-1,-1 25 1,-74-24 15,0 49 79,-25-25-95,0 0 1,-25 25 0,0 0-16,0 0 15,-74-25 1,74 25-1,-25-24 1,1-1 15,123 25 141,1 0-156,49 49-16,-25-49 15,-49 25-15,-26 0 16,1 0 0,-25 0-1,25-25 1,0 0 0,0 0-1,-25 24 16,0 1-15,0 50 0,-25 24-1,-25 0 1,1-49 0,-1-1-1,25-24 1</inkml:trace>
  <inkml:trace contextRef="#ctx0" brushRef="#br0" timeOffset="3706.9434">19447 7243 0,'-25'-25'47,"50"25"-32,0 99 1,-1-24-1,76 49-15,-75-75 16,173 150 0,75-1 15,49-49 0,-123-74 0,-175-75-15,26 24 0,-25-24-1,49 25 1,-24 25 0,-25-1-1,24-49 1,1 0-1,0-24 17,-50-1-17,0 0 48,-25-25-48,0 26 1,0-26-16,0 25 31,-49-49-15,49 49 0,0 0-1,50 25 126,-25 25-126,50 25-15,-1-1 16,1-24 0,0-25-1,-26 25 1,26-25 0,-50 25 124,0-1-124,0 1-1,-50 99-15,-24-25 16,49-49-16,-24-25 16,24 24-1,-25-24 1,50 0 0</inkml:trace>
  <inkml:trace contextRef="#ctx0" brushRef="#br0" timeOffset="5645.8678">19844 6375 0,'49'49'94,"51"100"-94,-76-74 15,76-26-15,-51 1 16,1-1-16,99 51 16,-75-75-16,25 24 15,-49-49-15,24 0 16,-49 50-1,74-25 17,-49-1-32,0-24 15,49 0 1,-50 25 0,26-25-1,-75 25 1,0-50 93,0 0-93,-25 25-1,-25-49-15,26 24 32,24 0 46,-25 25-63,25-49 1,0 24 0,-50 25-1,50-25 188,75 25-187,-1 25 0,0 24-16,1-24 15,24 0 1,-74 0-16,24 24 16,1-24-1,-25-25-15,0 25 16,24-25-1,-49 25 48,0 0-32,-25 24-15,-49 50-16,-25 1 15,49-51-15,-49 26 16,74-51 0,0-24-1,1 25-15,-1 0 16</inkml:trace>
  <inkml:trace contextRef="#ctx0" brushRef="#br0" timeOffset="6606.1468">16917 9748 0,'0'25'62,"0"0"-46,0 49-16,0 25 15,0 26-15,0 172 32,25 150-1,-1-199 0,-24-149 0,50-74-15,-50-125 78</inkml:trace>
  <inkml:trace contextRef="#ctx0" brushRef="#br0" timeOffset="7570.4205">16991 9723 0,'25'-74'16,"0"49"-1,24-24-15,26 49 16,-26 0-16,-24 0 16,0 0-16,25 0 15,24 49 1,-24 50 15,-50 50 0,0-74-15,0-26 0,0 26-1,0-50 1,-50 74-1,-49-25 17,49 1-17,25-75-15,1 0 16,-51 74-16,50-74 16,-74 50-1,25-1 1,74-24 31</inkml:trace>
  <inkml:trace contextRef="#ctx0" brushRef="#br0" timeOffset="10478.4508">17537 10393 0,'0'25'79,"0"0"-64,0 24 1,0 26-16,0 49 15,0 25-15,0-75 16,25-24 0,0-26-1,-1-24 32,26-49-31,-25 24-16,-25-49 31,25 24-31,24-24 16,-24 24-16,-25 25 15,25 25-15,-25-49 16,0 24-16,0-25 16,0-24-1,0 49 1,0 0-1,25 25 110,-25 75-109,24-1-16,1-24 16,0 24-16,0-24 15,49 24 1,-74-24 0,50-1-1,-25-24 1,24-25-1,-24 0 1,49-25-16,-74 0 16,25 1-16,0-1 15,0-50-15,0 51 16,24-76 15,-49 1-31,50-50 16,-25 25-1,-25 25 1,24 0 15,-24 74-15,0 0 0,0 0 15,0 1-31,-24 24 15,-1-25-15,-25 25 16,25 0 0,1 25-16,-26 24 15,50-24-15,-25 0 16,0-25 0,25 25-16,0 49 15,0-24 1,0 24-1,0-24 17,50-1-17,0-24-15,-1 25 16,-24-50-16,49 49 16,1-24-16,-25-25 15,-26 25-15,26-25 0,-25 0 16,0 50-1,-1-26 1,1 26 0,0 0-1,-25-26 1,0 26 0,0 24-1,-50-24 1,1 0-1,-75-50 17,0 74-17,99-74 1,-25 0 0,25 0-1,25-25 1,0 0-1,0-74 1,25 25 0,74-1-1,125-73 1,-75 73 0,-75 1-1,-49-1 1,0-24-1,-25 0 17,0 25-17,24 24-15,-24-25 16,0 1-16,0 24 0,0-49 16,0 50-1,0 24-15,0-124 16,0 124-16,0 0 15,0 1 1,0-26 0,0 100 62,0-26-78,0 26 15,0 24-15,0 75 16,0 50-16,0 173 31,75-149-15,-50-74 0,-1-50-16,-24 0 15,0-49-15,0-1 16,0-24-1,25 0 1,-25-50 62,0 0-62,0-74-16,0 74 15,0 1 1,75-100 0,24-50-1,-74 174 1,-1 0 0,26 0-1,0 25 1,-1 49-1,-24-49 1,0 25 0,0-26-16,24 1 15,-49 0 1,25-25 0,0 0-16,0 0 15,0 0 16</inkml:trace>
  <inkml:trace contextRef="#ctx0" brushRef="#br0" timeOffset="13794.3625">25400 6623 0,'0'-25'62,"0"-25"-62,0 1 16,0-26-16,0 26 16,0-75-1,0 74-15,0-24 16,0-1-16,0-98 16,50-1 30,123-272-14,-24 148-17,-75 124 1,51 1-16,172-224 16,-148 223-16,-25 25 15,99-124 1,-99 174-1,-124 74 189,-99-49-173,74 49-31,0 0 15,-24 25 1,-1-24 0,25 24-1,-24 0 1,24 0 0,0 0-1,100 0 126,24 0-141,0 0 15,-25 0-15,75 24 16,-49-24-16,-26 0 16,-49 0-1,0 0-15,-1 25 63,-24 0-32,0 49-31,0 1 16,0-1-1,-24 26-15,-1-51 16,0 26-16,25-26 0,0 1 16,-50 49-1,50-25 1,0-49-1,0-74 79,25-51-78</inkml:trace>
  <inkml:trace contextRef="#ctx0" brushRef="#br0" timeOffset="14434.3187">27508 3274 0,'0'50'47,"0"-25"-47,0-1 16,50 76-16,-50-26 15,0 25-15,50 25 16,-50 0-16,74 149 47,-49-223-47,-25-25 31,0-50 16,0-25-32</inkml:trace>
  <inkml:trace contextRef="#ctx0" brushRef="#br0" timeOffset="15200.1305">27608 3423 0,'0'-25'31,"24"0"-15,1 1-16,50 24 15,-51 0-15,1 0 16,0 0-16,0 0 16,24 0-1,-24 0 17,25 0-17,-1 148 16,-49-98-15,0 24 0,-74 26-1,0 49 1,-75-75 0,50-49-1,24-25 1,1 0-16,49 0 15,0 0-15,-24 0 16,-1 0 93</inkml:trace>
  <inkml:trace contextRef="#ctx0" brushRef="#br0" timeOffset="16645.3717">28600 2977 0,'-25'0'47,"0"24"-31,0 1 0,25 0-1,-24 0-15,24 0 16,0 123 15,0 76 0,0-200-31,24 100 16,1-74 0,0 0-1,0-1 1,24-49 15,26 25-15,-26-25-1,75-49 1,-124 24 0,50 0-16,-50 0 15,0-25-15,0 26 16,0-1 15,0-25-15,0 25-16,-50 1 15,-49-51 1,0 1 0,25 24-16,-1 50 15,50 0-15,-24-49 16,-1 24-16,25 25 15,-24-25 1,49 0-16</inkml:trace>
  <inkml:trace contextRef="#ctx0" brushRef="#br0" timeOffset="17381.3762">29418 3125 0,'0'50'79,"0"74"-79,0-74 15,0 396 16,0-74-15,0-248 0,0 0-1,25-74 1,-25-25 0,25-1-1,-25 1-15,0 0 16,0 0-16</inkml:trace>
  <inkml:trace contextRef="#ctx0" brushRef="#br0" timeOffset="18422.3364">29443 2704 0,'25'0'15,"0"0"1,0 0 15,-1 0-15,1 0 0,0 0-1,25 0 1,-26 0-1,26 49 1,-25-24 0,24 0-1,-24 0 1,0 24 0,0 26-1,49 74 1,-74-50 15,0 0-15,25-25-1,-25-49-15,0 0 16,0 0-16,0 24 16,0-24-1,0 0-15,-74 49 16,49-49-16,-25-25 15,-74 50 1,25-25 0,-25 24-1,50-24 1,-1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0-28T05:50:22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21481 6350 0,'-25'0'109,"25"50"-46,0-1-47,0-24-16,0 74 15,0-74 1,0 49 15,0-49 0,0 0-15,0 0 15,0 0-15,0-1 46,0 1-62,0 0 172,0-75-16,0 1-156,0-1 16,0-24 0,0-25-16,0 24 0,0 26 15,0 24 1,0 0-16,0 0 16,0 0-1,0-24 1,0 24-1,0 0 1,0 0 0,0 1-1,0-1 32,0 0-16,0 0 16,0 0-15,25 1-17,-25-1-15,49 0 16,1 0-1,-25 25 1,0 0-16,-1 0 16,1 0 15,25 25-15,-25-25-1,0 25 1,-1 0-1,26-1 1,-50 1 0,0 25-1,25-25 1,-25-1-16,0 26 16,0 0-1,0-26 1,-25 26-16,-25-25 31,26 24-15,-1-24-16,-25 25 15,0-25 1,26 24 0,-26 1-1,0-50 1,75 0 187,124 74-203,-99-24 16,-1-50-16,1 49 15,124 26 1,-1 49-1,-148-50 1,0-74 0,0 0 109,-25-24-110,0-51 1,0 26-16</inkml:trace>
  <inkml:trace contextRef="#ctx0" brushRef="#br0" timeOffset="3324.9491">22275 6400 0,'0'24'93,"0"1"-77,0 0 0,0 0-16,0 0 15,0 24 1,0 75 0,0-99 15,0 0 0,24-25 32,-24 25-48,25-1 1,0-24 31,0 0-32,0 0-15,-1 0 16,1-24 0,0-1-1,-25 0 16,25 0-15,-25 0 15,0-24 16,0-1-31,0 25-1,0-24-15,0 24 16,-25 0-16,0 0 31,0-24 1,1 24-32,-1 25 31,0-25-16,25 0 1,-25 25 0,50 0 202,49-24-218,-49 24 0,0 0 16,0 0 0,0 0-1,-1 0 1,26 0 0,0-25-1,-50 50 79,24-25-78,-24 24-16,0 26 15,0-25 1,25-25-1,-25 25 1,0-1-16,0 76 16,0-76-16,0 1 15,0 0 1,25 0 31,-25 0-32,0-1 17,25-24 30,0 0-46,24 0 31,-24 0-32,25 0 17,-25 0-32,-25-24 46,0-1-46,0 0 16,24 0-16,-24 0 31,0 1 1,0-1-17,0 0-15,0-25 63,-24 1-48,-1 24-15,0 0 16,0 25 0,25-25-1,-25 1 1,1-1-1,-1 25 17,0 0 249,75 0-265,24 0-16,50-50 15,-25-24-15,25 24 16,0-24-16,-124 49 125,0 0-94,0-24-31,-25-1 31,25 0 1,-49 50 93,49 50-110,0-25-15,0 49 16,0 1-16,0 24 15,0 74-15,0-73 16,49 24-16,-49-50 16,25 50-16,0 75 15,0-51 1,-25-98 0,25-50 30</inkml:trace>
  <inkml:trace contextRef="#ctx0" brushRef="#br0" timeOffset="4220.6788">23143 6424 0,'25'0'94,"49"0"-94,0 0 15,50-24-15,0 24 16,0-50 0,149 25 15,-99 25-15,-25-25-1,-124 25-15,-1 0 16,1-24 140</inkml:trace>
  <inkml:trace contextRef="#ctx0" brushRef="#br0" timeOffset="7328.3502">16867 8111 0,'0'25'140,"0"25"-140,0-1 16,0 1-16,0 24 15,0-24-15,0 49 16,0-25 0,0-24-1,0-25 17,0 0 61,0-1-93,75 26 16,-26-50 0,26 0-16,24 0 15,-50 0-15,1 0 31,-25 0-15</inkml:trace>
  <inkml:trace contextRef="#ctx0" brushRef="#br0" timeOffset="10238.5234">17462 8409 0,'0'-25'141,"0"0"-126,25-24 1,-25 73 453,0 1-454,25-25 110,0 25-109,0 25-16,0-26 31,-1-48 188,-24-1-219,0 0 78,0 0-62,0 0 140,0 1-156,-24 24 31,-26-25-31,0 0 63,25 25-16,25-25-32,-24 25 79,-1 0-94,25 25 16,-25 49 15,0-49-31,25 0 31,0 0 16,0 24-31,0 1 15,0-25-16,0 0 17,0 24-1,25-24 0,0 25-15,0-50-16,24 24 15,-24-24 1,50 25 0,-1-25-1,-49 0 1,0 0 203</inkml:trace>
  <inkml:trace contextRef="#ctx0" brushRef="#br0" timeOffset="11166.7109">17859 7962 0,'0'50'94,"0"0"-94,0-26 16,0 26-1,-24 0-15,24-1 16,-75 249 15,75-249-15,0-24-1,0 0 1,0 25 0,0-1-1,0 1 1</inkml:trace>
  <inkml:trace contextRef="#ctx0" brushRef="#br0" timeOffset="11683.1665">17711 8483 0,'24'0'79,"26"0"-64,0 0-15,-1 0 16,-24 0-1,25 0 17,-26 0-1</inkml:trace>
  <inkml:trace contextRef="#ctx0" brushRef="#br0" timeOffset="12048.5429">18256 7838 0</inkml:trace>
  <inkml:trace contextRef="#ctx0" brushRef="#br0" timeOffset="14112.8042">17338 7913 0,'0'24'63,"0"26"-63,0 0 16,0 24-16,149 546 46,-149-347-14,0-248-17,25 0 79,0-25-78,0 0-16,0 0 15,24-25-15,125 0 16,49-99 0,-99 99 15</inkml:trace>
  <inkml:trace contextRef="#ctx0" brushRef="#br0" timeOffset="16172.5841">25078 8558 0,'24'49'62,"-24"1"-62,50-1 16,-25 75-16,24 25 16,-24-124-16,0 50 15,25 49 17,-50-149 61,0-50-77,0-49-16,-25 50 16,25-1-16,-25 1 15,25 0 1,-25-26-16,25-172 15,0 48-15,0 51 16,25 49-16,-25 74 16,50 0-16,-26-24 15,51 0 1,-50 49-16,-1 0 0,76 25 16,-76 0 15,26 0-16,0 0 1,-26 50 15,-24-1-31,0 26 16,0-26-16,0-24 16,-24 25-16,-1 24 15,-25 0-15,25-24 16,-49 25-16,0 24 15,49-74-15,-50-1 32,26-24-32,24 25 15,25 0 157,0 0-156,25 49-1,49-74-15,-24 50 16,24-1-16,-49-24 16,173 25-1,51 99 1,-125-100 0,-75 1 15,-24-25-16</inkml:trace>
  <inkml:trace contextRef="#ctx0" brushRef="#br0" timeOffset="28605.9202">19397 7813 0,'0'-24'125,"0"-1"-93,-25 25-32,1 0 15,-51 0 1,1 0-16,-50 0 15,49 0-15,-49 0 16,25 49-16,-124 1 16,24 74 15,75 0 16,0 50-16,75-25-15,-26-1-1,-24-48 1,50-51 0,24-24-1,0 0 1,0 49-1,0-24 17,-24 24-32,-75 174 15,24-124 1,51-74 15,-26 99-15,75-124-16,-49 24 15,-1 26 1,25-51-16,1 76 16,-26-26-16,0-24 31,50-1-31,-74 26 16,74-50-16,-74 99 15,49-75-15,0-24 16,-49 49-1,24 100 1,0-50 0,-49 0-1,0 25 1,49-75 0,-24 50-1,24-24 1,25-76-16,25 1 15,-74 50 1,74 24 0,-50-25 31,50-49-32,0 0 16,-24 0-15,24-1 0,-25 1-1,25 0 1,-25 25 15,0 24-15,0-24-16,25-26 15,-24 1 1,24 0-16,-25 25 16,0-26-16,25 26 15,0 24 1,-50-49 0,50 25-16,0-25 15,0 0-15,-24 24 16,24 1-1,0-25 17,0-1-17,0 1-15,-50 74 32,0-24-32,50-26 31,-24-24-31,24 25 15,-25-50 1,0 74 0,-25-24-1,1 24 1,24-24 0,0 24-1,25-49-15,0 0 16,-49 0-16,49-1 31,0 1-31,0 0 16,0 0-1,0 0 17,0 0-32,24 24 15,-24-24-15,0 0 16,0 0-1,0 24 1,0 1-16,0-25 16,0 24-16,25-49 0,0 50 15,25-1 1,24 1 0,-49-25-1,0 24 1,24 1-1,1-25 1,-1 0 0,51-1-1,-51 1 17,26-25-17,148 0 1,-149 0-1,26 0-15,98 0 16,-124 25-16,1-25 16,98 50-1,-24-50 1,-25 0 0,0 0-1,-49 0 1,49 0-1,-50 0 1,25 0 0,-24 0-1,-50 0 1,-1 0-16,1 0 16,0 0-16,25 0 15,-1 0 1,50 0-1,25 0 1,-49 0 0,24 0-1,-24 0 1,49 0 0,-50 49-1,25-49 1,25 0-1,0-49-15,-74-1 16,24 25 0,1 25-16,-51-25 0,100-24 15,-49 49 1,49-25 15,74-25-15,-49-24-1,-74 24-15,-26 50 16,26-49 0,-51 24-1,1 25 1,0-50 0,49 50-16,1-49 15,24-1 1,-49-49-1,-26 74 1,26-24 0,-50 24 15,0 0-15,0 0-16,0-99 31,0 0-16,25 50 1,-25-1 0,25 50-1,0-24 1,-25-26 0,24 1-1,-24 49 1,50-24-1,-25 24 1,24-50 0,-24 26 31,25-1-32,-25 25 1,-25-49-16,24 49 15,1-49-15,-25 49 0,50-25 16,-25-74 0,24 75-1,-24-1 1,0-24 0,24-1-1,-49 26 1,0-26-1,0 26 1,0-1 0,0 25-16,0-49 15,0 24 1,0-49 0,0 74-16,0-25 15,0 26 1,0-26-1,0-49 1,0 74 0,0-49-1,0 49 1,0 0-16,0-49 16,0 24-16,-24 25 15,24-99 1,-50 75-1,25 24 1,25 0 15,-25-25-31,-24-24 16,-1-50 15,-123-50-15,173 125-1,-50-1-15,-24-49 16,49 49-16,-50 1 16,26 24-1,-1-50 1,25 26 0,-49-26-1,-100-73 1,100 98-1,24-49 1,-24 24 0,74 26-16,-99-51 15,99 51 1,-75-1-16,75 1 16,-25 49-1,1-50-15,-26-24 16,25 74-16,25-25 15,-74-74 1,24 49 0,25 25-1,1 0 1,24 1 15,-25-1 172,0 0-187,25 0 0,-25-49-16,0 49 15,25 0 1,0 0-1,0 1 1,-25-1 0,25 0-1,-24 25 1,-1 0 0,25-25-1,0 0 1,-25 1 15,25-26 32,0 25-48,0-25 16,-25 26-15,25-1 47</inkml:trace>
  <inkml:trace contextRef="#ctx0" brushRef="#br0" timeOffset="33028.9646">23341 8359 0,'-25'25'94,"-74"49"-63,25 1-15,-25-50 0,-1 24-1,51-24 1,24 0-1,-25 49 1,1-24 0,24-25-1,-50 49 1,1 0 15,0-24-15,49 0-16,-99 49 15,124-74-15,-50 24 32,1-49-17,49 25 1,-25 0 0,-25 25-1,25 24 1,-24-24-1,-26 24 1,51-24 47,-1-26-48,0 51 63,25-50-62,-25-25 0,0 49-16,25-24 15,0 0-15,0 24 16,-24 1-1,-26 24 1,0 1 0,50-50-1,-24-25 1,-1 49 15,25-24-31,-25 0 16,0-25-16,25 25 0,-25 49 15,0-24 1,25-1 0,0-24-16,0 0 15,0 0-15,0 0 0,0-1 16,-24 26 0,-1-25-1,0 24 16,25-24-31,0 25 32,-74-1-32,49 26 15,25-50 142,0-1-142,0 26-15,0-25 16,0 0 15,0-1-31,25 1 16,-1 25-1,1-50 1,0 49 0,0-24-16,-25 0 0,25 0 15,-1 25 1,-24-26-1,25 1 1,-25 0-16,25 25 16,-25-26-16,25-24 0,-25 50 15,99 24 1,-99-24 0,25 99-1,0-50 1,99 25-1,-75 50 1,26-25 0,-26-50-1,26 25 17,-1-25-17,-74-74-15,75 74 16,-51-74-16,1 0 15,0 24 1,25 1 0,-1-25-1,75 74 1,25-50 0,0 1-1,-50-50-15,-24 0 16,-1 0-16,0 0 15,100 0 1,-124 0-16,49 50 16,-25-26-1,1-24-15,-26 0 16,1 0-16,74 0 16,50 0-1,-50 0-15,24 0 16,150-24-1,-50-26 1,-99 25 0,0-24-1,-50-1-15,-25 25 16,1-24-16,49-1 16,-75 50-1,-49-25-15,50 0 31,-50 1-15,50-1-16,-1-99 16,125 25-1,-100 49 17,-49 50-17,25-74 1,-25 24-1,49-49 1,0-50 0,-24 50-16,24-125 15,-49 150 1,50 0-16,-51-26 16,26-24-16,49-74 15,-74 173 1,0 0-16,-25-24 15,0 24 1,25-74 0,-25 74 15,49-25-31,-24 1 31,-25-1-15,0-24-16,0 24 15,0 25-15,-50 0 0,1-99 16,-1 0 0,25 50-16,-74-25 15,74 99-15,-49-50 16,24 1 0,1-1-1,-26 0 1,-73-24-1,24-1 1,49 51 0,-99-51-1,125 50 1,-26-24 0,51 49-16,-51 0 0,26-25 15,-26-25 1,1 26-1,74-1-15,-99 0 16,49 0-16,25-24 16,0 24-1,-24-25 1,-1 1 0,1 24-1,-51-50 1,100 51-16,-49-26 15,49 25-15,-25 25 16,-25-25 0,50 1-1,-49-1 1,-1-50 0,25 75-16,-24-49 0,-1 24 15,50 0 1,0 0-1,-50 0 1,26 1 0,-1-1-1,25 0-15,-50 0 16,1-24-16,24 49 16,0-25-1,25 0-15,-25-25 47,-49 26-47,-1-26 16,51 25-1,-51-24 17,50 49-17,-24-25 1,24 25-1,0-25 1,25 0 0,-25 25-1,1 0-15,-1 0 16,-25-25 0,25 25-16,0 0 15,1 0-15,-1 0 16,-25 0-16,1-24 15,24 24 1,0 0 0,0 0 15,-24-25-31,24 25 31,0 0-15,0 0-1,0 0 17,-24 0-32,-26 0 15,51 0 1,-1 0 0,0 0 15,0 0 0</inkml:trace>
  <inkml:trace contextRef="#ctx0" brushRef="#br0" timeOffset="42336.515">19323 9079 0,'-50'0'156,"25"0"-156,1 0 16,-1 0 15,0 0-15,0 0 0,0 24 30,1-24-30,24 25 0,-25 0-16,25 0 47,0 0-32,0 24 16,0-24 16,0 25 0,0-26 31,25-24-78,-1 0 32,1 0-17,0-24 1,0-1-1,-25-25 1,0 25 0,25 25-1,24-24 1,-49-26 0,0 25 30,25 0-30,-25 1-16,25 24 203,-25 24-156,0 1-47,0 0 31,-50 0-15,25 148 0,25-98-1,-24-50-15,24 24 16,-25 1 62,25-25-62,0-1-16,-25 26 15,0-25-15,0 49 16,1-49-1,-51 49 1,1-24 15,24 0-15,25-50 0,-24 0-1,-26 0 1,-49 24-1,75 1 1,24-25-16,-25 0 16,25 0-1,1 0 126</inkml:trace>
  <inkml:trace contextRef="#ctx0" brushRef="#br0" timeOffset="132704.3138">8632 16520 0,'25'0'125,"0"0"-109,-25 50-16,24-26 15,1 26-15,0-50 16,0 25 0,49 49 15,-49-74 0,0 25-15,0-25 31,-1 0-32,26 0-15,25-50 16,49-24-16,49-75 31,-49 50-31,-25 24 0,-24 1 16,-26 49 15,1-24-15,0-1-1,-26 25 1,26 0-16,0-24 15,-50 24-15,49 25 16,-49-25-16,25 25 16,0-49-1,0 49-15,24-50 16,-49 25-16,25 25 16,-25-25-1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0-28T05:53:1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7094 0,'50'0'312,"-25"0"-296,-1 0-16,1 0 31,0 0 1,0 0-17,0 0 16,-1 0-31,1-25 16,0 25-16,25-24 16,-25 24-1,-1 0 1,1 0 0,25 0 15,-25-25-16,-1 25-15,1 0 16,0 0-16,0 0 31,24 0-31,1 0 16,-25-25 15,24 0-31,-24 25 31,0 0-15,0 0 0,0 0-1,-1 0 1,51 0 0,-50 0 15,24 0-16,-24 0 17,0 0-32,24 0 31,-24 0-15,25 0-1,-1 0 16,1 0-15,-25 0 0,25 0-1,-1 0 1,-24 0 0,74 0-1,-49 0 1,-25 0-1,-1 0 1,1 0-16,0 0 16,25 0 15,-26 0-31,26 0 16,0 0-1,-26 0 16,26 0-15,0 0 0,49 0-1,-25 0 1,1 0 0,-1 0-1,0 0 1,-49 0-16,0 0 15,0 0-15,0 0 16,24 0 0,75 25-1,-49-25 1,-50 25 0,24-25-1,-49 25-15,25-25 16,0 0-1,49 0 1,1 24 0,-51-24-1,26 0 1,-25 25 0,49-25-1,-49 25 1,49-25-1,-24 0 1,-25 0 0,0 0-16,-1 0 15,26 0 1,0 0 0,49 0-1,-49 0 16,-1 0-15,1 0 250,-1 0-266,1 0 15,24 0-15,50-25 16,25 25 0,74 0-1,-148 0 1,-1 0-1,1 0 1,-1 0 0,1 0-1,24 0 1,0 0 15,-25 0-31,1 0 31,-1 0-15,-24 0-16,-1 0 16,-24 0-16,25 0 15,-1 0 1,-24 0 0,50 0-1,24 0 1,-25 0-1,50 0 1,-24 0 0,-51 0-1,1 0 1,-25 0 15</inkml:trace>
  <inkml:trace contextRef="#ctx0" brushRef="#br0" timeOffset="19055.192">15776 8062 0,'49'0'172,"-24"0"-172,0 0 15,0 0 1,-25 24-16,25-24 0,-25 25 15,49 50-15,-24-51 16,0-24 0,-25 25-16,25 0 15,-25 49 1,24 26 15,-24-26 0,25-49-15,-25 0 0,0-1 31,0 1-32,-25 0 110,1-25-78,-1 0-31,0 0-1,25-25 1,0 0-16,0 1 16,0-1-1,0-25 1,0-24-1,0 24 1,0 25 0,0 1-1,0-1 17,0 0-32,0-25 15,0 26 32,0-1-31,25 25-1,0-25-15,-1 0 32,-24 0-17,25 1 1,-25-1 15,25 0-15,25 0-1,-26 25 17,1 0-17,0 0 1,25 0-1,-26 0 1,1 0 0,0 0 15,0 0 0,0 0-15,-25 25-1,25 0 1,-1 0 0,-24 74-1,25-99-15,-25 49 16,0-24-16,0 0 16,0 0-1,0 24 1,0 1-1,0-25 1,0 24 0,0 26-1,0-26 17,0-24-17,0 25 1,0-25-1,50 24 1,-25-74 187</inkml:trace>
  <inkml:trace contextRef="#ctx0" brushRef="#br0" timeOffset="20079.1944">16966 7590 0,'0'25'94,"0"25"-94,0-1 16,0 1-16,0 49 15,0 149 16,0-49 1,0-175-17,0 1 1,0 0 15,0 0-15,0 0-1,0 49 1,0-24 0</inkml:trace>
  <inkml:trace contextRef="#ctx0" brushRef="#br0" timeOffset="22372.5317">17041 8830 0,'-25'0'391,"0"0"-391,0 0 31,50 0 406,0 25-437,-25 0 16,0 0 78,-25-25-63,0 0 156</inkml:trace>
  <inkml:trace contextRef="#ctx0" brushRef="#br0" timeOffset="24147.4681">18628 10443 0,'0'25'109,"0"-1"-109,0 26 16,25 0-16,-25 24 15,25 0-15,25 298 47,-50-297-47,24 173 31,1-223-31,-25 0 16,0 24 0,0-24-1,25 0-15,-25 0 16,0 24 0,25-24-16,-25 25 15,25-1 1,-1-24-1,1 0 1,25 0 0,-25-1-1,-1-24 1,125 25 15,-50-25-31,50 0 16,-99 0-16,-1 0 0,76-25 15,197-24 1,-124 49 0,-49-25-1,-124 25 1,25 0 0,-26 0-1,26 0 1,0 0-1,-26 0 17,1 0-17,-25-25 126</inkml:trace>
  <inkml:trace contextRef="#ctx0" brushRef="#br0" timeOffset="26574.5375">19174 10691 0,'0'-25'47,"0"50"-31,0 0-1,25 24-15,74 26 32,-74 24-17,0 0 1,-1-25-16,-24-24 15,25 0 1,-25-25-16,25-1 16,-25 1 15,0 0 0,0 0 32,0 0-48,0-1 1,25 1-16,-25 0 16,0 0 124,0-75-124,0 25-16,0 1 15,0-1-15,0-25 16,-25-24 0,0 49-1,25-74 1,0 24 0,0 50-1,0-24 1,0 24-1,0-25-15,0 1 32,0 24-32,0-25 31,25 1-15,0 24-1,-25 0 1,25-24 15,-1 49-15,1 0-1,0 0 1,25-25 0,-25 25-1,-1 0-15,1 0 16,25 0-16,-25 0 31,-1 0-31,26 0 31,-25 0-15,0 25-16,-25-1 16,24 1-1,-24 0 1,25 25-1,0-1 1,0 1 0,-25-25-1,0-1-15,25 26 32,-1 24-17,-24-49-15,0 0 16,50 0-1,-50 0 17,25-1-17,0 1 1,-25 0-16,0 0 16,24 0-1,1 0 16,-25 24 1,0-24-1,0 0 110</inkml:trace>
  <inkml:trace contextRef="#ctx0" brushRef="#br0" timeOffset="48791.2551">6821 8186 0,'25'0'16,"0"0"77,0 0-77,0 0 0,-1 24-1,1-24 1,-25 25 0,25 0-1,0-25 1,-25 25-1,25-25 17,-1 0-1,1 0-31,0 0 16,49 0-1,50-50 1,-24-99-1,-51 100 1,26-75-16,-51 49 16,100-49-16,-99 75 15,74-100 1,-24 74 0,-1 26-1</inkml:trace>
  <inkml:trace contextRef="#ctx0" brushRef="#br0" timeOffset="62867.5557">6921 11162 0,'24'0'125,"26"0"-125,0 0 16,49 0-16,25 0 16,-25 0-1,-25 0-15,274 0 31,495-50 16,-769 50-31,-24 0-16,124 0 16,-100 0-16,-24 0 15,198 0 1,-25 0-1,-74 0 1,24 0 0,1 0-1,0 0 1,-25 0 0,-50 0-1,0 0-15,25 25 16,-25-25-16,-24 25 15,-1-25-15,0 0 16,-24 0 0,24 0-16,-24 0 15,0 0 1,-1 0 0,1 0-16,0 0 15,-26 0 1,26 0-16,-25 0 15,49 0-15,-49 0 16,0 0 0,24 0-1,1 0 1</inkml:trace>
  <inkml:trace contextRef="#ctx0" brushRef="#br0" timeOffset="116171.4363">7020 15280 0,'0'-25'63,"-25"25"-1,0 0-46,0 0-1,-24 0 1,24 0 15,0 0-15,0 0-1,0-25 1,1 0-16,-26 0 16,0-24-1,50 24 1,-24 25 0,24-25-16,-50 25 15,25-25 1,-24 25-1,24-74 1,-25 24 0,1 1-1,24 24 1,-25 0 0,50 0-16,0-24 15,-25 24 1,25-25-1,-49 1-15,49-1 16,0-24 15,0 24-31,0-148 32,0 74-17,0-25 1,25 50-1,-1 74-15,-24-25 16,25 1 0,0 24-1,49-50 1,-49 51-16,25-26 16,-25 25-1,-1 0-15,1-24 16,-25 24-1,50 0 1,-25 0 0,-25 1-1,49-1 1,-24 25 0,0-25 15,-25 0-16,25 25 1,-1-25 0,1 1 15,-50 24 172,1 0-203,-1 0 0,0 0 31,0 0-31,0 0 16,1 0-16,-1 0 125,0 0 47,50 24 31,49 1-187,-24-25-16,24 0 15,-24 0-15,74 25 31,-25 25 16,-74-26 141,-25 26-173,0-25 1,0 24-16,-74-24 16,74 0-16,-50 74 31,0 0-31</inkml:trace>
  <inkml:trace contextRef="#ctx0" brushRef="#br0" timeOffset="131287.5331">13196 13767 0,'25'0'62,"0"0"-62,24 0 16,-24 0 0,25 0-16,24-25 15,25-25 1,75-24 15,-124-1 0,-26 51-15</inkml:trace>
  <inkml:trace contextRef="#ctx0" brushRef="#br0" timeOffset="132530.5521">12650 15354 0,'75'-25'94,"-1"0"-78,-24-24-16,24 24 15,50 0-15,-99 25 16,0 0-16,0 0 15,-1-25-15,1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0-28T05:56:16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20811 3671 0,'-25'50'157,"25"-25"-142,0-1-15,0 26 16,0-25-16,0 0 31,0-1-31,0 1 78,0 0-62,50 49 15,0-49-31,-1-25 16,50 50-1,-49-50 1,0 25 0,-26-1-1,26 1 1,-25 0-1,24 0 17,-49 0-32,0-1 15,0 1-15,0 0 16,0 25 15,0-26-15,-24 1-1,-1 0 1,-25-25 0,1 25-1,-1-25 1,-49 0 0,74 0 171</inkml:trace>
  <inkml:trace contextRef="#ctx0" brushRef="#br0" timeOffset="1388.1931">20836 3721 0,'25'-25'78,"0"25"-62,-1 0-16,1 0 15,99 0 1,-74 0-16,173 25 31,-173-25-15,-1 0-1</inkml:trace>
  <inkml:trace contextRef="#ctx0" brushRef="#br0" timeOffset="2235.628">21729 3746 0,'0'74'94,"0"-49"-79,0 24-15,0 125 31,25-50-31,-25 25 32,0-100-17,0 26 1,0-50 15</inkml:trace>
  <inkml:trace contextRef="#ctx0" brushRef="#br0" timeOffset="3571.2159">21803 4936 0,'-24'0'328,"24"-25"-312,0 1 15,0-1-31,0 50 109,-25-25-62</inkml:trace>
  <inkml:trace contextRef="#ctx0" brushRef="#br0" timeOffset="4315.2997">22597 3820 0,'25'0'78,"49"0"-78,-24 0 16,74-25 0,-25 25-1,-24 0 1,-51 0 15</inkml:trace>
  <inkml:trace contextRef="#ctx0" brushRef="#br0" timeOffset="4934.7948">22647 4440 0,'24'0'63,"1"0"-48,50 0 1,74 0 15,-100 0 0</inkml:trace>
  <inkml:trace contextRef="#ctx0" brushRef="#br0" timeOffset="6446.5671">24730 3597 0,'-25'99'156,"25"-74"-156,0 0 16,-24 74-16,-1-74 16,25-1-16,0 26 78,0-25-47,0 0-31,0-1 16,25 1 15,-25 0-16,24 0 1,1-25 0,0 0-16,49 0 15,-49 0 1,0 0-16,0 0 31,74-50-15,-74 50-1,25 0 1,-1 0 0,-24 0-1,0 0 1,0 50 31,-25-25-32,0 24-15,0 1 32,0-1-1,0-24-31,-75 0 31,1 25-15,-25-50-1,49 24-15,25 1 16,0-25-16,0 0 0,1 0 16,-1 0-1,0 0-15,0 0 16,0 0 125</inkml:trace>
  <inkml:trace contextRef="#ctx0" brushRef="#br0" timeOffset="7071.4737">24854 3522 0,'100'0'156,"-51"0"-156,50 0 0,125 0 31,-125 0-15</inkml:trace>
  <inkml:trace contextRef="#ctx0" brushRef="#br0" timeOffset="7876.5793">26119 3795 0,'25'0'47,"25"25"-32,-25-25 1,-1 25-16,26 0 16,-25-25-16,24 49 15,199 100 32,-173-124-16,-26 0-15,1-1 0,-25-24 15,-25-74 47</inkml:trace>
  <inkml:trace contextRef="#ctx0" brushRef="#br0" timeOffset="8491.7541">26665 3572 0,'0'0'0,"-25"25"16,0 24-16,1-49 16,24 25-16,-75 74 15,1 50 1,-25 74 15,74-173 0</inkml:trace>
  <inkml:trace contextRef="#ctx0" brushRef="#br0" timeOffset="10675.9351">27856 3200 0,'-50'74'94,"0"75"-79,50-99-15,-99 74 16,99-25 0,-49 0 15,-1-24 0,75-75 125,24 0-156,1 0 16,24 0-16,1 24 16,-1-24-16,25 25 15,-49-25-15,0 0 16,-25 0 46,-1 0-46,1 0-16,0 0 31,0 0-15,-25-49 171,0 24-15,0-25-47,-25 1-109,25 24-16,-25 25 31,25 49 94,0-24-109,0 25-16,0-1 15,0 51-15,0-51 32,0-24-17,0 0 1,0 0-1</inkml:trace>
  <inkml:trace contextRef="#ctx0" brushRef="#br0" timeOffset="11631.1047">28749 3349 0,'0'74'94,"0"0"-78,24 50-16,-24-74 15,0 49-15,0 1 16,0-51 0</inkml:trace>
  <inkml:trace contextRef="#ctx0" brushRef="#br0" timeOffset="12686.7361">28773 4440 0,'25'-25'46</inkml:trace>
  <inkml:trace contextRef="#ctx0" brushRef="#br0" timeOffset="13955.6403">28203 3845 0,'0'25'63,"0"24"-47,0 50-16,0-74 15,0 50-15,0 24 16,0 0-1,-74 149 17,74-198-1,0-26-31</inkml:trace>
  <inkml:trace contextRef="#ctx0" brushRef="#br0" timeOffset="43338.3178">6796 6201 0,'-24'0'47,"24"75"-16,0-26-31,0 1 16,0-1-16,0-24 16,24 25-1,-24-25 32,0-1-31,0 1 62,0 0-62,0 0 140,25-25-156,50 0 15,-50 0 1,49 0 0,0 0-16,-24 0 15,49 0-15,0 0 16,-24 0 0,-50 0-16,-1 0 15,1 0-15,99 0 16,-49 0-16,49 0 15,149 0 1,-149 0 0,-50 0-1,-49 0 1,0 0 0,74 0-1,-50 0 1,-24 0-16,50 25 15,-26-25-15,1 24 16,173-24 0,-24 50-1,73-50 1,-98 0 0,-25 0-1,-75 25 1,-49 0-1,99-25 1,-99 0 0,124 24-1,-124 1-15,24-25 16,1 0-16,24 0 31,-49 0-31,0 0 16,99 0-1,0-25 17,-50 25-32,-24-24 15,-25 24-15,-1 0 16,76-25 0,-76 25-1,76-25 1,-26 0-1,25 0 1,-74 25 0,50-24-1,-51 24 1,1-25 15,-25 0-15,25 25-1,0 0 1,0 0-16,-1 0 16,26 0-16,-25 0 15,0 0 1,24 0 0,-24 0-1,0 0 1,0 0-1,-1 0 1,26 0 0,-25 0 15,0 0-15,24-124 171,-49 74-171,0 26-16,0-1 15,0-25-15,0 1 16,0 24 0,25-25-1,-25 25 16,0 1 141,25 24-125</inkml:trace>
  <inkml:trace contextRef="#ctx0" brushRef="#br0" timeOffset="45746.4289">10418 8037 0,'25'-25'94,"24"25"-63,-24 0-15,50 0 0,24-50-1,-50 1 1,-49-1-16,25 0 15,74-74-15,-49-24 16,0 48-16,-1 26 16,1 24-1,-50 1-15</inkml:trace>
  <inkml:trace contextRef="#ctx0" brushRef="#br0" timeOffset="48086.3502">11361 7689 0,'49'25'125,"-49"0"-109,75 49-16,24 50 15,74-24 1,249 123 15,74-25 0,-397-173-31,174 0 16,-99-25 0,0 0-16,247 0 15,26-25 1,-125-24 0,-24-1-1,347 50 16,-372-25-15,496-24 0,520-100-1,-669 74-15,-49 26 16,-199-1-16,-25 25 0,-49-49 16,223-50-1,25-75 1,396-98-1,298-75 1,-198-25 0,-571 248-1,-198 75 1,-74 24 0,173-74-1,149-25 16,-248 50-31,-25 0 16,-75 24-16,-24 75 0,-50-49 16,-49 24-1,-25 25 1,124-149 0,24 50-1,-49 0 1,-49 49-1,-1 0 1,-49 26 0,49-26-1,-49 0-15,0 26 16,-25-1 15,0 0 16,0-25-31,0 1-1,0 24 1,0-50 0,0 51-1,0-1 1,-25 25 31,0-25-32,-49 25-15,24 0 16,-247 174 0,222-149-1,-74 198 1,125-223-1,48 0 95,1-25-95,0 25-15,25 0 16,24-25-16,-24 0 16,148-24-1,-74 49 1,0-50 0,-99 50 218,0 25-234,-25 74 16,0-24-16,0 98 15,0-24-15,-50 25 16,0-26-16,26-23 15,-1-26-15,25-50 32,0 1-1</inkml:trace>
  <inkml:trace contextRef="#ctx0" brushRef="#br0" timeOffset="80398.6355">6796 6276 0,'25'0'78,"-25"49"-78,25-49 32,0 75-1,-25-26-16,25-24-15,0-25 16,-1 25 47,-24 0-48,0-1 1,25-24-1,-25 25 1,0 0 0,25 0-16,0 0 15,0-1 48,-1 1-63,1-25 15,0 0 1,0 25 0,49-25-1,-49 0 1,25 0-16,49 0 16,25 25-16,-25-25 15,50 49-15,173 51 16,26-26-1,-76-74 1,-98 0 0,-50 0-1,0 0 17,-25 0-32,25 0 31,-24-25-16,-76 25-15,51 0 16,-1-24-16,-24-1 16,49 25-1,-25 0 1,-24 0-16,-25 0 16,0 0-16,24 0 15,26 0 1,123 0-1,50-50 1,-74 25 0,49 25-1,50-25 1,-124 1 0,-50-1 15,-74 25-31,74-25 15,-74 25 1,24 0 0,1-25-1,0 25 1,49 0 0,-74 0-1,49 0 1,-49 0-1,0 0 17,-1 0-32,26-25 31,-25 25 94,0-24 78,-1 24-187,-24-25-1,0 0 1,0 0 0,0-24 280,0 24-296,-24 25 16,24-25 265</inkml:trace>
  <inkml:trace contextRef="#ctx0" brushRef="#br0" timeOffset="89022.3056">8954 8334 0,'25'0'109,"25"0"-93,49 0-16,-49 0 15,24 0 1,-49 0-16,49 0 15,1 0-15,-1 0 16,1 50-16,-26-50 16,1 25-16,99-25 15,74 49 32,-49-24-16,-150-25-15,51 25 0,-50-25-16,-1 0 15,1 0 1,0 0 31,0 0-32</inkml:trace>
  <inkml:trace contextRef="#ctx0" brushRef="#br0" timeOffset="94707.5017">16272 4812 0,'0'-25'93,"0"0"-77,-25 25-16,-49 0 16,-298-49 15,198 49-16,100 0 1,24-50 0,-173 50-1,49 0 1,100 0-16,49 0 16,0 0-16,0 0 15,-24 0 1,24 0-1,-50 0 1,26 0 0,-26 25-1,26 25 1,-1 49 15,25-74-15,-24 24-1,-26 26 1,26-1 0,-1-24-1,0-1 1,1 75 0,-26-24-1,75-51 1,-74 75-1,49-74 1,25-25 0,-25-1-16,25 1 15,0 0 1,0 0 0,0 24-16,0 26 15,0-50-15,0 0 16,25 49-1,0 0 1,25-49 0,-26 25-1,100 74 1,-49-50 0,-50-24-16,24-1 15,-24-24 1,25-25-16,-25 0 15,-1 0 1,76 50 0,-26-25-1,-49-25 1,49 24 15,1 1-15,24 0-1,74-25 1,-73 0-16,24 0 16,-25 0-16,25 0 15,-74 25-15,-1 0 16,26-25-16,-1 0 16,-74 24-1,25-24-15,99 50 16,0-50-1,-25 25 1,-49-25 0,24 0-1,50 0 17,75 0-17,-75 0 1,-25 0-1,-25 0 1,1 0 0,98 0-1,75 0 1,25-75 0,-174 75-16,-24 0 15,24-49-15,-25 24 16,50 0-16,0 25 15,-74 0 1,0 0 0,49-49 15,0 49-15,0 0-1,-24-75 1,-1 75-1,-49-25 1,25 25 0,24-49-16,75-1 15,-100 50 1,51 0-16,-76 0 16,51-49-1,-50 24 1,24 0 15,-49 0-31,25 0 16,0-49 15,-25 49-15,0-24-1,0 24-15,0-25 16,0 1-16,0 24 15,0-50 1,0 50-16,0 1 16,0-26 31,0 25-47,-99-148 15,49 123 1,50 25-1,-50 25-15,-24-49 16,0 49-16,-150-100 16,-24 1-1,124 25 17,-25 24-32,25 1 15,100 49-15,-26-25 16,-99-25-1,75 50 1,-25-25 0,-50 1-1,-74-1 1,-26-25 0,150 0-1,50 50 1,-26 0-1,-24-24 1,49 24 0,-24 0-16,24 0 15,1 0-15,-50 0 16,-75 0 0,-49 0-1,-25-25 1,24-25-1,51-24 1,49 24 0,74 25-16,25 25 15,1 0-15,-1 0 16,0 0-16,-25-24 16,25 24-1,-24 0 1,24 0-1,0 0-15,25-25 157</inkml:trace>
  <inkml:trace contextRef="#ctx0" brushRef="#br0" timeOffset="139313.9008">7268 12278 0,'0'-24'218,"25"24"-171,-25 24 16,24-24-48,1 25 1,-25 0 31,0 0-32,0 0-15,0-1 16,25 1 0,-25 0-1,25 0 1,-25 0 31,49-25 31,-24-25-78,25-25 16,-1 25-1,26-99-15,-26 100 16,51-200-1,-76 199-15,1 25 16,124-124 0,-149 100-1,75-76 1,-26 1 0,26 74-1,-75 1 220</inkml:trace>
  <inkml:trace contextRef="#ctx0" brushRef="#br0" timeOffset="141651.2423">7491 13072 0,'25'0'110,"-25"25"-95,0 24 17,25-49 30,-1 0-31,1 0-31,25 0 16,-25 0-16,24-24 16,75-100-1,25 24 1,0 26 0,49-75-1,-24 25 1,-75 50-1,75-75 1,-149 124 0,49-49-1,-49 74 1,0-25-16,-25 0 16</inkml:trace>
  <inkml:trace contextRef="#ctx0" brushRef="#br0" timeOffset="158146.1793">9624 15974 0,'25'0'94,"0"0"-79,0 0 1,24 0 15,-49 25-31,25-25 16,0 0 46,99-99-46,-99 49 15,-1 1-31,1-1 31,0 50-31,-25-25 16,25-49 15,0 74-15,0-99-1,-1 74 1,26-25 0,-50 25-16,25 1 15,24-26-15</inkml:trace>
  <inkml:trace contextRef="#ctx0" brushRef="#br0" timeOffset="159714.9087">9029 16991 0,'0'-25'0,"25"25"78,0 0-62,-1 0-16,26 25 15,49 99 16,-49-99-15,24 0 15,25-25-15,-24 0 0,123-199-1,-74 125 1,100-100-1,-100 50 1,-50 75 0,-49 24-16,0 25 15,-25-25 1,24 25-16,-24-25 16,25 1-1,-25-1 1,0 0-1,0 0 1</inkml:trace>
  <inkml:trace contextRef="#ctx0" brushRef="#br0" timeOffset="307630.4494">16346 4713 0,'-25'0'47,"1"0"-31,-26 0-16,-49 25 16,74-25-16,-149 49 15,-98 51 32,-51-1-16,273-50-15,-49 1-16,74-25 16,-24 0-16,-26-1 15,26 26-15,-26-25 16,26 0-1,-26 24 1,1 50 0,49-74-1,-24 0 1,49 0 0,-25 0-1,25-1 1,0 26 15,-25 24-15,25 26-1,0-51 1,0-24 0,0 25-1,0-25 1,0 49-16,0-24 15,0-26-15,25 1 16,0-25 0,-1 50-1,1-50-15,25 49 16,-25-24 0,-25 0-16,74 49 15,-24-24 1,-26-25 15,26 0-31,-50-1 16,99-24-16,-74 0 0,0 50 15,0-50 1,123 99 0,-73-49-1,-25-25-15,-1-25 16,-24 0-16,0 0 15,24 24 1,-24-24 0,74 50-1,25-25 1,50-25 0,-50 0-1,-99 0 16,24 0-15,200 0 0,-150 25-16,50-1 15,49-24-15,-148 0 16,24 50 0,-24-50-16,-1 25 15,1-25-15,-1 0 16,125 0-1,0 0 1,-25 0 0,-1 0-1,-24 0 1,-49 0 0,49 0-1,49 0 1,-123 0-1,0 0 1,49-25-16,-74 25 0,0 0 16,24-25-1,1 0 1,24 25 0,1 0-1,123-124 1,25 25-1,-49-25 1,-125 99 0,-24 1-1,25-1 1,-50 0 0,99-74-1,-49 24-15,-25 26 16,24-1-1,50-24 1,-74 24 0,25-99-1,-1 25 1,-49 0 0,0 75-1,0 24 1,0-25-1,0-49 1,-49-75 0,24 125-1,-49-75 1,49 74 0,-50 25-1,-49-49 1,124 49-1,-24 25 1,-51 0-16,-74 0 0,50-25 16,-124-99-1,24 75 1,1 24 0,-25-25-1,99 1 1,-75 24-1,75-25 1,-49 25 0,123 25-16,-49 0 15,-25 0 1,-50 0-16,0 0 0,-24 25 16,0-25-1,-150 25 1,224 0-16,-25-25 15,-123 25 1,24-1 0,0 51-1,-1-26 1,76 1 0,24 0-1,75-26 1,49-24-16,0 0 15,0 25 1,0 0-16,1-25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0-28T06:00:2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5035 0,'24'0'219,"-24"25"-219,50-25 16,-25 0 15,24 0 0,26 0 0,49-124 1,0 75-17,-50-1 1,26 0-1,24 1 1,-50-1 0,-24 0-1,-1 26 1,1-1 15</inkml:trace>
  <inkml:trace contextRef="#ctx0" brushRef="#br0" timeOffset="42806.6852">6300 6623 0,'0'25'94,"25"-1"-79,0-24-15,-25 25 16,25 0-16,49 49 31,-74-49 0,25-25-15,-25 25 31,25-25 0,0 0-16,24 0-15,-24 0-1,0 0-15,24-50 16,-24 50 0,74-74-1,75-75 1,-75 100-1,1-1 17,-76 25-17,51 25 1,-50-25 0,-25 1-1</inkml:trace>
  <inkml:trace contextRef="#ctx0" brushRef="#br0" timeOffset="92315.9503">16024 13692 0,'-25'0'140,"-49"0"-124,74-25-16,-25 25 16,0 0-1,25-24 1,-25 24 0,0 0-16,1 0 15,-100 0 16,99-25-31,0 25 32,-25 0-17,26 0-15,-76 0 32,26 0-32,24 0 15,25 0-15,-24 0 0,24 0 31,0 0-15,-74 0 0,25 0-1,-26 0 1,-73 0 0,74 0-1,24 0 1,-24 0-1,49-25 1,-74 0 0,75 0 15,-51-24-31,76 49 31,-26 0-15,25-25-1,0 25 1,-24 0 0,-26 0-1,1 0 1,24 0-16,26 0 16,-1 0-16,0 0 15,-25 0 1,1 0-1,24 0 1,-25 0 0,1 0 15,-1 0-15,-49 25-1,25 0 1,49-25-16,0 0 31,-74 24-15,-1 1-1,51 0 1,-26-25 0,51 0-1,-1 25 1,0 0-1,-25-25 1,1 0 0,24 24 15,0-24-31,-24 25 16,24 0 46,0-25-62,0 25 16,0 0-16,-24 49 31,49 0-15,0-24-1,0-25 1,0 0-16,0-1 15,-50 51 1,50-50 0,0-1 15,0 26-15,0-25-1,0 24-15,0-24 16,0 0-16,0 0 0,0 0 15,50 99 1,-25-75 0,-1 26-1,-24-50 1,25 24 0,25 26-1,-25-26 1,74 50-1,0-24 1,-49-1 0,-1-49-1,-49 0 17,25 0-17,0-25-15,0 0 16,-1 49-16,1-49 0,-25 25 15,124 0 1,-99 0 0,50-25-16,-1 24 15,0 26-15,-49-50 16,124 0 0,-50 0-1,0 25 1,25-25-1,-24 25 1,-76-25 0,26 0-1,0 0 17,-26 0-32,76 0 15,-26-50-15,-24 50 0,-25 0 16,49 0-1,50 0 1,-74-25-16,24 25 16,25 0-16,-24 0 15,73-25 1,-98 1 0,74-1-1,0 0 1,50-25-1,24-24 1,-49 24 0,-50 1-1,-24 49 1,-26-25 0,-24 25-1,0 0 1,24-25 15,-24 0-31,0 1 16,0-1-1,-25 0 1,25-49 0,-25 49-1,0 0 1,0-49-1,0-26 1,0 1 0,0 25 15,0-50-31,0 99 16,0-74-16,0 74 0,0 0 31,0 0 0,0-24-15,-25 49-1,25-50 17,-25 25-32,0 25 15,25-49 1,0 24-1,-25 25-15,25-25 47,-24 0-31,-26-24 0,25 49-1,0-25 1,1 0-1,24 0 1,-25 25 31,0-25 0,0 25-16</inkml:trace>
  <inkml:trace contextRef="#ctx0" brushRef="#br0" timeOffset="111131.3136">14486 14709 0,'-50'-25'47,"26"1"15,-26 48-31,25 51-15,-25-75-16,50 25 16,-24 24-16,-1 1 31,25-25-15,-50 24-16,25-24 15,25 0 1,0 0 15,0-1-15,0 26-1,0-25 17,0 0-1,25-25-16,25 24 17,-50 1-17,25-25 1,-1 75 0,1-51-16,0 26 15,-25-25 1,75 25-1,-75-26 1,74-24 0,0 50-1,-49-50 1,25 0 0,-1 25-1,-24-25 1,50 0-1,-26 0 1,1 0 0,-1 0-1,51-50 1,-26 1 0,-49 24-1,24-25 1,-49-24-1,0 49-15,0 0 16,0-25-16,0 1 16,0 24-16,0-25 15,0-24 1,0-25 0,-24 49-1,-26-24 1,0-1-1,26 51-15,-1-1 16,0 0-16,-25 25 16,1 0-1,-1 0 1,-99 0 0,75-25-1,24 0 1,26 25-1,-1 0 1,0 0 0,0 0 31</inkml:trace>
  <inkml:trace contextRef="#ctx0" brushRef="#br0" timeOffset="112743.3214">12725 14287 0,'0'25'110,"25"-25"-95,-25 25-15,24 0 16,1 0-1,0 49 1,0-49 15,0-25 16,-1 0-31,1-50-1,-25 26-15,0-1 16,25 0 15</inkml:trace>
  <inkml:trace contextRef="#ctx0" brushRef="#br0" timeOffset="123187.4005">11187 12030 0,'0'25'78,"0"74"-78,0 1 16,0 24-16,-50 198 47,25-198-47,-74 50 31,99-150-31,0 51 16,-74 123-1,49-123 1,-25 74-1,-123 99 1,123-124 0,-24 74-1,-25-74 1,-25-25 0,0-49-1,24-50 1,76 0-1,-76 0 17,26 25-17,49-25-15,-25 0 16,26 0-16,-26 0 16,0-50-1,50 0 1,-49 1-1,49-1 1,0 25 0,0-99-1,0 100 1,0-1 0,0 0-1,0 0 16,0 0-31,0-24 32,0-1-17,0 25 1,0-49 0,0 49-16,0 0 15,0-24-15,0 74 110,0 49-95,0 0 1,0 26-16,-25-26 15,0 0-15,0 26 32,1-100-32,24-100 109,0-24-93,24 25-16,-24 74 15,0 1-15,50-26 16,-50 25 0,25 0-1,0 1 1,-1-26-1,-24 25 17,50 0-17,-25 25 1,0-49 0,-25 24-1,24 25 16,1 0-31,0 0 125,0 25-109,0 0-16,-25-1 16,24 1-16,1 0 15,25 25 1,-25-50 0</inkml:trace>
  <inkml:trace contextRef="#ctx0" brushRef="#br0" timeOffset="131463.7436">5978 9178 0,'0'25'94,"25"24"-79,0 1 1,24-1 15,-24-24-15,0-25-1,0 25 1,-1-25 0,1 25-1,0-25 1,49 0-1,75-75 1,-124 75 0,74-99-1,25 0-15,-49-50 16,-26 75-16,1 24 16,-25 25-16,74-99 15,-74 99 1,-25 1 15,-25 24 407,0 0-423,0 0 1,-24 0-1,-1 0-15,-24 0 16,49 0-16,-25 0 16,1 0-1,-125 0 17,0 0-1,150 0-31,-76 24 15,-48 1-15,98 0 16,0-25-16,1 25 16,-26-25-16,1 25 15,24-25 1,-74 0-16,75 0 16,-26 24-1,26-24 1,24 0 15,-25 25-15,-49 0-1,25-25 1,24 0 0,0 25-1,1-25 1,-1 0-1,1 0 1,-51 49 0,75-49-1,-24 50 1,24-25 0,0 0 15,25 0 0,-49 24-15,49-24-1,0 25 1,0-26 0,0 1-1,0 0-15,0 0 16,0 24-16,0-24 31,0 0-15,0 25-1,0-26 1,0 26 0,49 0 15,1-1-16,-1-24 1,-24 25 0,50-1-1,-26-24-15,26 0 16,-1 24-16,-49-24 16,49-25-1,26 50-15,-1-25 16,-74-25-16,-1 0 15,1 0 1,99 0 0,-25 0-1,-49 0 1,74 0 0,0-50 15,-49 50-31,24 0 15,-25-50 1,-24 50 0,99-74-16,-25 24 15,-50 1-15,0 24 16,150-74 0,-150 49-1,25-24 1,-49 24-16,-25 25 15,-25 1 1,25 24-16,-1-25 16,-24-25-1,0 25-15,0 1 16,0-1-16,0 0 16,0-25-1,-24 26-15,-51-26 16,50 0-1,-24 1 1,49 24 0,-25 25-16,-49-25 15,-1-25-15,1 50 16,-125 0 0,1 0-1,74 0 1,49 0-1,-24 0 1,25-24 0,49 24-1,25-25-15,-25 25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63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8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1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7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6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66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404" y="2752413"/>
            <a:ext cx="2419746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94" dirty="0"/>
              <a:t>Recursion</a:t>
            </a:r>
            <a:endParaRPr sz="4548"/>
          </a:p>
        </p:txBody>
      </p:sp>
      <p:grpSp>
        <p:nvGrpSpPr>
          <p:cNvPr id="4" name="object 4"/>
          <p:cNvGrpSpPr/>
          <p:nvPr/>
        </p:nvGrpSpPr>
        <p:grpSpPr>
          <a:xfrm>
            <a:off x="7187279" y="1788604"/>
            <a:ext cx="2982325" cy="2986176"/>
            <a:chOff x="11851649" y="2949541"/>
            <a:chExt cx="4918075" cy="4924425"/>
          </a:xfrm>
        </p:grpSpPr>
        <p:sp>
          <p:nvSpPr>
            <p:cNvPr id="5" name="object 5"/>
            <p:cNvSpPr/>
            <p:nvPr/>
          </p:nvSpPr>
          <p:spPr>
            <a:xfrm>
              <a:off x="11862120" y="2961195"/>
              <a:ext cx="4897120" cy="4902200"/>
            </a:xfrm>
            <a:custGeom>
              <a:avLst/>
              <a:gdLst/>
              <a:ahLst/>
              <a:cxnLst/>
              <a:rect l="l" t="t" r="r" b="b"/>
              <a:pathLst>
                <a:path w="4897119" h="4902200">
                  <a:moveTo>
                    <a:pt x="2671589" y="4889500"/>
                  </a:moveTo>
                  <a:lnTo>
                    <a:pt x="2153893" y="4889500"/>
                  </a:lnTo>
                  <a:lnTo>
                    <a:pt x="2200531" y="4902200"/>
                  </a:lnTo>
                  <a:lnTo>
                    <a:pt x="2624344" y="4902200"/>
                  </a:lnTo>
                  <a:lnTo>
                    <a:pt x="2671589" y="4889500"/>
                  </a:lnTo>
                  <a:close/>
                </a:path>
                <a:path w="4897119" h="4902200">
                  <a:moveTo>
                    <a:pt x="2765977" y="4876800"/>
                  </a:moveTo>
                  <a:lnTo>
                    <a:pt x="2061083" y="4876800"/>
                  </a:lnTo>
                  <a:lnTo>
                    <a:pt x="2107405" y="4889500"/>
                  </a:lnTo>
                  <a:lnTo>
                    <a:pt x="2718805" y="4889500"/>
                  </a:lnTo>
                  <a:lnTo>
                    <a:pt x="2765977" y="4876800"/>
                  </a:lnTo>
                  <a:close/>
                </a:path>
                <a:path w="4897119" h="4902200">
                  <a:moveTo>
                    <a:pt x="1517065" y="3797300"/>
                  </a:moveTo>
                  <a:lnTo>
                    <a:pt x="480529" y="3797300"/>
                  </a:lnTo>
                  <a:lnTo>
                    <a:pt x="505219" y="3835400"/>
                  </a:lnTo>
                  <a:lnTo>
                    <a:pt x="530755" y="3873500"/>
                  </a:lnTo>
                  <a:lnTo>
                    <a:pt x="557124" y="3924300"/>
                  </a:lnTo>
                  <a:lnTo>
                    <a:pt x="584308" y="3962400"/>
                  </a:lnTo>
                  <a:lnTo>
                    <a:pt x="612290" y="4000500"/>
                  </a:lnTo>
                  <a:lnTo>
                    <a:pt x="641056" y="4038600"/>
                  </a:lnTo>
                  <a:lnTo>
                    <a:pt x="670588" y="4076700"/>
                  </a:lnTo>
                  <a:lnTo>
                    <a:pt x="700871" y="4114800"/>
                  </a:lnTo>
                  <a:lnTo>
                    <a:pt x="731888" y="4152900"/>
                  </a:lnTo>
                  <a:lnTo>
                    <a:pt x="763622" y="4191000"/>
                  </a:lnTo>
                  <a:lnTo>
                    <a:pt x="796059" y="4216400"/>
                  </a:lnTo>
                  <a:lnTo>
                    <a:pt x="829180" y="4254500"/>
                  </a:lnTo>
                  <a:lnTo>
                    <a:pt x="862971" y="4292600"/>
                  </a:lnTo>
                  <a:lnTo>
                    <a:pt x="897415" y="4318000"/>
                  </a:lnTo>
                  <a:lnTo>
                    <a:pt x="932496" y="4356100"/>
                  </a:lnTo>
                  <a:lnTo>
                    <a:pt x="968198" y="4381500"/>
                  </a:lnTo>
                  <a:lnTo>
                    <a:pt x="1004503" y="4419600"/>
                  </a:lnTo>
                  <a:lnTo>
                    <a:pt x="1041397" y="4445000"/>
                  </a:lnTo>
                  <a:lnTo>
                    <a:pt x="1078863" y="4470400"/>
                  </a:lnTo>
                  <a:lnTo>
                    <a:pt x="1155445" y="4521200"/>
                  </a:lnTo>
                  <a:lnTo>
                    <a:pt x="1234119" y="4572000"/>
                  </a:lnTo>
                  <a:lnTo>
                    <a:pt x="1314757" y="4622800"/>
                  </a:lnTo>
                  <a:lnTo>
                    <a:pt x="1397228" y="4673600"/>
                  </a:lnTo>
                  <a:lnTo>
                    <a:pt x="1439110" y="4686300"/>
                  </a:lnTo>
                  <a:lnTo>
                    <a:pt x="1481402" y="4711700"/>
                  </a:lnTo>
                  <a:lnTo>
                    <a:pt x="1524087" y="4724400"/>
                  </a:lnTo>
                  <a:lnTo>
                    <a:pt x="1567149" y="4749800"/>
                  </a:lnTo>
                  <a:lnTo>
                    <a:pt x="1698436" y="4787900"/>
                  </a:lnTo>
                  <a:lnTo>
                    <a:pt x="1742845" y="4813300"/>
                  </a:lnTo>
                  <a:lnTo>
                    <a:pt x="1832533" y="4838700"/>
                  </a:lnTo>
                  <a:lnTo>
                    <a:pt x="1877781" y="4838700"/>
                  </a:lnTo>
                  <a:lnTo>
                    <a:pt x="2014943" y="4876800"/>
                  </a:lnTo>
                  <a:lnTo>
                    <a:pt x="2813087" y="4876800"/>
                  </a:lnTo>
                  <a:lnTo>
                    <a:pt x="3093560" y="4800600"/>
                  </a:lnTo>
                  <a:lnTo>
                    <a:pt x="2965417" y="4114800"/>
                  </a:lnTo>
                  <a:lnTo>
                    <a:pt x="2298406" y="4114800"/>
                  </a:lnTo>
                  <a:lnTo>
                    <a:pt x="2252264" y="4102100"/>
                  </a:lnTo>
                  <a:lnTo>
                    <a:pt x="2206351" y="4102100"/>
                  </a:lnTo>
                  <a:lnTo>
                    <a:pt x="2115371" y="4076700"/>
                  </a:lnTo>
                  <a:lnTo>
                    <a:pt x="2070383" y="4076700"/>
                  </a:lnTo>
                  <a:lnTo>
                    <a:pt x="1937895" y="4038600"/>
                  </a:lnTo>
                  <a:lnTo>
                    <a:pt x="1894690" y="4013200"/>
                  </a:lnTo>
                  <a:lnTo>
                    <a:pt x="1852030" y="4000500"/>
                  </a:lnTo>
                  <a:lnTo>
                    <a:pt x="1809952" y="3975100"/>
                  </a:lnTo>
                  <a:lnTo>
                    <a:pt x="1768498" y="3962400"/>
                  </a:lnTo>
                  <a:lnTo>
                    <a:pt x="1727706" y="3937000"/>
                  </a:lnTo>
                  <a:lnTo>
                    <a:pt x="1687616" y="3911600"/>
                  </a:lnTo>
                  <a:lnTo>
                    <a:pt x="1648267" y="3886200"/>
                  </a:lnTo>
                  <a:lnTo>
                    <a:pt x="1609699" y="3860800"/>
                  </a:lnTo>
                  <a:lnTo>
                    <a:pt x="1571950" y="3835400"/>
                  </a:lnTo>
                  <a:lnTo>
                    <a:pt x="1535061" y="3810000"/>
                  </a:lnTo>
                  <a:lnTo>
                    <a:pt x="1517065" y="3797300"/>
                  </a:lnTo>
                  <a:close/>
                </a:path>
                <a:path w="4897119" h="4902200">
                  <a:moveTo>
                    <a:pt x="3234665" y="3060700"/>
                  </a:moveTo>
                  <a:lnTo>
                    <a:pt x="3502678" y="4559300"/>
                  </a:lnTo>
                  <a:lnTo>
                    <a:pt x="4896531" y="3860800"/>
                  </a:lnTo>
                  <a:lnTo>
                    <a:pt x="4408253" y="3632200"/>
                  </a:lnTo>
                  <a:lnTo>
                    <a:pt x="4430393" y="3581400"/>
                  </a:lnTo>
                  <a:lnTo>
                    <a:pt x="4451340" y="3530600"/>
                  </a:lnTo>
                  <a:lnTo>
                    <a:pt x="4471099" y="3492500"/>
                  </a:lnTo>
                  <a:lnTo>
                    <a:pt x="4489678" y="3441700"/>
                  </a:lnTo>
                  <a:lnTo>
                    <a:pt x="4507080" y="3390900"/>
                  </a:lnTo>
                  <a:lnTo>
                    <a:pt x="4523313" y="3352800"/>
                  </a:lnTo>
                  <a:lnTo>
                    <a:pt x="4538383" y="3302000"/>
                  </a:lnTo>
                  <a:lnTo>
                    <a:pt x="4545339" y="3276600"/>
                  </a:lnTo>
                  <a:lnTo>
                    <a:pt x="3680359" y="3276600"/>
                  </a:lnTo>
                  <a:lnTo>
                    <a:pt x="3234665" y="3060700"/>
                  </a:lnTo>
                  <a:close/>
                </a:path>
                <a:path w="4897119" h="4902200">
                  <a:moveTo>
                    <a:pt x="2946433" y="4013200"/>
                  </a:moveTo>
                  <a:lnTo>
                    <a:pt x="2624516" y="4102100"/>
                  </a:lnTo>
                  <a:lnTo>
                    <a:pt x="2577871" y="4102100"/>
                  </a:lnTo>
                  <a:lnTo>
                    <a:pt x="2531179" y="4114800"/>
                  </a:lnTo>
                  <a:lnTo>
                    <a:pt x="2965417" y="4114800"/>
                  </a:lnTo>
                  <a:lnTo>
                    <a:pt x="2946433" y="4013200"/>
                  </a:lnTo>
                  <a:close/>
                </a:path>
                <a:path w="4897119" h="4902200">
                  <a:moveTo>
                    <a:pt x="220255" y="2527300"/>
                  </a:moveTo>
                  <a:lnTo>
                    <a:pt x="0" y="4051300"/>
                  </a:lnTo>
                  <a:lnTo>
                    <a:pt x="480529" y="3797300"/>
                  </a:lnTo>
                  <a:lnTo>
                    <a:pt x="1517065" y="3797300"/>
                  </a:lnTo>
                  <a:lnTo>
                    <a:pt x="1499070" y="3784600"/>
                  </a:lnTo>
                  <a:lnTo>
                    <a:pt x="1464017" y="3746500"/>
                  </a:lnTo>
                  <a:lnTo>
                    <a:pt x="1429941" y="3721100"/>
                  </a:lnTo>
                  <a:lnTo>
                    <a:pt x="1396882" y="3683000"/>
                  </a:lnTo>
                  <a:lnTo>
                    <a:pt x="1364879" y="3644900"/>
                  </a:lnTo>
                  <a:lnTo>
                    <a:pt x="1333971" y="3619500"/>
                  </a:lnTo>
                  <a:lnTo>
                    <a:pt x="1304198" y="3581400"/>
                  </a:lnTo>
                  <a:lnTo>
                    <a:pt x="1275599" y="3543300"/>
                  </a:lnTo>
                  <a:lnTo>
                    <a:pt x="1248214" y="3505200"/>
                  </a:lnTo>
                  <a:lnTo>
                    <a:pt x="1222081" y="3454400"/>
                  </a:lnTo>
                  <a:lnTo>
                    <a:pt x="1197241" y="3416300"/>
                  </a:lnTo>
                  <a:lnTo>
                    <a:pt x="1635615" y="3187700"/>
                  </a:lnTo>
                  <a:lnTo>
                    <a:pt x="220255" y="2527300"/>
                  </a:lnTo>
                  <a:close/>
                </a:path>
                <a:path w="4897119" h="4902200">
                  <a:moveTo>
                    <a:pt x="4009029" y="1193800"/>
                  </a:moveTo>
                  <a:lnTo>
                    <a:pt x="3352547" y="1676400"/>
                  </a:lnTo>
                  <a:lnTo>
                    <a:pt x="3388528" y="1701800"/>
                  </a:lnTo>
                  <a:lnTo>
                    <a:pt x="3423171" y="1739900"/>
                  </a:lnTo>
                  <a:lnTo>
                    <a:pt x="3456460" y="1778000"/>
                  </a:lnTo>
                  <a:lnTo>
                    <a:pt x="3488380" y="1803400"/>
                  </a:lnTo>
                  <a:lnTo>
                    <a:pt x="3518919" y="1841500"/>
                  </a:lnTo>
                  <a:lnTo>
                    <a:pt x="3548060" y="1879600"/>
                  </a:lnTo>
                  <a:lnTo>
                    <a:pt x="3575791" y="1917700"/>
                  </a:lnTo>
                  <a:lnTo>
                    <a:pt x="3602096" y="1955800"/>
                  </a:lnTo>
                  <a:lnTo>
                    <a:pt x="3626961" y="2006600"/>
                  </a:lnTo>
                  <a:lnTo>
                    <a:pt x="3650373" y="2044700"/>
                  </a:lnTo>
                  <a:lnTo>
                    <a:pt x="3672315" y="2082800"/>
                  </a:lnTo>
                  <a:lnTo>
                    <a:pt x="3692775" y="2120900"/>
                  </a:lnTo>
                  <a:lnTo>
                    <a:pt x="3711738" y="2171700"/>
                  </a:lnTo>
                  <a:lnTo>
                    <a:pt x="3729189" y="2209800"/>
                  </a:lnTo>
                  <a:lnTo>
                    <a:pt x="3745114" y="2260600"/>
                  </a:lnTo>
                  <a:lnTo>
                    <a:pt x="3759498" y="2298700"/>
                  </a:lnTo>
                  <a:lnTo>
                    <a:pt x="3772329" y="2349500"/>
                  </a:lnTo>
                  <a:lnTo>
                    <a:pt x="3783590" y="2387600"/>
                  </a:lnTo>
                  <a:lnTo>
                    <a:pt x="3793268" y="2438400"/>
                  </a:lnTo>
                  <a:lnTo>
                    <a:pt x="3801348" y="2476500"/>
                  </a:lnTo>
                  <a:lnTo>
                    <a:pt x="3807816" y="2527300"/>
                  </a:lnTo>
                  <a:lnTo>
                    <a:pt x="3812658" y="2578100"/>
                  </a:lnTo>
                  <a:lnTo>
                    <a:pt x="3815859" y="2616200"/>
                  </a:lnTo>
                  <a:lnTo>
                    <a:pt x="3817405" y="2667000"/>
                  </a:lnTo>
                  <a:lnTo>
                    <a:pt x="3817281" y="2717800"/>
                  </a:lnTo>
                  <a:lnTo>
                    <a:pt x="3815474" y="2755900"/>
                  </a:lnTo>
                  <a:lnTo>
                    <a:pt x="3811969" y="2806700"/>
                  </a:lnTo>
                  <a:lnTo>
                    <a:pt x="3806751" y="2857500"/>
                  </a:lnTo>
                  <a:lnTo>
                    <a:pt x="3799806" y="2908300"/>
                  </a:lnTo>
                  <a:lnTo>
                    <a:pt x="3791120" y="2946400"/>
                  </a:lnTo>
                  <a:lnTo>
                    <a:pt x="3780679" y="2997200"/>
                  </a:lnTo>
                  <a:lnTo>
                    <a:pt x="3768467" y="3048000"/>
                  </a:lnTo>
                  <a:lnTo>
                    <a:pt x="3754471" y="3086100"/>
                  </a:lnTo>
                  <a:lnTo>
                    <a:pt x="3738677" y="3136900"/>
                  </a:lnTo>
                  <a:lnTo>
                    <a:pt x="3721070" y="3187700"/>
                  </a:lnTo>
                  <a:lnTo>
                    <a:pt x="3701635" y="3225800"/>
                  </a:lnTo>
                  <a:lnTo>
                    <a:pt x="3680359" y="3276600"/>
                  </a:lnTo>
                  <a:lnTo>
                    <a:pt x="4545339" y="3276600"/>
                  </a:lnTo>
                  <a:lnTo>
                    <a:pt x="4552294" y="3251200"/>
                  </a:lnTo>
                  <a:lnTo>
                    <a:pt x="4565054" y="3213100"/>
                  </a:lnTo>
                  <a:lnTo>
                    <a:pt x="4576668" y="3162300"/>
                  </a:lnTo>
                  <a:lnTo>
                    <a:pt x="4587142" y="3111500"/>
                  </a:lnTo>
                  <a:lnTo>
                    <a:pt x="4596481" y="3060700"/>
                  </a:lnTo>
                  <a:lnTo>
                    <a:pt x="4604693" y="3022600"/>
                  </a:lnTo>
                  <a:lnTo>
                    <a:pt x="4611782" y="2971800"/>
                  </a:lnTo>
                  <a:lnTo>
                    <a:pt x="4617754" y="2921000"/>
                  </a:lnTo>
                  <a:lnTo>
                    <a:pt x="4622616" y="2870200"/>
                  </a:lnTo>
                  <a:lnTo>
                    <a:pt x="4626374" y="2832100"/>
                  </a:lnTo>
                  <a:lnTo>
                    <a:pt x="4629033" y="2781300"/>
                  </a:lnTo>
                  <a:lnTo>
                    <a:pt x="4630599" y="2730500"/>
                  </a:lnTo>
                  <a:lnTo>
                    <a:pt x="4631078" y="2679700"/>
                  </a:lnTo>
                  <a:lnTo>
                    <a:pt x="4630476" y="2641600"/>
                  </a:lnTo>
                  <a:lnTo>
                    <a:pt x="4628799" y="2590800"/>
                  </a:lnTo>
                  <a:lnTo>
                    <a:pt x="4626053" y="2540000"/>
                  </a:lnTo>
                  <a:lnTo>
                    <a:pt x="4622244" y="2501900"/>
                  </a:lnTo>
                  <a:lnTo>
                    <a:pt x="4617377" y="2451100"/>
                  </a:lnTo>
                  <a:lnTo>
                    <a:pt x="4611459" y="2400300"/>
                  </a:lnTo>
                  <a:lnTo>
                    <a:pt x="4604496" y="2349500"/>
                  </a:lnTo>
                  <a:lnTo>
                    <a:pt x="4596493" y="2311400"/>
                  </a:lnTo>
                  <a:lnTo>
                    <a:pt x="4587456" y="2260600"/>
                  </a:lnTo>
                  <a:lnTo>
                    <a:pt x="4577391" y="2222500"/>
                  </a:lnTo>
                  <a:lnTo>
                    <a:pt x="4566305" y="2171700"/>
                  </a:lnTo>
                  <a:lnTo>
                    <a:pt x="4554202" y="2120900"/>
                  </a:lnTo>
                  <a:lnTo>
                    <a:pt x="4541090" y="2082800"/>
                  </a:lnTo>
                  <a:lnTo>
                    <a:pt x="4526973" y="2032000"/>
                  </a:lnTo>
                  <a:lnTo>
                    <a:pt x="4511858" y="1993900"/>
                  </a:lnTo>
                  <a:lnTo>
                    <a:pt x="4495751" y="1943100"/>
                  </a:lnTo>
                  <a:lnTo>
                    <a:pt x="4478657" y="1905000"/>
                  </a:lnTo>
                  <a:lnTo>
                    <a:pt x="4460583" y="1854200"/>
                  </a:lnTo>
                  <a:lnTo>
                    <a:pt x="4441534" y="1816100"/>
                  </a:lnTo>
                  <a:lnTo>
                    <a:pt x="4421517" y="1778000"/>
                  </a:lnTo>
                  <a:lnTo>
                    <a:pt x="4400537" y="1727200"/>
                  </a:lnTo>
                  <a:lnTo>
                    <a:pt x="4378600" y="1689100"/>
                  </a:lnTo>
                  <a:lnTo>
                    <a:pt x="4355711" y="1651000"/>
                  </a:lnTo>
                  <a:lnTo>
                    <a:pt x="4331878" y="1600200"/>
                  </a:lnTo>
                  <a:lnTo>
                    <a:pt x="4307106" y="1562100"/>
                  </a:lnTo>
                  <a:lnTo>
                    <a:pt x="4281400" y="1524000"/>
                  </a:lnTo>
                  <a:lnTo>
                    <a:pt x="4254767" y="1485900"/>
                  </a:lnTo>
                  <a:lnTo>
                    <a:pt x="4227213" y="1447800"/>
                  </a:lnTo>
                  <a:lnTo>
                    <a:pt x="4198743" y="1409700"/>
                  </a:lnTo>
                  <a:lnTo>
                    <a:pt x="4169364" y="1371600"/>
                  </a:lnTo>
                  <a:lnTo>
                    <a:pt x="4139081" y="1333500"/>
                  </a:lnTo>
                  <a:lnTo>
                    <a:pt x="4107900" y="1295400"/>
                  </a:lnTo>
                  <a:lnTo>
                    <a:pt x="4075827" y="1257300"/>
                  </a:lnTo>
                  <a:lnTo>
                    <a:pt x="4042868" y="1219200"/>
                  </a:lnTo>
                  <a:lnTo>
                    <a:pt x="4009029" y="1193800"/>
                  </a:lnTo>
                  <a:close/>
                </a:path>
                <a:path w="4897119" h="4902200">
                  <a:moveTo>
                    <a:pt x="2386744" y="0"/>
                  </a:moveTo>
                  <a:lnTo>
                    <a:pt x="2386744" y="533400"/>
                  </a:lnTo>
                  <a:lnTo>
                    <a:pt x="2336151" y="533400"/>
                  </a:lnTo>
                  <a:lnTo>
                    <a:pt x="2285845" y="546100"/>
                  </a:lnTo>
                  <a:lnTo>
                    <a:pt x="2186139" y="546100"/>
                  </a:lnTo>
                  <a:lnTo>
                    <a:pt x="2136763" y="558800"/>
                  </a:lnTo>
                  <a:lnTo>
                    <a:pt x="2087723" y="558800"/>
                  </a:lnTo>
                  <a:lnTo>
                    <a:pt x="2039029" y="571500"/>
                  </a:lnTo>
                  <a:lnTo>
                    <a:pt x="1990694" y="571500"/>
                  </a:lnTo>
                  <a:lnTo>
                    <a:pt x="1663443" y="660400"/>
                  </a:lnTo>
                  <a:lnTo>
                    <a:pt x="1618424" y="685800"/>
                  </a:lnTo>
                  <a:lnTo>
                    <a:pt x="1529807" y="711200"/>
                  </a:lnTo>
                  <a:lnTo>
                    <a:pt x="1486233" y="736600"/>
                  </a:lnTo>
                  <a:lnTo>
                    <a:pt x="1443166" y="749300"/>
                  </a:lnTo>
                  <a:lnTo>
                    <a:pt x="1400618" y="774700"/>
                  </a:lnTo>
                  <a:lnTo>
                    <a:pt x="1317125" y="825500"/>
                  </a:lnTo>
                  <a:lnTo>
                    <a:pt x="1276206" y="838200"/>
                  </a:lnTo>
                  <a:lnTo>
                    <a:pt x="1235854" y="863600"/>
                  </a:lnTo>
                  <a:lnTo>
                    <a:pt x="1156902" y="914400"/>
                  </a:lnTo>
                  <a:lnTo>
                    <a:pt x="1118326" y="939800"/>
                  </a:lnTo>
                  <a:lnTo>
                    <a:pt x="1080367" y="977900"/>
                  </a:lnTo>
                  <a:lnTo>
                    <a:pt x="1043037" y="1003300"/>
                  </a:lnTo>
                  <a:lnTo>
                    <a:pt x="1006348" y="1028700"/>
                  </a:lnTo>
                  <a:lnTo>
                    <a:pt x="970313" y="1054100"/>
                  </a:lnTo>
                  <a:lnTo>
                    <a:pt x="934943" y="1092200"/>
                  </a:lnTo>
                  <a:lnTo>
                    <a:pt x="900250" y="1117600"/>
                  </a:lnTo>
                  <a:lnTo>
                    <a:pt x="866248" y="1155700"/>
                  </a:lnTo>
                  <a:lnTo>
                    <a:pt x="832949" y="1181100"/>
                  </a:lnTo>
                  <a:lnTo>
                    <a:pt x="800364" y="1219200"/>
                  </a:lnTo>
                  <a:lnTo>
                    <a:pt x="768505" y="1257300"/>
                  </a:lnTo>
                  <a:lnTo>
                    <a:pt x="737386" y="1282700"/>
                  </a:lnTo>
                  <a:lnTo>
                    <a:pt x="707019" y="1320800"/>
                  </a:lnTo>
                  <a:lnTo>
                    <a:pt x="677414" y="1358900"/>
                  </a:lnTo>
                  <a:lnTo>
                    <a:pt x="648586" y="1397000"/>
                  </a:lnTo>
                  <a:lnTo>
                    <a:pt x="620546" y="1435100"/>
                  </a:lnTo>
                  <a:lnTo>
                    <a:pt x="593307" y="1473200"/>
                  </a:lnTo>
                  <a:lnTo>
                    <a:pt x="566880" y="1511300"/>
                  </a:lnTo>
                  <a:lnTo>
                    <a:pt x="541277" y="1549400"/>
                  </a:lnTo>
                  <a:lnTo>
                    <a:pt x="516512" y="1587500"/>
                  </a:lnTo>
                  <a:lnTo>
                    <a:pt x="492597" y="1625600"/>
                  </a:lnTo>
                  <a:lnTo>
                    <a:pt x="469543" y="1663700"/>
                  </a:lnTo>
                  <a:lnTo>
                    <a:pt x="447363" y="1701800"/>
                  </a:lnTo>
                  <a:lnTo>
                    <a:pt x="426069" y="1752600"/>
                  </a:lnTo>
                  <a:lnTo>
                    <a:pt x="405674" y="1790700"/>
                  </a:lnTo>
                  <a:lnTo>
                    <a:pt x="386189" y="1828800"/>
                  </a:lnTo>
                  <a:lnTo>
                    <a:pt x="367627" y="1879600"/>
                  </a:lnTo>
                  <a:lnTo>
                    <a:pt x="350000" y="1917700"/>
                  </a:lnTo>
                  <a:lnTo>
                    <a:pt x="333321" y="1968500"/>
                  </a:lnTo>
                  <a:lnTo>
                    <a:pt x="317601" y="2006600"/>
                  </a:lnTo>
                  <a:lnTo>
                    <a:pt x="302854" y="2057400"/>
                  </a:lnTo>
                  <a:lnTo>
                    <a:pt x="289090" y="2095500"/>
                  </a:lnTo>
                  <a:lnTo>
                    <a:pt x="1041936" y="2438400"/>
                  </a:lnTo>
                  <a:lnTo>
                    <a:pt x="1051692" y="2387600"/>
                  </a:lnTo>
                  <a:lnTo>
                    <a:pt x="1063052" y="2349500"/>
                  </a:lnTo>
                  <a:lnTo>
                    <a:pt x="1075989" y="2298700"/>
                  </a:lnTo>
                  <a:lnTo>
                    <a:pt x="1090470" y="2260600"/>
                  </a:lnTo>
                  <a:lnTo>
                    <a:pt x="1106467" y="2209800"/>
                  </a:lnTo>
                  <a:lnTo>
                    <a:pt x="1123949" y="2171700"/>
                  </a:lnTo>
                  <a:lnTo>
                    <a:pt x="1142886" y="2120900"/>
                  </a:lnTo>
                  <a:lnTo>
                    <a:pt x="1163247" y="2082800"/>
                  </a:lnTo>
                  <a:lnTo>
                    <a:pt x="1185003" y="2044700"/>
                  </a:lnTo>
                  <a:lnTo>
                    <a:pt x="1208124" y="2006600"/>
                  </a:lnTo>
                  <a:lnTo>
                    <a:pt x="1232579" y="1968500"/>
                  </a:lnTo>
                  <a:lnTo>
                    <a:pt x="1258338" y="1930400"/>
                  </a:lnTo>
                  <a:lnTo>
                    <a:pt x="1285371" y="1892300"/>
                  </a:lnTo>
                  <a:lnTo>
                    <a:pt x="1313649" y="1854200"/>
                  </a:lnTo>
                  <a:lnTo>
                    <a:pt x="1343140" y="1816100"/>
                  </a:lnTo>
                  <a:lnTo>
                    <a:pt x="1373814" y="1778000"/>
                  </a:lnTo>
                  <a:lnTo>
                    <a:pt x="1405643" y="1752600"/>
                  </a:lnTo>
                  <a:lnTo>
                    <a:pt x="1438594" y="1714500"/>
                  </a:lnTo>
                  <a:lnTo>
                    <a:pt x="1472639" y="1689100"/>
                  </a:lnTo>
                  <a:lnTo>
                    <a:pt x="1507747" y="1651000"/>
                  </a:lnTo>
                  <a:lnTo>
                    <a:pt x="1543888" y="1625600"/>
                  </a:lnTo>
                  <a:lnTo>
                    <a:pt x="1581031" y="1600200"/>
                  </a:lnTo>
                  <a:lnTo>
                    <a:pt x="1619148" y="1574800"/>
                  </a:lnTo>
                  <a:lnTo>
                    <a:pt x="1658207" y="1549400"/>
                  </a:lnTo>
                  <a:lnTo>
                    <a:pt x="1698178" y="1524000"/>
                  </a:lnTo>
                  <a:lnTo>
                    <a:pt x="1739032" y="1498600"/>
                  </a:lnTo>
                  <a:lnTo>
                    <a:pt x="1780737" y="1473200"/>
                  </a:lnTo>
                  <a:lnTo>
                    <a:pt x="1823265" y="1460500"/>
                  </a:lnTo>
                  <a:lnTo>
                    <a:pt x="1866585" y="1435100"/>
                  </a:lnTo>
                  <a:lnTo>
                    <a:pt x="2047179" y="1384300"/>
                  </a:lnTo>
                  <a:lnTo>
                    <a:pt x="2189462" y="1346200"/>
                  </a:lnTo>
                  <a:lnTo>
                    <a:pt x="2238032" y="1346200"/>
                  </a:lnTo>
                  <a:lnTo>
                    <a:pt x="2287122" y="1333500"/>
                  </a:lnTo>
                  <a:lnTo>
                    <a:pt x="3061599" y="1333500"/>
                  </a:lnTo>
                  <a:lnTo>
                    <a:pt x="3647658" y="914400"/>
                  </a:lnTo>
                  <a:lnTo>
                    <a:pt x="2386744" y="0"/>
                  </a:lnTo>
                  <a:close/>
                </a:path>
                <a:path w="4897119" h="4902200">
                  <a:moveTo>
                    <a:pt x="3061599" y="1333500"/>
                  </a:moveTo>
                  <a:lnTo>
                    <a:pt x="2386744" y="1333500"/>
                  </a:lnTo>
                  <a:lnTo>
                    <a:pt x="2386744" y="1816100"/>
                  </a:lnTo>
                  <a:lnTo>
                    <a:pt x="3061599" y="133350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862120" y="2960012"/>
              <a:ext cx="4897120" cy="4903470"/>
            </a:xfrm>
            <a:custGeom>
              <a:avLst/>
              <a:gdLst/>
              <a:ahLst/>
              <a:cxnLst/>
              <a:rect l="l" t="t" r="r" b="b"/>
              <a:pathLst>
                <a:path w="4897119" h="4903470">
                  <a:moveTo>
                    <a:pt x="2386749" y="0"/>
                  </a:moveTo>
                  <a:lnTo>
                    <a:pt x="2386749" y="533082"/>
                  </a:lnTo>
                  <a:lnTo>
                    <a:pt x="2336157" y="534093"/>
                  </a:lnTo>
                  <a:lnTo>
                    <a:pt x="2285851" y="536209"/>
                  </a:lnTo>
                  <a:lnTo>
                    <a:pt x="2235842" y="539417"/>
                  </a:lnTo>
                  <a:lnTo>
                    <a:pt x="2186144" y="543706"/>
                  </a:lnTo>
                  <a:lnTo>
                    <a:pt x="2136769" y="549063"/>
                  </a:lnTo>
                  <a:lnTo>
                    <a:pt x="2087728" y="555477"/>
                  </a:lnTo>
                  <a:lnTo>
                    <a:pt x="2039035" y="562936"/>
                  </a:lnTo>
                  <a:lnTo>
                    <a:pt x="1990701" y="571427"/>
                  </a:lnTo>
                  <a:lnTo>
                    <a:pt x="1942738" y="580938"/>
                  </a:lnTo>
                  <a:lnTo>
                    <a:pt x="1895159" y="591459"/>
                  </a:lnTo>
                  <a:lnTo>
                    <a:pt x="1847976" y="602976"/>
                  </a:lnTo>
                  <a:lnTo>
                    <a:pt x="1801201" y="615477"/>
                  </a:lnTo>
                  <a:lnTo>
                    <a:pt x="1754847" y="628952"/>
                  </a:lnTo>
                  <a:lnTo>
                    <a:pt x="1708926" y="643387"/>
                  </a:lnTo>
                  <a:lnTo>
                    <a:pt x="1663450" y="658771"/>
                  </a:lnTo>
                  <a:lnTo>
                    <a:pt x="1618431" y="675092"/>
                  </a:lnTo>
                  <a:lnTo>
                    <a:pt x="1573881" y="692338"/>
                  </a:lnTo>
                  <a:lnTo>
                    <a:pt x="1529814" y="710496"/>
                  </a:lnTo>
                  <a:lnTo>
                    <a:pt x="1486240" y="729556"/>
                  </a:lnTo>
                  <a:lnTo>
                    <a:pt x="1443173" y="749504"/>
                  </a:lnTo>
                  <a:lnTo>
                    <a:pt x="1400625" y="770330"/>
                  </a:lnTo>
                  <a:lnTo>
                    <a:pt x="1358607" y="792020"/>
                  </a:lnTo>
                  <a:lnTo>
                    <a:pt x="1317132" y="814564"/>
                  </a:lnTo>
                  <a:lnTo>
                    <a:pt x="1276213" y="837948"/>
                  </a:lnTo>
                  <a:lnTo>
                    <a:pt x="1235861" y="862162"/>
                  </a:lnTo>
                  <a:lnTo>
                    <a:pt x="1196089" y="887193"/>
                  </a:lnTo>
                  <a:lnTo>
                    <a:pt x="1156909" y="913029"/>
                  </a:lnTo>
                  <a:lnTo>
                    <a:pt x="1118334" y="939658"/>
                  </a:lnTo>
                  <a:lnTo>
                    <a:pt x="1080375" y="967068"/>
                  </a:lnTo>
                  <a:lnTo>
                    <a:pt x="1043045" y="995247"/>
                  </a:lnTo>
                  <a:lnTo>
                    <a:pt x="1006356" y="1024184"/>
                  </a:lnTo>
                  <a:lnTo>
                    <a:pt x="970320" y="1053866"/>
                  </a:lnTo>
                  <a:lnTo>
                    <a:pt x="934950" y="1084282"/>
                  </a:lnTo>
                  <a:lnTo>
                    <a:pt x="900258" y="1115419"/>
                  </a:lnTo>
                  <a:lnTo>
                    <a:pt x="866256" y="1147265"/>
                  </a:lnTo>
                  <a:lnTo>
                    <a:pt x="832956" y="1179808"/>
                  </a:lnTo>
                  <a:lnTo>
                    <a:pt x="800371" y="1213037"/>
                  </a:lnTo>
                  <a:lnTo>
                    <a:pt x="768512" y="1246940"/>
                  </a:lnTo>
                  <a:lnTo>
                    <a:pt x="737393" y="1281504"/>
                  </a:lnTo>
                  <a:lnTo>
                    <a:pt x="707025" y="1316717"/>
                  </a:lnTo>
                  <a:lnTo>
                    <a:pt x="677421" y="1352568"/>
                  </a:lnTo>
                  <a:lnTo>
                    <a:pt x="648593" y="1389045"/>
                  </a:lnTo>
                  <a:lnTo>
                    <a:pt x="620553" y="1426135"/>
                  </a:lnTo>
                  <a:lnTo>
                    <a:pt x="593313" y="1463827"/>
                  </a:lnTo>
                  <a:lnTo>
                    <a:pt x="566886" y="1502108"/>
                  </a:lnTo>
                  <a:lnTo>
                    <a:pt x="541284" y="1540967"/>
                  </a:lnTo>
                  <a:lnTo>
                    <a:pt x="516519" y="1580392"/>
                  </a:lnTo>
                  <a:lnTo>
                    <a:pt x="492603" y="1620371"/>
                  </a:lnTo>
                  <a:lnTo>
                    <a:pt x="469549" y="1660891"/>
                  </a:lnTo>
                  <a:lnTo>
                    <a:pt x="447369" y="1701942"/>
                  </a:lnTo>
                  <a:lnTo>
                    <a:pt x="426075" y="1743510"/>
                  </a:lnTo>
                  <a:lnTo>
                    <a:pt x="405679" y="1785584"/>
                  </a:lnTo>
                  <a:lnTo>
                    <a:pt x="386194" y="1828152"/>
                  </a:lnTo>
                  <a:lnTo>
                    <a:pt x="367632" y="1871201"/>
                  </a:lnTo>
                  <a:lnTo>
                    <a:pt x="350005" y="1914721"/>
                  </a:lnTo>
                  <a:lnTo>
                    <a:pt x="333325" y="1958699"/>
                  </a:lnTo>
                  <a:lnTo>
                    <a:pt x="317606" y="2003123"/>
                  </a:lnTo>
                  <a:lnTo>
                    <a:pt x="302858" y="2047981"/>
                  </a:lnTo>
                  <a:lnTo>
                    <a:pt x="289094" y="2093260"/>
                  </a:lnTo>
                  <a:lnTo>
                    <a:pt x="1041944" y="2432686"/>
                  </a:lnTo>
                  <a:lnTo>
                    <a:pt x="1051699" y="2386257"/>
                  </a:lnTo>
                  <a:lnTo>
                    <a:pt x="1063060" y="2340421"/>
                  </a:lnTo>
                  <a:lnTo>
                    <a:pt x="1075996" y="2295206"/>
                  </a:lnTo>
                  <a:lnTo>
                    <a:pt x="1090477" y="2250641"/>
                  </a:lnTo>
                  <a:lnTo>
                    <a:pt x="1106474" y="2206757"/>
                  </a:lnTo>
                  <a:lnTo>
                    <a:pt x="1123956" y="2163582"/>
                  </a:lnTo>
                  <a:lnTo>
                    <a:pt x="1142893" y="2121146"/>
                  </a:lnTo>
                  <a:lnTo>
                    <a:pt x="1163254" y="2079478"/>
                  </a:lnTo>
                  <a:lnTo>
                    <a:pt x="1185010" y="2038607"/>
                  </a:lnTo>
                  <a:lnTo>
                    <a:pt x="1208130" y="1998564"/>
                  </a:lnTo>
                  <a:lnTo>
                    <a:pt x="1232585" y="1959376"/>
                  </a:lnTo>
                  <a:lnTo>
                    <a:pt x="1258344" y="1921075"/>
                  </a:lnTo>
                  <a:lnTo>
                    <a:pt x="1285378" y="1883688"/>
                  </a:lnTo>
                  <a:lnTo>
                    <a:pt x="1313655" y="1847246"/>
                  </a:lnTo>
                  <a:lnTo>
                    <a:pt x="1343146" y="1811778"/>
                  </a:lnTo>
                  <a:lnTo>
                    <a:pt x="1373820" y="1777313"/>
                  </a:lnTo>
                  <a:lnTo>
                    <a:pt x="1405648" y="1743880"/>
                  </a:lnTo>
                  <a:lnTo>
                    <a:pt x="1438600" y="1711509"/>
                  </a:lnTo>
                  <a:lnTo>
                    <a:pt x="1472644" y="1680230"/>
                  </a:lnTo>
                  <a:lnTo>
                    <a:pt x="1507752" y="1650071"/>
                  </a:lnTo>
                  <a:lnTo>
                    <a:pt x="1543893" y="1621062"/>
                  </a:lnTo>
                  <a:lnTo>
                    <a:pt x="1581037" y="1593232"/>
                  </a:lnTo>
                  <a:lnTo>
                    <a:pt x="1619153" y="1566611"/>
                  </a:lnTo>
                  <a:lnTo>
                    <a:pt x="1658212" y="1541229"/>
                  </a:lnTo>
                  <a:lnTo>
                    <a:pt x="1698183" y="1517113"/>
                  </a:lnTo>
                  <a:lnTo>
                    <a:pt x="1739037" y="1494295"/>
                  </a:lnTo>
                  <a:lnTo>
                    <a:pt x="1780742" y="1472803"/>
                  </a:lnTo>
                  <a:lnTo>
                    <a:pt x="1823270" y="1452666"/>
                  </a:lnTo>
                  <a:lnTo>
                    <a:pt x="1866590" y="1433914"/>
                  </a:lnTo>
                  <a:lnTo>
                    <a:pt x="1910671" y="1416577"/>
                  </a:lnTo>
                  <a:lnTo>
                    <a:pt x="1955484" y="1400683"/>
                  </a:lnTo>
                  <a:lnTo>
                    <a:pt x="2000998" y="1386263"/>
                  </a:lnTo>
                  <a:lnTo>
                    <a:pt x="2047184" y="1373345"/>
                  </a:lnTo>
                  <a:lnTo>
                    <a:pt x="2094011" y="1361958"/>
                  </a:lnTo>
                  <a:lnTo>
                    <a:pt x="2141449" y="1352133"/>
                  </a:lnTo>
                  <a:lnTo>
                    <a:pt x="2189468" y="1343899"/>
                  </a:lnTo>
                  <a:lnTo>
                    <a:pt x="2238037" y="1337284"/>
                  </a:lnTo>
                  <a:lnTo>
                    <a:pt x="2287127" y="1332319"/>
                  </a:lnTo>
                  <a:lnTo>
                    <a:pt x="2336708" y="1329032"/>
                  </a:lnTo>
                  <a:lnTo>
                    <a:pt x="2386749" y="1327453"/>
                  </a:lnTo>
                  <a:lnTo>
                    <a:pt x="2386749" y="1813907"/>
                  </a:lnTo>
                  <a:lnTo>
                    <a:pt x="3647665" y="906953"/>
                  </a:lnTo>
                  <a:lnTo>
                    <a:pt x="2386749" y="0"/>
                  </a:lnTo>
                  <a:close/>
                </a:path>
                <a:path w="4897119" h="4903470">
                  <a:moveTo>
                    <a:pt x="4009033" y="1182946"/>
                  </a:moveTo>
                  <a:lnTo>
                    <a:pt x="3352548" y="1668139"/>
                  </a:lnTo>
                  <a:lnTo>
                    <a:pt x="3388530" y="1700552"/>
                  </a:lnTo>
                  <a:lnTo>
                    <a:pt x="3423172" y="1734055"/>
                  </a:lnTo>
                  <a:lnTo>
                    <a:pt x="3456461" y="1768605"/>
                  </a:lnTo>
                  <a:lnTo>
                    <a:pt x="3488382" y="1804161"/>
                  </a:lnTo>
                  <a:lnTo>
                    <a:pt x="3518921" y="1840681"/>
                  </a:lnTo>
                  <a:lnTo>
                    <a:pt x="3548063" y="1878124"/>
                  </a:lnTo>
                  <a:lnTo>
                    <a:pt x="3575794" y="1916446"/>
                  </a:lnTo>
                  <a:lnTo>
                    <a:pt x="3602099" y="1955608"/>
                  </a:lnTo>
                  <a:lnTo>
                    <a:pt x="3626964" y="1995566"/>
                  </a:lnTo>
                  <a:lnTo>
                    <a:pt x="3650376" y="2036279"/>
                  </a:lnTo>
                  <a:lnTo>
                    <a:pt x="3672318" y="2077705"/>
                  </a:lnTo>
                  <a:lnTo>
                    <a:pt x="3692778" y="2119803"/>
                  </a:lnTo>
                  <a:lnTo>
                    <a:pt x="3711741" y="2162531"/>
                  </a:lnTo>
                  <a:lnTo>
                    <a:pt x="3729192" y="2205846"/>
                  </a:lnTo>
                  <a:lnTo>
                    <a:pt x="3745117" y="2249708"/>
                  </a:lnTo>
                  <a:lnTo>
                    <a:pt x="3759502" y="2294074"/>
                  </a:lnTo>
                  <a:lnTo>
                    <a:pt x="3772332" y="2338902"/>
                  </a:lnTo>
                  <a:lnTo>
                    <a:pt x="3783594" y="2384151"/>
                  </a:lnTo>
                  <a:lnTo>
                    <a:pt x="3793272" y="2429779"/>
                  </a:lnTo>
                  <a:lnTo>
                    <a:pt x="3801352" y="2475744"/>
                  </a:lnTo>
                  <a:lnTo>
                    <a:pt x="3807820" y="2522004"/>
                  </a:lnTo>
                  <a:lnTo>
                    <a:pt x="3812662" y="2568518"/>
                  </a:lnTo>
                  <a:lnTo>
                    <a:pt x="3815863" y="2615243"/>
                  </a:lnTo>
                  <a:lnTo>
                    <a:pt x="3817409" y="2662139"/>
                  </a:lnTo>
                  <a:lnTo>
                    <a:pt x="3817285" y="2709162"/>
                  </a:lnTo>
                  <a:lnTo>
                    <a:pt x="3815478" y="2756272"/>
                  </a:lnTo>
                  <a:lnTo>
                    <a:pt x="3811972" y="2803426"/>
                  </a:lnTo>
                  <a:lnTo>
                    <a:pt x="3806754" y="2850584"/>
                  </a:lnTo>
                  <a:lnTo>
                    <a:pt x="3799809" y="2897702"/>
                  </a:lnTo>
                  <a:lnTo>
                    <a:pt x="3791123" y="2944739"/>
                  </a:lnTo>
                  <a:lnTo>
                    <a:pt x="3780681" y="2991654"/>
                  </a:lnTo>
                  <a:lnTo>
                    <a:pt x="3768470" y="3038404"/>
                  </a:lnTo>
                  <a:lnTo>
                    <a:pt x="3754474" y="3084948"/>
                  </a:lnTo>
                  <a:lnTo>
                    <a:pt x="3738679" y="3131244"/>
                  </a:lnTo>
                  <a:lnTo>
                    <a:pt x="3721071" y="3177250"/>
                  </a:lnTo>
                  <a:lnTo>
                    <a:pt x="3701636" y="3222925"/>
                  </a:lnTo>
                  <a:lnTo>
                    <a:pt x="3680360" y="3268226"/>
                  </a:lnTo>
                  <a:lnTo>
                    <a:pt x="3234673" y="3051044"/>
                  </a:lnTo>
                  <a:lnTo>
                    <a:pt x="3502688" y="4557452"/>
                  </a:lnTo>
                  <a:lnTo>
                    <a:pt x="4896535" y="3860538"/>
                  </a:lnTo>
                  <a:lnTo>
                    <a:pt x="4408259" y="3622773"/>
                  </a:lnTo>
                  <a:lnTo>
                    <a:pt x="4430399" y="3577079"/>
                  </a:lnTo>
                  <a:lnTo>
                    <a:pt x="4451346" y="3531131"/>
                  </a:lnTo>
                  <a:lnTo>
                    <a:pt x="4471105" y="3484946"/>
                  </a:lnTo>
                  <a:lnTo>
                    <a:pt x="4489683" y="3438541"/>
                  </a:lnTo>
                  <a:lnTo>
                    <a:pt x="4507086" y="3391933"/>
                  </a:lnTo>
                  <a:lnTo>
                    <a:pt x="4523319" y="3345140"/>
                  </a:lnTo>
                  <a:lnTo>
                    <a:pt x="4538388" y="3298178"/>
                  </a:lnTo>
                  <a:lnTo>
                    <a:pt x="4552299" y="3251065"/>
                  </a:lnTo>
                  <a:lnTo>
                    <a:pt x="4565059" y="3203818"/>
                  </a:lnTo>
                  <a:lnTo>
                    <a:pt x="4576673" y="3156454"/>
                  </a:lnTo>
                  <a:lnTo>
                    <a:pt x="4587146" y="3108990"/>
                  </a:lnTo>
                  <a:lnTo>
                    <a:pt x="4596486" y="3061445"/>
                  </a:lnTo>
                  <a:lnTo>
                    <a:pt x="4604697" y="3013833"/>
                  </a:lnTo>
                  <a:lnTo>
                    <a:pt x="4611786" y="2966174"/>
                  </a:lnTo>
                  <a:lnTo>
                    <a:pt x="4617758" y="2918484"/>
                  </a:lnTo>
                  <a:lnTo>
                    <a:pt x="4622620" y="2870780"/>
                  </a:lnTo>
                  <a:lnTo>
                    <a:pt x="4626378" y="2823080"/>
                  </a:lnTo>
                  <a:lnTo>
                    <a:pt x="4629036" y="2775401"/>
                  </a:lnTo>
                  <a:lnTo>
                    <a:pt x="4630602" y="2727759"/>
                  </a:lnTo>
                  <a:lnTo>
                    <a:pt x="4631081" y="2680173"/>
                  </a:lnTo>
                  <a:lnTo>
                    <a:pt x="4630479" y="2632659"/>
                  </a:lnTo>
                  <a:lnTo>
                    <a:pt x="4628802" y="2585234"/>
                  </a:lnTo>
                  <a:lnTo>
                    <a:pt x="4626056" y="2537916"/>
                  </a:lnTo>
                  <a:lnTo>
                    <a:pt x="4622247" y="2490722"/>
                  </a:lnTo>
                  <a:lnTo>
                    <a:pt x="4617380" y="2443669"/>
                  </a:lnTo>
                  <a:lnTo>
                    <a:pt x="4611462" y="2396774"/>
                  </a:lnTo>
                  <a:lnTo>
                    <a:pt x="4604499" y="2350055"/>
                  </a:lnTo>
                  <a:lnTo>
                    <a:pt x="4596496" y="2303528"/>
                  </a:lnTo>
                  <a:lnTo>
                    <a:pt x="4587459" y="2257211"/>
                  </a:lnTo>
                  <a:lnTo>
                    <a:pt x="4577394" y="2211122"/>
                  </a:lnTo>
                  <a:lnTo>
                    <a:pt x="4566307" y="2165276"/>
                  </a:lnTo>
                  <a:lnTo>
                    <a:pt x="4554205" y="2119692"/>
                  </a:lnTo>
                  <a:lnTo>
                    <a:pt x="4541092" y="2074386"/>
                  </a:lnTo>
                  <a:lnTo>
                    <a:pt x="4526976" y="2029377"/>
                  </a:lnTo>
                  <a:lnTo>
                    <a:pt x="4511861" y="1984680"/>
                  </a:lnTo>
                  <a:lnTo>
                    <a:pt x="4495754" y="1940313"/>
                  </a:lnTo>
                  <a:lnTo>
                    <a:pt x="4478660" y="1896294"/>
                  </a:lnTo>
                  <a:lnTo>
                    <a:pt x="4460586" y="1852639"/>
                  </a:lnTo>
                  <a:lnTo>
                    <a:pt x="4441537" y="1809366"/>
                  </a:lnTo>
                  <a:lnTo>
                    <a:pt x="4421520" y="1766492"/>
                  </a:lnTo>
                  <a:lnTo>
                    <a:pt x="4400539" y="1724034"/>
                  </a:lnTo>
                  <a:lnTo>
                    <a:pt x="4378602" y="1682010"/>
                  </a:lnTo>
                  <a:lnTo>
                    <a:pt x="4355714" y="1640436"/>
                  </a:lnTo>
                  <a:lnTo>
                    <a:pt x="4331881" y="1599329"/>
                  </a:lnTo>
                  <a:lnTo>
                    <a:pt x="4307109" y="1558708"/>
                  </a:lnTo>
                  <a:lnTo>
                    <a:pt x="4281403" y="1518589"/>
                  </a:lnTo>
                  <a:lnTo>
                    <a:pt x="4254771" y="1478989"/>
                  </a:lnTo>
                  <a:lnTo>
                    <a:pt x="4227216" y="1439925"/>
                  </a:lnTo>
                  <a:lnTo>
                    <a:pt x="4198747" y="1401415"/>
                  </a:lnTo>
                  <a:lnTo>
                    <a:pt x="4169367" y="1363476"/>
                  </a:lnTo>
                  <a:lnTo>
                    <a:pt x="4139084" y="1326125"/>
                  </a:lnTo>
                  <a:lnTo>
                    <a:pt x="4107903" y="1289379"/>
                  </a:lnTo>
                  <a:lnTo>
                    <a:pt x="4075831" y="1253256"/>
                  </a:lnTo>
                  <a:lnTo>
                    <a:pt x="4042872" y="1217773"/>
                  </a:lnTo>
                  <a:lnTo>
                    <a:pt x="4009033" y="1182946"/>
                  </a:lnTo>
                  <a:close/>
                </a:path>
                <a:path w="4897119" h="4903470">
                  <a:moveTo>
                    <a:pt x="220262" y="2527624"/>
                  </a:moveTo>
                  <a:lnTo>
                    <a:pt x="0" y="4042014"/>
                  </a:lnTo>
                  <a:lnTo>
                    <a:pt x="480533" y="3789125"/>
                  </a:lnTo>
                  <a:lnTo>
                    <a:pt x="505222" y="3831823"/>
                  </a:lnTo>
                  <a:lnTo>
                    <a:pt x="530759" y="3873763"/>
                  </a:lnTo>
                  <a:lnTo>
                    <a:pt x="557128" y="3914942"/>
                  </a:lnTo>
                  <a:lnTo>
                    <a:pt x="584312" y="3955354"/>
                  </a:lnTo>
                  <a:lnTo>
                    <a:pt x="612295" y="3994995"/>
                  </a:lnTo>
                  <a:lnTo>
                    <a:pt x="641060" y="4033861"/>
                  </a:lnTo>
                  <a:lnTo>
                    <a:pt x="670593" y="4071945"/>
                  </a:lnTo>
                  <a:lnTo>
                    <a:pt x="700875" y="4109244"/>
                  </a:lnTo>
                  <a:lnTo>
                    <a:pt x="731892" y="4145752"/>
                  </a:lnTo>
                  <a:lnTo>
                    <a:pt x="763627" y="4181466"/>
                  </a:lnTo>
                  <a:lnTo>
                    <a:pt x="796063" y="4216379"/>
                  </a:lnTo>
                  <a:lnTo>
                    <a:pt x="829185" y="4250488"/>
                  </a:lnTo>
                  <a:lnTo>
                    <a:pt x="862976" y="4283788"/>
                  </a:lnTo>
                  <a:lnTo>
                    <a:pt x="897421" y="4316273"/>
                  </a:lnTo>
                  <a:lnTo>
                    <a:pt x="932501" y="4347940"/>
                  </a:lnTo>
                  <a:lnTo>
                    <a:pt x="968203" y="4378783"/>
                  </a:lnTo>
                  <a:lnTo>
                    <a:pt x="1004509" y="4408798"/>
                  </a:lnTo>
                  <a:lnTo>
                    <a:pt x="1041403" y="4437979"/>
                  </a:lnTo>
                  <a:lnTo>
                    <a:pt x="1078868" y="4466323"/>
                  </a:lnTo>
                  <a:lnTo>
                    <a:pt x="1116890" y="4493823"/>
                  </a:lnTo>
                  <a:lnTo>
                    <a:pt x="1155450" y="4520477"/>
                  </a:lnTo>
                  <a:lnTo>
                    <a:pt x="1194534" y="4546278"/>
                  </a:lnTo>
                  <a:lnTo>
                    <a:pt x="1234125" y="4571222"/>
                  </a:lnTo>
                  <a:lnTo>
                    <a:pt x="1274207" y="4595305"/>
                  </a:lnTo>
                  <a:lnTo>
                    <a:pt x="1314763" y="4618521"/>
                  </a:lnTo>
                  <a:lnTo>
                    <a:pt x="1355777" y="4640866"/>
                  </a:lnTo>
                  <a:lnTo>
                    <a:pt x="1397234" y="4662334"/>
                  </a:lnTo>
                  <a:lnTo>
                    <a:pt x="1439116" y="4682922"/>
                  </a:lnTo>
                  <a:lnTo>
                    <a:pt x="1481408" y="4702625"/>
                  </a:lnTo>
                  <a:lnTo>
                    <a:pt x="1524093" y="4721437"/>
                  </a:lnTo>
                  <a:lnTo>
                    <a:pt x="1567155" y="4739354"/>
                  </a:lnTo>
                  <a:lnTo>
                    <a:pt x="1610578" y="4756371"/>
                  </a:lnTo>
                  <a:lnTo>
                    <a:pt x="1654346" y="4772484"/>
                  </a:lnTo>
                  <a:lnTo>
                    <a:pt x="1698443" y="4787687"/>
                  </a:lnTo>
                  <a:lnTo>
                    <a:pt x="1742851" y="4801976"/>
                  </a:lnTo>
                  <a:lnTo>
                    <a:pt x="1787556" y="4815346"/>
                  </a:lnTo>
                  <a:lnTo>
                    <a:pt x="1832540" y="4827793"/>
                  </a:lnTo>
                  <a:lnTo>
                    <a:pt x="1877788" y="4839311"/>
                  </a:lnTo>
                  <a:lnTo>
                    <a:pt x="1923283" y="4849896"/>
                  </a:lnTo>
                  <a:lnTo>
                    <a:pt x="1969009" y="4859544"/>
                  </a:lnTo>
                  <a:lnTo>
                    <a:pt x="2014950" y="4868248"/>
                  </a:lnTo>
                  <a:lnTo>
                    <a:pt x="2061090" y="4876005"/>
                  </a:lnTo>
                  <a:lnTo>
                    <a:pt x="2107412" y="4882810"/>
                  </a:lnTo>
                  <a:lnTo>
                    <a:pt x="2153900" y="4888658"/>
                  </a:lnTo>
                  <a:lnTo>
                    <a:pt x="2200538" y="4893544"/>
                  </a:lnTo>
                  <a:lnTo>
                    <a:pt x="2247310" y="4897464"/>
                  </a:lnTo>
                  <a:lnTo>
                    <a:pt x="2294199" y="4900412"/>
                  </a:lnTo>
                  <a:lnTo>
                    <a:pt x="2341190" y="4902384"/>
                  </a:lnTo>
                  <a:lnTo>
                    <a:pt x="2388265" y="4903376"/>
                  </a:lnTo>
                  <a:lnTo>
                    <a:pt x="2435410" y="4903382"/>
                  </a:lnTo>
                  <a:lnTo>
                    <a:pt x="2482607" y="4902398"/>
                  </a:lnTo>
                  <a:lnTo>
                    <a:pt x="2529840" y="4900419"/>
                  </a:lnTo>
                  <a:lnTo>
                    <a:pt x="2577093" y="4897439"/>
                  </a:lnTo>
                  <a:lnTo>
                    <a:pt x="2624351" y="4893456"/>
                  </a:lnTo>
                  <a:lnTo>
                    <a:pt x="2671596" y="4888463"/>
                  </a:lnTo>
                  <a:lnTo>
                    <a:pt x="2718812" y="4882455"/>
                  </a:lnTo>
                  <a:lnTo>
                    <a:pt x="2765984" y="4875429"/>
                  </a:lnTo>
                  <a:lnTo>
                    <a:pt x="2813094" y="4867380"/>
                  </a:lnTo>
                  <a:lnTo>
                    <a:pt x="2860127" y="4858302"/>
                  </a:lnTo>
                  <a:lnTo>
                    <a:pt x="2907067" y="4848190"/>
                  </a:lnTo>
                  <a:lnTo>
                    <a:pt x="2953897" y="4837041"/>
                  </a:lnTo>
                  <a:lnTo>
                    <a:pt x="3000601" y="4824849"/>
                  </a:lnTo>
                  <a:lnTo>
                    <a:pt x="3047163" y="4811610"/>
                  </a:lnTo>
                  <a:lnTo>
                    <a:pt x="3093567" y="4797318"/>
                  </a:lnTo>
                  <a:lnTo>
                    <a:pt x="2946440" y="4003786"/>
                  </a:lnTo>
                  <a:lnTo>
                    <a:pt x="2901220" y="4021422"/>
                  </a:lnTo>
                  <a:lnTo>
                    <a:pt x="2855678" y="4037405"/>
                  </a:lnTo>
                  <a:lnTo>
                    <a:pt x="2809854" y="4051747"/>
                  </a:lnTo>
                  <a:lnTo>
                    <a:pt x="2763787" y="4064460"/>
                  </a:lnTo>
                  <a:lnTo>
                    <a:pt x="2717516" y="4075555"/>
                  </a:lnTo>
                  <a:lnTo>
                    <a:pt x="2671081" y="4085044"/>
                  </a:lnTo>
                  <a:lnTo>
                    <a:pt x="2624521" y="4092938"/>
                  </a:lnTo>
                  <a:lnTo>
                    <a:pt x="2577876" y="4099250"/>
                  </a:lnTo>
                  <a:lnTo>
                    <a:pt x="2531184" y="4103990"/>
                  </a:lnTo>
                  <a:lnTo>
                    <a:pt x="2484486" y="4107170"/>
                  </a:lnTo>
                  <a:lnTo>
                    <a:pt x="2437820" y="4108802"/>
                  </a:lnTo>
                  <a:lnTo>
                    <a:pt x="2391226" y="4108897"/>
                  </a:lnTo>
                  <a:lnTo>
                    <a:pt x="2344743" y="4107467"/>
                  </a:lnTo>
                  <a:lnTo>
                    <a:pt x="2298411" y="4104524"/>
                  </a:lnTo>
                  <a:lnTo>
                    <a:pt x="2252269" y="4100078"/>
                  </a:lnTo>
                  <a:lnTo>
                    <a:pt x="2206356" y="4094142"/>
                  </a:lnTo>
                  <a:lnTo>
                    <a:pt x="2160712" y="4086727"/>
                  </a:lnTo>
                  <a:lnTo>
                    <a:pt x="2115376" y="4077845"/>
                  </a:lnTo>
                  <a:lnTo>
                    <a:pt x="2070387" y="4067507"/>
                  </a:lnTo>
                  <a:lnTo>
                    <a:pt x="2025786" y="4055725"/>
                  </a:lnTo>
                  <a:lnTo>
                    <a:pt x="1981610" y="4042510"/>
                  </a:lnTo>
                  <a:lnTo>
                    <a:pt x="1937900" y="4027874"/>
                  </a:lnTo>
                  <a:lnTo>
                    <a:pt x="1894695" y="4011828"/>
                  </a:lnTo>
                  <a:lnTo>
                    <a:pt x="1852034" y="3994385"/>
                  </a:lnTo>
                  <a:lnTo>
                    <a:pt x="1809957" y="3975555"/>
                  </a:lnTo>
                  <a:lnTo>
                    <a:pt x="1768503" y="3955350"/>
                  </a:lnTo>
                  <a:lnTo>
                    <a:pt x="1727711" y="3933782"/>
                  </a:lnTo>
                  <a:lnTo>
                    <a:pt x="1687621" y="3910863"/>
                  </a:lnTo>
                  <a:lnTo>
                    <a:pt x="1648272" y="3886603"/>
                  </a:lnTo>
                  <a:lnTo>
                    <a:pt x="1609704" y="3861015"/>
                  </a:lnTo>
                  <a:lnTo>
                    <a:pt x="1571955" y="3834110"/>
                  </a:lnTo>
                  <a:lnTo>
                    <a:pt x="1535066" y="3805899"/>
                  </a:lnTo>
                  <a:lnTo>
                    <a:pt x="1499075" y="3776395"/>
                  </a:lnTo>
                  <a:lnTo>
                    <a:pt x="1464022" y="3745608"/>
                  </a:lnTo>
                  <a:lnTo>
                    <a:pt x="1429946" y="3713551"/>
                  </a:lnTo>
                  <a:lnTo>
                    <a:pt x="1396887" y="3680234"/>
                  </a:lnTo>
                  <a:lnTo>
                    <a:pt x="1364884" y="3645670"/>
                  </a:lnTo>
                  <a:lnTo>
                    <a:pt x="1333976" y="3609870"/>
                  </a:lnTo>
                  <a:lnTo>
                    <a:pt x="1304203" y="3572845"/>
                  </a:lnTo>
                  <a:lnTo>
                    <a:pt x="1275604" y="3534608"/>
                  </a:lnTo>
                  <a:lnTo>
                    <a:pt x="1248219" y="3495169"/>
                  </a:lnTo>
                  <a:lnTo>
                    <a:pt x="1222086" y="3454540"/>
                  </a:lnTo>
                  <a:lnTo>
                    <a:pt x="1197246" y="3412733"/>
                  </a:lnTo>
                  <a:lnTo>
                    <a:pt x="1635620" y="3182529"/>
                  </a:lnTo>
                  <a:lnTo>
                    <a:pt x="220262" y="2527624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8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461" y="743313"/>
            <a:ext cx="5535688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spc="-85" dirty="0"/>
              <a:t>The</a:t>
            </a:r>
            <a:r>
              <a:rPr sz="3638" spc="-170" dirty="0"/>
              <a:t> </a:t>
            </a:r>
            <a:r>
              <a:rPr sz="3638" spc="-27" dirty="0"/>
              <a:t>Logic</a:t>
            </a:r>
            <a:r>
              <a:rPr sz="3638" spc="-215" dirty="0"/>
              <a:t> </a:t>
            </a:r>
            <a:r>
              <a:rPr sz="3638" spc="-36" dirty="0"/>
              <a:t>Behind</a:t>
            </a:r>
            <a:r>
              <a:rPr sz="3638" spc="-194" dirty="0"/>
              <a:t> </a:t>
            </a:r>
            <a:r>
              <a:rPr sz="3638" spc="-118" dirty="0"/>
              <a:t>Recursion</a:t>
            </a:r>
            <a:endParaRPr sz="3638"/>
          </a:p>
        </p:txBody>
      </p:sp>
      <p:sp>
        <p:nvSpPr>
          <p:cNvPr id="4" name="object 4"/>
          <p:cNvSpPr txBox="1"/>
          <p:nvPr/>
        </p:nvSpPr>
        <p:spPr>
          <a:xfrm>
            <a:off x="1013584" y="1523567"/>
            <a:ext cx="2166373" cy="491546"/>
          </a:xfrm>
          <a:prstGeom prst="rect">
            <a:avLst/>
          </a:prstGeom>
        </p:spPr>
        <p:txBody>
          <a:bodyPr vert="horz" wrap="square" lIns="0" tIns="36196" rIns="0" bIns="0" rtlCol="0">
            <a:spAutoFit/>
          </a:bodyPr>
          <a:lstStyle/>
          <a:p>
            <a:pPr marL="340782" indent="-333465" defTabSz="554492">
              <a:spcBef>
                <a:spcPts val="285"/>
              </a:spcBef>
              <a:buFontTx/>
              <a:buAutoNum type="arabicPeriod"/>
              <a:tabLst>
                <a:tab pos="340782" algn="l"/>
                <a:tab pos="341167" algn="l"/>
              </a:tabLst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395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58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sz="1395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95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0782" indent="-333465" defTabSz="554492">
              <a:spcBef>
                <a:spcPts val="227"/>
              </a:spcBef>
              <a:buFontTx/>
              <a:buAutoNum type="arabicPeriod"/>
              <a:tabLst>
                <a:tab pos="340782" algn="l"/>
                <a:tab pos="341167" algn="l"/>
              </a:tabLst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sz="1395" b="1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395" b="1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395" b="1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960" y="2305453"/>
            <a:ext cx="6925001" cy="12944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644" rIns="0" bIns="0" rtlCol="0">
            <a:spAutoFit/>
          </a:bodyPr>
          <a:lstStyle/>
          <a:p>
            <a:pPr marL="407398" marR="1733943" indent="-191377" defTabSz="554492">
              <a:lnSpc>
                <a:spcPts val="1449"/>
              </a:lnSpc>
              <a:spcBef>
                <a:spcPts val="194"/>
              </a:spcBef>
              <a:tabLst>
                <a:tab pos="789766" algn="l"/>
              </a:tabLst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243" kern="0" spc="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string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recursionMethod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String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[]</a:t>
            </a:r>
            <a:r>
              <a:rPr sz="1243" kern="0" spc="3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parameters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243" kern="0" spc="3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243" kern="0" spc="-15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	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exit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from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condition</a:t>
            </a:r>
            <a:r>
              <a:rPr sz="1243" kern="0" spc="3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satisfied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98775" defTabSz="554492">
              <a:lnSpc>
                <a:spcPts val="1389"/>
              </a:lnSpc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some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spc="-6" dirty="0">
                <a:solidFill>
                  <a:srgbClr val="D4D4D4"/>
                </a:solidFill>
                <a:latin typeface="Courier New"/>
                <a:cs typeface="Courier New"/>
              </a:rPr>
              <a:t>value</a:t>
            </a:r>
            <a:r>
              <a:rPr sz="1243" kern="0" spc="-6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7398" defTabSz="554492">
              <a:lnSpc>
                <a:spcPts val="1449"/>
              </a:lnSpc>
            </a:pP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else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98775" defTabSz="554492">
              <a:lnSpc>
                <a:spcPts val="1449"/>
              </a:lnSpc>
            </a:pP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recursionMethod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modified</a:t>
            </a:r>
            <a:r>
              <a:rPr sz="1243" kern="0" spc="3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spc="-6" dirty="0">
                <a:solidFill>
                  <a:srgbClr val="D4D4D4"/>
                </a:solidFill>
                <a:latin typeface="Courier New"/>
                <a:cs typeface="Courier New"/>
              </a:rPr>
              <a:t>parameters</a:t>
            </a:r>
            <a:r>
              <a:rPr sz="1243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07398" defTabSz="554492">
              <a:lnSpc>
                <a:spcPts val="1449"/>
              </a:lnSpc>
            </a:pP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16406" defTabSz="554492">
              <a:lnSpc>
                <a:spcPts val="1471"/>
              </a:lnSpc>
            </a:pP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43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255" y="1498495"/>
            <a:ext cx="5920368" cy="4264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644" rIns="0" bIns="0" rtlCol="0">
            <a:spAutoFit/>
          </a:bodyPr>
          <a:lstStyle/>
          <a:p>
            <a:pPr marL="422800" marR="3007350" indent="-199078" defTabSz="554492">
              <a:lnSpc>
                <a:spcPts val="1498"/>
              </a:lnSpc>
              <a:spcBef>
                <a:spcPts val="194"/>
              </a:spcBef>
            </a:pP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304" kern="0" spc="-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void 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firstMethod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304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304" kern="0" spc="-6" dirty="0">
                <a:solidFill>
                  <a:srgbClr val="D4D4D4"/>
                </a:solidFill>
                <a:latin typeface="Courier New"/>
                <a:cs typeface="Courier New"/>
              </a:rPr>
              <a:t>secondMethod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();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defTabSz="554492">
              <a:lnSpc>
                <a:spcPts val="1431"/>
              </a:lnSpc>
            </a:pP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"I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am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first </a:t>
            </a:r>
            <a:r>
              <a:rPr sz="1304" kern="0" spc="-6" dirty="0">
                <a:solidFill>
                  <a:srgbClr val="CE9178"/>
                </a:solidFill>
                <a:latin typeface="Courier New"/>
                <a:cs typeface="Courier New"/>
              </a:rPr>
              <a:t>Method"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24107" defTabSz="554492">
              <a:lnSpc>
                <a:spcPts val="1531"/>
              </a:lnSpc>
            </a:pP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/>
            <a:endParaRPr sz="1516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marR="2908003" indent="-199078" defTabSz="554492">
              <a:lnSpc>
                <a:spcPts val="1498"/>
              </a:lnSpc>
              <a:spcBef>
                <a:spcPts val="1322"/>
              </a:spcBef>
            </a:pP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304" kern="0" spc="-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void 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secondMethod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304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304" kern="0" spc="-6" dirty="0">
                <a:solidFill>
                  <a:srgbClr val="D4D4D4"/>
                </a:solidFill>
                <a:latin typeface="Courier New"/>
                <a:cs typeface="Courier New"/>
              </a:rPr>
              <a:t>thirdMethod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();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defTabSz="554492">
              <a:lnSpc>
                <a:spcPts val="1431"/>
              </a:lnSpc>
            </a:pP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"I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am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second </a:t>
            </a:r>
            <a:r>
              <a:rPr sz="1304" kern="0" spc="-6" dirty="0">
                <a:solidFill>
                  <a:srgbClr val="CE9178"/>
                </a:solidFill>
                <a:latin typeface="Courier New"/>
                <a:cs typeface="Courier New"/>
              </a:rPr>
              <a:t>Method"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24107" defTabSz="554492">
              <a:lnSpc>
                <a:spcPts val="1531"/>
              </a:lnSpc>
            </a:pP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/>
            <a:endParaRPr sz="1516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marR="3007350" indent="-199078" defTabSz="554492">
              <a:lnSpc>
                <a:spcPts val="1498"/>
              </a:lnSpc>
              <a:spcBef>
                <a:spcPts val="1325"/>
              </a:spcBef>
            </a:pP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304" kern="0" spc="-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void 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thirdMethod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304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304" kern="0" spc="-6" dirty="0">
                <a:solidFill>
                  <a:srgbClr val="D4D4D4"/>
                </a:solidFill>
                <a:latin typeface="Courier New"/>
                <a:cs typeface="Courier New"/>
              </a:rPr>
              <a:t>fourthMethod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();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defTabSz="554492">
              <a:lnSpc>
                <a:spcPts val="1431"/>
              </a:lnSpc>
            </a:pP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"I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am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third </a:t>
            </a:r>
            <a:r>
              <a:rPr sz="1304" kern="0" spc="-6" dirty="0">
                <a:solidFill>
                  <a:srgbClr val="CE9178"/>
                </a:solidFill>
                <a:latin typeface="Courier New"/>
                <a:cs typeface="Courier New"/>
              </a:rPr>
              <a:t>Method"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24107" defTabSz="554492">
              <a:lnSpc>
                <a:spcPts val="1531"/>
              </a:lnSpc>
            </a:pP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554492"/>
            <a:endParaRPr sz="1516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22800" marR="1019649" indent="-199078" defTabSz="554492">
              <a:lnSpc>
                <a:spcPts val="1498"/>
              </a:lnSpc>
              <a:spcBef>
                <a:spcPts val="1322"/>
              </a:spcBef>
            </a:pP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304" kern="0" spc="-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569CD6"/>
                </a:solidFill>
                <a:latin typeface="Courier New"/>
                <a:cs typeface="Courier New"/>
              </a:rPr>
              <a:t>void 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fourthMethod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304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304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"I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am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the</a:t>
            </a:r>
            <a:r>
              <a:rPr sz="1304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CE9178"/>
                </a:solidFill>
                <a:latin typeface="Courier New"/>
                <a:cs typeface="Courier New"/>
              </a:rPr>
              <a:t>fourth </a:t>
            </a:r>
            <a:r>
              <a:rPr sz="1304" kern="0" spc="-6" dirty="0">
                <a:solidFill>
                  <a:srgbClr val="CE9178"/>
                </a:solidFill>
                <a:latin typeface="Courier New"/>
                <a:cs typeface="Courier New"/>
              </a:rPr>
              <a:t>Method"</a:t>
            </a:r>
            <a:r>
              <a:rPr sz="1304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24107" defTabSz="554492">
              <a:lnSpc>
                <a:spcPts val="1464"/>
              </a:lnSpc>
            </a:pPr>
            <a:r>
              <a:rPr sz="1304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193" y="5467841"/>
            <a:ext cx="150521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76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31033" y="3120806"/>
          <a:ext cx="2241461" cy="199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b="1" spc="-10" dirty="0">
                          <a:latin typeface="Courier New"/>
                          <a:cs typeface="Courier New"/>
                        </a:rPr>
                        <a:t>thirdMethod()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00" b="1" spc="-10" dirty="0">
                          <a:latin typeface="Courier New"/>
                          <a:cs typeface="Courier New"/>
                        </a:rPr>
                        <a:t>secondMethod()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58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00" b="1" spc="-10" dirty="0">
                          <a:latin typeface="Courier New"/>
                          <a:cs typeface="Courier New"/>
                        </a:rPr>
                        <a:t>firstMethod()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31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461" y="743313"/>
            <a:ext cx="5535688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spc="-85" dirty="0"/>
              <a:t>The</a:t>
            </a:r>
            <a:r>
              <a:rPr sz="3638" spc="-170" dirty="0"/>
              <a:t> </a:t>
            </a:r>
            <a:r>
              <a:rPr sz="3638" spc="-27" dirty="0"/>
              <a:t>Logic</a:t>
            </a:r>
            <a:r>
              <a:rPr sz="3638" spc="-215" dirty="0"/>
              <a:t> </a:t>
            </a:r>
            <a:r>
              <a:rPr sz="3638" spc="-36" dirty="0"/>
              <a:t>Behind</a:t>
            </a:r>
            <a:r>
              <a:rPr sz="3638" spc="-194" dirty="0"/>
              <a:t> </a:t>
            </a:r>
            <a:r>
              <a:rPr sz="3638" spc="-118" dirty="0"/>
              <a:t>Recursion</a:t>
            </a:r>
            <a:endParaRPr sz="3638"/>
          </a:p>
        </p:txBody>
      </p:sp>
    </p:spTree>
    <p:extLst>
      <p:ext uri="{BB962C8B-B14F-4D97-AF65-F5344CB8AC3E}">
        <p14:creationId xmlns:p14="http://schemas.microsoft.com/office/powerpoint/2010/main" val="4291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72630" y="4257456"/>
            <a:ext cx="150521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76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9262" y="1908041"/>
          <a:ext cx="2241461" cy="199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recursiveMethod(1)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8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recursiveMethod(2)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recursiveMethod(3)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5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recursiveMethod(4)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3311" y="3714903"/>
            <a:ext cx="2407424" cy="11569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73512" marR="724690" indent="-366196" defTabSz="554492">
              <a:lnSpc>
                <a:spcPct val="158400"/>
              </a:lnSpc>
              <a:spcBef>
                <a:spcPts val="58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recursiveMethod(4) recursiveMethod(3)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95507" marR="3081" indent="-373897" defTabSz="554492">
              <a:lnSpc>
                <a:spcPct val="158400"/>
              </a:lnSpc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recursiveMethod(2) recursiveMethod(1)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320" y="4959699"/>
            <a:ext cx="131961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recursiveMethod(0)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97" y="4602086"/>
            <a:ext cx="1006174" cy="554292"/>
          </a:xfrm>
          <a:prstGeom prst="rect">
            <a:avLst/>
          </a:prstGeom>
        </p:spPr>
        <p:txBody>
          <a:bodyPr vert="horz" wrap="square" lIns="0" tIns="99732" rIns="0" bIns="0" rtlCol="0">
            <a:spAutoFit/>
          </a:bodyPr>
          <a:lstStyle/>
          <a:p>
            <a:pPr marL="93185" defTabSz="554492">
              <a:spcBef>
                <a:spcPts val="785"/>
              </a:spcBef>
            </a:pP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728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 less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0440" y="4388633"/>
            <a:ext cx="10050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311" y="4129888"/>
            <a:ext cx="10050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9551" y="3817568"/>
            <a:ext cx="10050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4434" y="4032247"/>
            <a:ext cx="194843" cy="248367"/>
            <a:chOff x="1688662" y="6649473"/>
            <a:chExt cx="321310" cy="409575"/>
          </a:xfrm>
        </p:grpSpPr>
        <p:sp>
          <p:nvSpPr>
            <p:cNvPr id="12" name="object 12"/>
            <p:cNvSpPr/>
            <p:nvPr/>
          </p:nvSpPr>
          <p:spPr>
            <a:xfrm>
              <a:off x="1704369" y="6665180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5" h="325120">
                  <a:moveTo>
                    <a:pt x="0" y="0"/>
                  </a:moveTo>
                  <a:lnTo>
                    <a:pt x="4889" y="323597"/>
                  </a:lnTo>
                  <a:lnTo>
                    <a:pt x="201525" y="324707"/>
                  </a:lnTo>
                  <a:lnTo>
                    <a:pt x="217231" y="32479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70951" y="6920586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780" y="0"/>
                  </a:moveTo>
                  <a:lnTo>
                    <a:pt x="34943" y="69302"/>
                  </a:lnTo>
                  <a:lnTo>
                    <a:pt x="0" y="138213"/>
                  </a:lnTo>
                  <a:lnTo>
                    <a:pt x="138603" y="69886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63738" y="4317977"/>
            <a:ext cx="194843" cy="248367"/>
            <a:chOff x="2248200" y="7120663"/>
            <a:chExt cx="321310" cy="409575"/>
          </a:xfrm>
        </p:grpSpPr>
        <p:sp>
          <p:nvSpPr>
            <p:cNvPr id="15" name="object 15"/>
            <p:cNvSpPr/>
            <p:nvPr/>
          </p:nvSpPr>
          <p:spPr>
            <a:xfrm>
              <a:off x="2263907" y="7136370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5" h="325120">
                  <a:moveTo>
                    <a:pt x="0" y="0"/>
                  </a:moveTo>
                  <a:lnTo>
                    <a:pt x="4889" y="323597"/>
                  </a:lnTo>
                  <a:lnTo>
                    <a:pt x="201525" y="324707"/>
                  </a:lnTo>
                  <a:lnTo>
                    <a:pt x="217231" y="32479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430489" y="7391775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780" y="0"/>
                  </a:moveTo>
                  <a:lnTo>
                    <a:pt x="34943" y="69302"/>
                  </a:lnTo>
                  <a:lnTo>
                    <a:pt x="0" y="138213"/>
                  </a:lnTo>
                  <a:lnTo>
                    <a:pt x="138603" y="69886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47688" y="4601757"/>
            <a:ext cx="194843" cy="248367"/>
            <a:chOff x="2881362" y="7588638"/>
            <a:chExt cx="321310" cy="409575"/>
          </a:xfrm>
        </p:grpSpPr>
        <p:sp>
          <p:nvSpPr>
            <p:cNvPr id="18" name="object 18"/>
            <p:cNvSpPr/>
            <p:nvPr/>
          </p:nvSpPr>
          <p:spPr>
            <a:xfrm>
              <a:off x="2897068" y="7604344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5" h="325120">
                  <a:moveTo>
                    <a:pt x="0" y="0"/>
                  </a:moveTo>
                  <a:lnTo>
                    <a:pt x="4889" y="323597"/>
                  </a:lnTo>
                  <a:lnTo>
                    <a:pt x="201525" y="324707"/>
                  </a:lnTo>
                  <a:lnTo>
                    <a:pt x="217231" y="32479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063651" y="7859750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780" y="0"/>
                  </a:moveTo>
                  <a:lnTo>
                    <a:pt x="34943" y="69301"/>
                  </a:lnTo>
                  <a:lnTo>
                    <a:pt x="0" y="138213"/>
                  </a:lnTo>
                  <a:lnTo>
                    <a:pt x="138603" y="69886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04850" y="4878360"/>
            <a:ext cx="194843" cy="248367"/>
            <a:chOff x="3470349" y="8044777"/>
            <a:chExt cx="321310" cy="409575"/>
          </a:xfrm>
        </p:grpSpPr>
        <p:sp>
          <p:nvSpPr>
            <p:cNvPr id="21" name="object 21"/>
            <p:cNvSpPr/>
            <p:nvPr/>
          </p:nvSpPr>
          <p:spPr>
            <a:xfrm>
              <a:off x="3486056" y="8060484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0" y="0"/>
                  </a:moveTo>
                  <a:lnTo>
                    <a:pt x="4889" y="323597"/>
                  </a:lnTo>
                  <a:lnTo>
                    <a:pt x="201525" y="324707"/>
                  </a:lnTo>
                  <a:lnTo>
                    <a:pt x="217231" y="324796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652638" y="8315890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780" y="0"/>
                  </a:moveTo>
                  <a:lnTo>
                    <a:pt x="34943" y="69301"/>
                  </a:lnTo>
                  <a:lnTo>
                    <a:pt x="0" y="138213"/>
                  </a:lnTo>
                  <a:lnTo>
                    <a:pt x="138603" y="69886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352449" y="4478152"/>
            <a:ext cx="194843" cy="248367"/>
            <a:chOff x="7176805" y="7384804"/>
            <a:chExt cx="321310" cy="409575"/>
          </a:xfrm>
        </p:grpSpPr>
        <p:sp>
          <p:nvSpPr>
            <p:cNvPr id="24" name="object 24"/>
            <p:cNvSpPr/>
            <p:nvPr/>
          </p:nvSpPr>
          <p:spPr>
            <a:xfrm>
              <a:off x="7264760" y="7453627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217231" y="324796"/>
                  </a:moveTo>
                  <a:lnTo>
                    <a:pt x="212342" y="1198"/>
                  </a:lnTo>
                  <a:lnTo>
                    <a:pt x="15706" y="88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76805" y="7384804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8604" y="0"/>
                  </a:moveTo>
                  <a:lnTo>
                    <a:pt x="0" y="68326"/>
                  </a:lnTo>
                  <a:lnTo>
                    <a:pt x="137824" y="138213"/>
                  </a:lnTo>
                  <a:lnTo>
                    <a:pt x="103660" y="68912"/>
                  </a:lnTo>
                  <a:lnTo>
                    <a:pt x="138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687446" y="4754953"/>
            <a:ext cx="194843" cy="248367"/>
            <a:chOff x="7729241" y="7841270"/>
            <a:chExt cx="321310" cy="409575"/>
          </a:xfrm>
        </p:grpSpPr>
        <p:sp>
          <p:nvSpPr>
            <p:cNvPr id="27" name="object 27"/>
            <p:cNvSpPr/>
            <p:nvPr/>
          </p:nvSpPr>
          <p:spPr>
            <a:xfrm>
              <a:off x="7817195" y="7910093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217231" y="324796"/>
                  </a:moveTo>
                  <a:lnTo>
                    <a:pt x="212342" y="1198"/>
                  </a:lnTo>
                  <a:lnTo>
                    <a:pt x="15706" y="88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729241" y="7841270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8603" y="0"/>
                  </a:moveTo>
                  <a:lnTo>
                    <a:pt x="0" y="68326"/>
                  </a:lnTo>
                  <a:lnTo>
                    <a:pt x="137823" y="138213"/>
                  </a:lnTo>
                  <a:lnTo>
                    <a:pt x="103659" y="68910"/>
                  </a:lnTo>
                  <a:lnTo>
                    <a:pt x="138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147081" y="4183493"/>
            <a:ext cx="194843" cy="248367"/>
            <a:chOff x="6838138" y="6898890"/>
            <a:chExt cx="321310" cy="409575"/>
          </a:xfrm>
        </p:grpSpPr>
        <p:sp>
          <p:nvSpPr>
            <p:cNvPr id="30" name="object 30"/>
            <p:cNvSpPr/>
            <p:nvPr/>
          </p:nvSpPr>
          <p:spPr>
            <a:xfrm>
              <a:off x="6926092" y="6967713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217231" y="324796"/>
                  </a:moveTo>
                  <a:lnTo>
                    <a:pt x="212342" y="1198"/>
                  </a:lnTo>
                  <a:lnTo>
                    <a:pt x="15706" y="88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838138" y="6898890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8603" y="0"/>
                  </a:moveTo>
                  <a:lnTo>
                    <a:pt x="0" y="68326"/>
                  </a:lnTo>
                  <a:lnTo>
                    <a:pt x="137823" y="138213"/>
                  </a:lnTo>
                  <a:lnTo>
                    <a:pt x="103659" y="68910"/>
                  </a:lnTo>
                  <a:lnTo>
                    <a:pt x="138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787301" y="3891962"/>
            <a:ext cx="194843" cy="248367"/>
            <a:chOff x="6244835" y="6418134"/>
            <a:chExt cx="321310" cy="409575"/>
          </a:xfrm>
        </p:grpSpPr>
        <p:sp>
          <p:nvSpPr>
            <p:cNvPr id="33" name="object 33"/>
            <p:cNvSpPr/>
            <p:nvPr/>
          </p:nvSpPr>
          <p:spPr>
            <a:xfrm>
              <a:off x="6332788" y="6486957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217231" y="324796"/>
                  </a:moveTo>
                  <a:lnTo>
                    <a:pt x="212342" y="1198"/>
                  </a:lnTo>
                  <a:lnTo>
                    <a:pt x="15706" y="88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244835" y="6418134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138603" y="0"/>
                  </a:moveTo>
                  <a:lnTo>
                    <a:pt x="0" y="68326"/>
                  </a:lnTo>
                  <a:lnTo>
                    <a:pt x="137823" y="138213"/>
                  </a:lnTo>
                  <a:lnTo>
                    <a:pt x="103659" y="68912"/>
                  </a:lnTo>
                  <a:lnTo>
                    <a:pt x="138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5863" y="1927156"/>
            <a:ext cx="5208383" cy="13453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59" rIns="0" bIns="0" rtlCol="0">
            <a:spAutoFit/>
          </a:bodyPr>
          <a:lstStyle/>
          <a:p>
            <a:pPr marL="376978" marR="1837140" indent="-175974" defTabSz="554492">
              <a:lnSpc>
                <a:spcPts val="1298"/>
              </a:lnSpc>
              <a:spcBef>
                <a:spcPts val="191"/>
              </a:spcBef>
            </a:pPr>
            <a:r>
              <a:rPr sz="1152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152" kern="0" spc="-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52" kern="0" dirty="0">
                <a:solidFill>
                  <a:srgbClr val="569CD6"/>
                </a:solidFill>
                <a:latin typeface="Courier New"/>
                <a:cs typeface="Courier New"/>
              </a:rPr>
              <a:t>void </a:t>
            </a: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recursiveMethod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15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52" kern="0" spc="-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15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152" kern="0" dirty="0">
                <a:solidFill>
                  <a:srgbClr val="569CD6"/>
                </a:solidFill>
                <a:latin typeface="Courier New"/>
                <a:cs typeface="Courier New"/>
              </a:rPr>
              <a:t>if 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&lt;</a:t>
            </a:r>
            <a:r>
              <a:rPr sz="115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15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152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52952" defTabSz="554492">
              <a:lnSpc>
                <a:spcPts val="1231"/>
              </a:lnSpc>
            </a:pP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152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152" kern="0" dirty="0">
                <a:solidFill>
                  <a:srgbClr val="CE9178"/>
                </a:solidFill>
                <a:latin typeface="Courier New"/>
                <a:cs typeface="Courier New"/>
              </a:rPr>
              <a:t>"n</a:t>
            </a:r>
            <a:r>
              <a:rPr sz="1152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152" kern="0" dirty="0">
                <a:solidFill>
                  <a:srgbClr val="CE9178"/>
                </a:solidFill>
                <a:latin typeface="Courier New"/>
                <a:cs typeface="Courier New"/>
              </a:rPr>
              <a:t>is</a:t>
            </a:r>
            <a:r>
              <a:rPr sz="1152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152" kern="0" dirty="0">
                <a:solidFill>
                  <a:srgbClr val="CE9178"/>
                </a:solidFill>
                <a:latin typeface="Courier New"/>
                <a:cs typeface="Courier New"/>
              </a:rPr>
              <a:t>less</a:t>
            </a:r>
            <a:r>
              <a:rPr sz="1152" kern="0" spc="-3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152" kern="0" dirty="0">
                <a:solidFill>
                  <a:srgbClr val="CE9178"/>
                </a:solidFill>
                <a:latin typeface="Courier New"/>
                <a:cs typeface="Courier New"/>
              </a:rPr>
              <a:t>than </a:t>
            </a:r>
            <a:r>
              <a:rPr sz="1152" kern="0" spc="-12" dirty="0">
                <a:solidFill>
                  <a:srgbClr val="CE9178"/>
                </a:solidFill>
                <a:latin typeface="Courier New"/>
                <a:cs typeface="Courier New"/>
              </a:rPr>
              <a:t>1"</a:t>
            </a:r>
            <a:r>
              <a:rPr sz="1152" kern="0" spc="-12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152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52952" marR="2716241" indent="-175974" defTabSz="554492">
              <a:lnSpc>
                <a:spcPts val="1298"/>
              </a:lnSpc>
              <a:spcBef>
                <a:spcPts val="73"/>
              </a:spcBef>
            </a:pP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} </a:t>
            </a:r>
            <a:r>
              <a:rPr sz="1152" kern="0" dirty="0">
                <a:solidFill>
                  <a:srgbClr val="569CD6"/>
                </a:solidFill>
                <a:latin typeface="Courier New"/>
                <a:cs typeface="Courier New"/>
              </a:rPr>
              <a:t>else </a:t>
            </a:r>
            <a:r>
              <a:rPr sz="115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recursiveMethod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15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152" kern="0" spc="-15" dirty="0">
                <a:solidFill>
                  <a:srgbClr val="DCDCDC"/>
                </a:solidFill>
                <a:latin typeface="Courier New"/>
                <a:cs typeface="Courier New"/>
              </a:rPr>
              <a:t>); 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152" kern="0" spc="-6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152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152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6978" defTabSz="554492">
              <a:lnSpc>
                <a:spcPts val="1234"/>
              </a:lnSpc>
            </a:pP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152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01003" defTabSz="554492">
              <a:lnSpc>
                <a:spcPts val="1340"/>
              </a:lnSpc>
            </a:pPr>
            <a:r>
              <a:rPr sz="1152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152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81461" y="743313"/>
            <a:ext cx="5535688" cy="56877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3638" spc="-85" dirty="0"/>
              <a:t>The</a:t>
            </a:r>
            <a:r>
              <a:rPr sz="3638" spc="-170" dirty="0"/>
              <a:t> </a:t>
            </a:r>
            <a:r>
              <a:rPr sz="3638" spc="-27" dirty="0"/>
              <a:t>Logic</a:t>
            </a:r>
            <a:r>
              <a:rPr sz="3638" spc="-215" dirty="0"/>
              <a:t> </a:t>
            </a:r>
            <a:r>
              <a:rPr sz="3638" spc="-36" dirty="0"/>
              <a:t>Behind</a:t>
            </a:r>
            <a:r>
              <a:rPr sz="3638" spc="-194" dirty="0"/>
              <a:t> </a:t>
            </a:r>
            <a:r>
              <a:rPr sz="3638" spc="-118" dirty="0"/>
              <a:t>Recursion</a:t>
            </a:r>
            <a:endParaRPr sz="363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90120" y="973440"/>
              <a:ext cx="4697280" cy="306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760" y="964080"/>
                <a:ext cx="471600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3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23" y="2830474"/>
            <a:ext cx="6802551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79" dirty="0"/>
              <a:t>Recursive</a:t>
            </a:r>
            <a:r>
              <a:rPr sz="4093" spc="-161" dirty="0"/>
              <a:t> </a:t>
            </a:r>
            <a:r>
              <a:rPr sz="4093" spc="-248" dirty="0"/>
              <a:t>vs</a:t>
            </a:r>
            <a:r>
              <a:rPr sz="4093" spc="-164" dirty="0"/>
              <a:t> </a:t>
            </a:r>
            <a:r>
              <a:rPr sz="4093" spc="-58" dirty="0"/>
              <a:t>Iterative</a:t>
            </a:r>
            <a:r>
              <a:rPr sz="4093" spc="-161" dirty="0"/>
              <a:t> </a:t>
            </a:r>
            <a:r>
              <a:rPr sz="4093" spc="-64" dirty="0"/>
              <a:t>Solutions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799" y="1233957"/>
            <a:ext cx="3707677" cy="37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517" y="800211"/>
            <a:ext cx="5511429" cy="51832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305" spc="-146" dirty="0"/>
              <a:t>Recursive</a:t>
            </a:r>
            <a:r>
              <a:rPr sz="3305" spc="-130" dirty="0"/>
              <a:t> </a:t>
            </a:r>
            <a:r>
              <a:rPr sz="3305" spc="-185" dirty="0"/>
              <a:t>vs</a:t>
            </a:r>
            <a:r>
              <a:rPr sz="3305" spc="-130" dirty="0"/>
              <a:t> </a:t>
            </a:r>
            <a:r>
              <a:rPr sz="3305" spc="-27" dirty="0"/>
              <a:t>Iterative</a:t>
            </a:r>
            <a:r>
              <a:rPr sz="3305" spc="-136" dirty="0"/>
              <a:t> </a:t>
            </a:r>
            <a:r>
              <a:rPr sz="3305" spc="-58" dirty="0"/>
              <a:t>Solutions</a:t>
            </a:r>
            <a:endParaRPr sz="3305"/>
          </a:p>
        </p:txBody>
      </p:sp>
      <p:sp>
        <p:nvSpPr>
          <p:cNvPr id="4" name="object 4"/>
          <p:cNvSpPr txBox="1"/>
          <p:nvPr/>
        </p:nvSpPr>
        <p:spPr>
          <a:xfrm>
            <a:off x="1202147" y="2084638"/>
            <a:ext cx="3675056" cy="138261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712" rIns="0" bIns="0" rtlCol="0">
            <a:spAutoFit/>
          </a:bodyPr>
          <a:lstStyle/>
          <a:p>
            <a:pPr marL="371972" marR="1111295" indent="-336546" defTabSz="554492">
              <a:lnSpc>
                <a:spcPct val="103099"/>
              </a:lnSpc>
              <a:spcBef>
                <a:spcPts val="1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09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powerOfTwo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092" kern="0" spc="3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defTabSz="554492">
              <a:spcBef>
                <a:spcPts val="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92" kern="0" spc="2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else</a:t>
            </a:r>
            <a:r>
              <a:rPr sz="1092" kern="0" spc="2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marR="607245" defTabSz="554492">
              <a:lnSpc>
                <a:spcPct val="103099"/>
              </a:lnSpc>
            </a:pP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var</a:t>
            </a:r>
            <a:r>
              <a:rPr sz="1092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5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092" kern="0" spc="5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2*powerOfTwo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);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03699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274" y="2083116"/>
            <a:ext cx="3527962" cy="15608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712" rIns="0" bIns="0" rtlCol="0">
            <a:spAutoFit/>
          </a:bodyPr>
          <a:lstStyle/>
          <a:p>
            <a:pPr marL="371972" marR="795927" indent="-336546" defTabSz="554492">
              <a:lnSpc>
                <a:spcPct val="103099"/>
              </a:lnSpc>
              <a:spcBef>
                <a:spcPts val="1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092" kern="0" spc="4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powerOfTwoIT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9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49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var</a:t>
            </a:r>
            <a:r>
              <a:rPr sz="1092" kern="0" spc="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1092" kern="0" spc="1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092" kern="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marR="1889124" defTabSz="554492">
              <a:lnSpc>
                <a:spcPct val="103099"/>
              </a:lnSpc>
            </a:pP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var</a:t>
            </a:r>
            <a:r>
              <a:rPr sz="1092" kern="0" spc="2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2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092" kern="0" spc="27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while</a:t>
            </a:r>
            <a:r>
              <a:rPr sz="1092" kern="0" spc="2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1092" kern="0" spc="2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&lt;</a:t>
            </a:r>
            <a:r>
              <a:rPr sz="1092" kern="0" spc="2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2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marR="1468634" defTabSz="554492">
              <a:lnSpc>
                <a:spcPct val="103099"/>
              </a:lnSpc>
            </a:pP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2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092" kern="0" spc="24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*</a:t>
            </a:r>
            <a:r>
              <a:rPr sz="1092" kern="0" spc="24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1092" kern="0" spc="1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092" kern="0" spc="12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1092" kern="0" spc="1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+</a:t>
            </a:r>
            <a:r>
              <a:rPr sz="1092" kern="0" spc="12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D4D4D4"/>
                </a:solidFill>
                <a:latin typeface="Courier New"/>
                <a:cs typeface="Courier New"/>
              </a:rPr>
              <a:t>power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03699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3668" y="3800208"/>
          <a:ext cx="9288143" cy="2333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9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0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Points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2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Recursion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2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Iteration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2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5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efficient?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70" dirty="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9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stack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require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iteration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6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efficient?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70" dirty="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214629">
                        <a:lnSpc>
                          <a:spcPct val="1163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5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5" dirty="0">
                          <a:latin typeface="Arial"/>
                          <a:cs typeface="Arial"/>
                        </a:rPr>
                        <a:t>pop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push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stack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memory which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makes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recursion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efficient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377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Easy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code?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70" dirty="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9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969644">
                        <a:lnSpc>
                          <a:spcPct val="1163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recursion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especially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know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5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divided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similar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problems.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99660" y="1768620"/>
            <a:ext cx="87371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30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2180" y="1768620"/>
            <a:ext cx="74972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Iterative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481" y="2856495"/>
            <a:ext cx="6668933" cy="6151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2" spc="-45" dirty="0"/>
              <a:t>When</a:t>
            </a:r>
            <a:r>
              <a:rPr sz="3942" spc="-203" dirty="0"/>
              <a:t> </a:t>
            </a:r>
            <a:r>
              <a:rPr sz="3942" spc="139" dirty="0"/>
              <a:t>to</a:t>
            </a:r>
            <a:r>
              <a:rPr sz="3942" spc="-200" dirty="0"/>
              <a:t> </a:t>
            </a:r>
            <a:r>
              <a:rPr sz="3942" spc="-33" dirty="0"/>
              <a:t>Use/Avoid</a:t>
            </a:r>
            <a:r>
              <a:rPr sz="3942" spc="-200" dirty="0"/>
              <a:t> </a:t>
            </a:r>
            <a:r>
              <a:rPr sz="3942" spc="-188" dirty="0"/>
              <a:t>Recursion?</a:t>
            </a:r>
            <a:endParaRPr sz="3942"/>
          </a:p>
        </p:txBody>
      </p:sp>
      <p:grpSp>
        <p:nvGrpSpPr>
          <p:cNvPr id="4" name="object 4"/>
          <p:cNvGrpSpPr/>
          <p:nvPr/>
        </p:nvGrpSpPr>
        <p:grpSpPr>
          <a:xfrm>
            <a:off x="9963361" y="3667145"/>
            <a:ext cx="753571" cy="754341"/>
            <a:chOff x="16429614" y="6047393"/>
            <a:chExt cx="1242695" cy="1243965"/>
          </a:xfrm>
        </p:grpSpPr>
        <p:sp>
          <p:nvSpPr>
            <p:cNvPr id="5" name="object 5"/>
            <p:cNvSpPr/>
            <p:nvPr/>
          </p:nvSpPr>
          <p:spPr>
            <a:xfrm>
              <a:off x="16434850" y="6052668"/>
              <a:ext cx="1232535" cy="1233170"/>
            </a:xfrm>
            <a:custGeom>
              <a:avLst/>
              <a:gdLst/>
              <a:ahLst/>
              <a:cxnLst/>
              <a:rect l="l" t="t" r="r" b="b"/>
              <a:pathLst>
                <a:path w="1232534" h="1233170">
                  <a:moveTo>
                    <a:pt x="996696" y="941070"/>
                  </a:moveTo>
                  <a:lnTo>
                    <a:pt x="235572" y="941070"/>
                  </a:lnTo>
                  <a:lnTo>
                    <a:pt x="238190" y="943610"/>
                  </a:lnTo>
                  <a:lnTo>
                    <a:pt x="240347" y="946150"/>
                  </a:lnTo>
                  <a:lnTo>
                    <a:pt x="242598" y="948690"/>
                  </a:lnTo>
                  <a:lnTo>
                    <a:pt x="256939" y="965200"/>
                  </a:lnTo>
                  <a:lnTo>
                    <a:pt x="271949" y="979170"/>
                  </a:lnTo>
                  <a:lnTo>
                    <a:pt x="287716" y="993140"/>
                  </a:lnTo>
                  <a:lnTo>
                    <a:pt x="304324" y="1005840"/>
                  </a:lnTo>
                  <a:lnTo>
                    <a:pt x="311726" y="1013460"/>
                  </a:lnTo>
                  <a:lnTo>
                    <a:pt x="315821" y="1019810"/>
                  </a:lnTo>
                  <a:lnTo>
                    <a:pt x="317105" y="1027430"/>
                  </a:lnTo>
                  <a:lnTo>
                    <a:pt x="316073" y="1037590"/>
                  </a:lnTo>
                  <a:lnTo>
                    <a:pt x="310767" y="1062990"/>
                  </a:lnTo>
                  <a:lnTo>
                    <a:pt x="305578" y="1089660"/>
                  </a:lnTo>
                  <a:lnTo>
                    <a:pt x="300267" y="1116330"/>
                  </a:lnTo>
                  <a:lnTo>
                    <a:pt x="292063" y="1153160"/>
                  </a:lnTo>
                  <a:lnTo>
                    <a:pt x="294356" y="1158240"/>
                  </a:lnTo>
                  <a:lnTo>
                    <a:pt x="304994" y="1162050"/>
                  </a:lnTo>
                  <a:lnTo>
                    <a:pt x="351508" y="1179830"/>
                  </a:lnTo>
                  <a:lnTo>
                    <a:pt x="397971" y="1196340"/>
                  </a:lnTo>
                  <a:lnTo>
                    <a:pt x="490727" y="1231900"/>
                  </a:lnTo>
                  <a:lnTo>
                    <a:pt x="497610" y="1233170"/>
                  </a:lnTo>
                  <a:lnTo>
                    <a:pt x="503073" y="1233170"/>
                  </a:lnTo>
                  <a:lnTo>
                    <a:pt x="507635" y="1230630"/>
                  </a:lnTo>
                  <a:lnTo>
                    <a:pt x="511815" y="1224280"/>
                  </a:lnTo>
                  <a:lnTo>
                    <a:pt x="524774" y="1200150"/>
                  </a:lnTo>
                  <a:lnTo>
                    <a:pt x="538072" y="1177290"/>
                  </a:lnTo>
                  <a:lnTo>
                    <a:pt x="564871" y="1131570"/>
                  </a:lnTo>
                  <a:lnTo>
                    <a:pt x="569986" y="1123950"/>
                  </a:lnTo>
                  <a:lnTo>
                    <a:pt x="576057" y="1118870"/>
                  </a:lnTo>
                  <a:lnTo>
                    <a:pt x="583781" y="1115060"/>
                  </a:lnTo>
                  <a:lnTo>
                    <a:pt x="662009" y="1115060"/>
                  </a:lnTo>
                  <a:lnTo>
                    <a:pt x="681811" y="1112520"/>
                  </a:lnTo>
                  <a:lnTo>
                    <a:pt x="968927" y="1112520"/>
                  </a:lnTo>
                  <a:lnTo>
                    <a:pt x="963729" y="1093470"/>
                  </a:lnTo>
                  <a:lnTo>
                    <a:pt x="949774" y="1040130"/>
                  </a:lnTo>
                  <a:lnTo>
                    <a:pt x="942504" y="1014730"/>
                  </a:lnTo>
                  <a:lnTo>
                    <a:pt x="940975" y="1007110"/>
                  </a:lnTo>
                  <a:lnTo>
                    <a:pt x="941472" y="999490"/>
                  </a:lnTo>
                  <a:lnTo>
                    <a:pt x="944365" y="993140"/>
                  </a:lnTo>
                  <a:lnTo>
                    <a:pt x="965546" y="974090"/>
                  </a:lnTo>
                  <a:lnTo>
                    <a:pt x="980170" y="960120"/>
                  </a:lnTo>
                  <a:lnTo>
                    <a:pt x="993801" y="944880"/>
                  </a:lnTo>
                  <a:lnTo>
                    <a:pt x="996696" y="941070"/>
                  </a:lnTo>
                  <a:close/>
                </a:path>
                <a:path w="1232534" h="1233170">
                  <a:moveTo>
                    <a:pt x="968927" y="1112520"/>
                  </a:moveTo>
                  <a:lnTo>
                    <a:pt x="681811" y="1112520"/>
                  </a:lnTo>
                  <a:lnTo>
                    <a:pt x="689519" y="1115060"/>
                  </a:lnTo>
                  <a:lnTo>
                    <a:pt x="695660" y="1120140"/>
                  </a:lnTo>
                  <a:lnTo>
                    <a:pt x="701118" y="1127760"/>
                  </a:lnTo>
                  <a:lnTo>
                    <a:pt x="715936" y="1150620"/>
                  </a:lnTo>
                  <a:lnTo>
                    <a:pt x="730915" y="1172210"/>
                  </a:lnTo>
                  <a:lnTo>
                    <a:pt x="745848" y="1195070"/>
                  </a:lnTo>
                  <a:lnTo>
                    <a:pt x="760530" y="1216660"/>
                  </a:lnTo>
                  <a:lnTo>
                    <a:pt x="766111" y="1225550"/>
                  </a:lnTo>
                  <a:lnTo>
                    <a:pt x="770467" y="1226820"/>
                  </a:lnTo>
                  <a:lnTo>
                    <a:pt x="779880" y="1223010"/>
                  </a:lnTo>
                  <a:lnTo>
                    <a:pt x="825409" y="1201420"/>
                  </a:lnTo>
                  <a:lnTo>
                    <a:pt x="962534" y="1140460"/>
                  </a:lnTo>
                  <a:lnTo>
                    <a:pt x="973592" y="1135380"/>
                  </a:lnTo>
                  <a:lnTo>
                    <a:pt x="973937" y="1130300"/>
                  </a:lnTo>
                  <a:lnTo>
                    <a:pt x="971005" y="1120140"/>
                  </a:lnTo>
                  <a:lnTo>
                    <a:pt x="968927" y="1112520"/>
                  </a:lnTo>
                  <a:close/>
                </a:path>
                <a:path w="1232534" h="1233170">
                  <a:moveTo>
                    <a:pt x="662009" y="1115060"/>
                  </a:moveTo>
                  <a:lnTo>
                    <a:pt x="593855" y="1115060"/>
                  </a:lnTo>
                  <a:lnTo>
                    <a:pt x="632856" y="1117600"/>
                  </a:lnTo>
                  <a:lnTo>
                    <a:pt x="652365" y="1116330"/>
                  </a:lnTo>
                  <a:lnTo>
                    <a:pt x="662009" y="1115060"/>
                  </a:lnTo>
                  <a:close/>
                </a:path>
                <a:path w="1232534" h="1233170">
                  <a:moveTo>
                    <a:pt x="80499" y="293370"/>
                  </a:moveTo>
                  <a:lnTo>
                    <a:pt x="75692" y="295910"/>
                  </a:lnTo>
                  <a:lnTo>
                    <a:pt x="71787" y="306070"/>
                  </a:lnTo>
                  <a:lnTo>
                    <a:pt x="54522" y="353060"/>
                  </a:lnTo>
                  <a:lnTo>
                    <a:pt x="37114" y="400050"/>
                  </a:lnTo>
                  <a:lnTo>
                    <a:pt x="19566" y="445770"/>
                  </a:lnTo>
                  <a:lnTo>
                    <a:pt x="1883" y="492760"/>
                  </a:lnTo>
                  <a:lnTo>
                    <a:pt x="0" y="499110"/>
                  </a:lnTo>
                  <a:lnTo>
                    <a:pt x="494" y="504190"/>
                  </a:lnTo>
                  <a:lnTo>
                    <a:pt x="3657" y="509270"/>
                  </a:lnTo>
                  <a:lnTo>
                    <a:pt x="9778" y="513080"/>
                  </a:lnTo>
                  <a:lnTo>
                    <a:pt x="33190" y="525780"/>
                  </a:lnTo>
                  <a:lnTo>
                    <a:pt x="56418" y="539750"/>
                  </a:lnTo>
                  <a:lnTo>
                    <a:pt x="102791" y="566420"/>
                  </a:lnTo>
                  <a:lnTo>
                    <a:pt x="118005" y="595630"/>
                  </a:lnTo>
                  <a:lnTo>
                    <a:pt x="116640" y="615950"/>
                  </a:lnTo>
                  <a:lnTo>
                    <a:pt x="116764" y="635000"/>
                  </a:lnTo>
                  <a:lnTo>
                    <a:pt x="118256" y="655320"/>
                  </a:lnTo>
                  <a:lnTo>
                    <a:pt x="120989" y="675640"/>
                  </a:lnTo>
                  <a:lnTo>
                    <a:pt x="121433" y="683260"/>
                  </a:lnTo>
                  <a:lnTo>
                    <a:pt x="119695" y="689610"/>
                  </a:lnTo>
                  <a:lnTo>
                    <a:pt x="115693" y="695960"/>
                  </a:lnTo>
                  <a:lnTo>
                    <a:pt x="109346" y="701040"/>
                  </a:lnTo>
                  <a:lnTo>
                    <a:pt x="16521" y="762000"/>
                  </a:lnTo>
                  <a:lnTo>
                    <a:pt x="7663" y="768350"/>
                  </a:lnTo>
                  <a:lnTo>
                    <a:pt x="6972" y="772160"/>
                  </a:lnTo>
                  <a:lnTo>
                    <a:pt x="32166" y="826770"/>
                  </a:lnTo>
                  <a:lnTo>
                    <a:pt x="52947" y="872490"/>
                  </a:lnTo>
                  <a:lnTo>
                    <a:pt x="73520" y="918210"/>
                  </a:lnTo>
                  <a:lnTo>
                    <a:pt x="93838" y="963930"/>
                  </a:lnTo>
                  <a:lnTo>
                    <a:pt x="98781" y="975360"/>
                  </a:lnTo>
                  <a:lnTo>
                    <a:pt x="103890" y="975360"/>
                  </a:lnTo>
                  <a:lnTo>
                    <a:pt x="113963" y="972820"/>
                  </a:lnTo>
                  <a:lnTo>
                    <a:pt x="166696" y="957580"/>
                  </a:lnTo>
                  <a:lnTo>
                    <a:pt x="224819" y="942340"/>
                  </a:lnTo>
                  <a:lnTo>
                    <a:pt x="230127" y="942340"/>
                  </a:lnTo>
                  <a:lnTo>
                    <a:pt x="235572" y="941070"/>
                  </a:lnTo>
                  <a:lnTo>
                    <a:pt x="996696" y="941070"/>
                  </a:lnTo>
                  <a:lnTo>
                    <a:pt x="1006345" y="928370"/>
                  </a:lnTo>
                  <a:lnTo>
                    <a:pt x="1012704" y="920750"/>
                  </a:lnTo>
                  <a:lnTo>
                    <a:pt x="1019458" y="918210"/>
                  </a:lnTo>
                  <a:lnTo>
                    <a:pt x="1026925" y="916940"/>
                  </a:lnTo>
                  <a:lnTo>
                    <a:pt x="1164942" y="916940"/>
                  </a:lnTo>
                  <a:lnTo>
                    <a:pt x="1170593" y="901700"/>
                  </a:lnTo>
                  <a:lnTo>
                    <a:pt x="616095" y="901700"/>
                  </a:lnTo>
                  <a:lnTo>
                    <a:pt x="570090" y="897890"/>
                  </a:lnTo>
                  <a:lnTo>
                    <a:pt x="526447" y="886460"/>
                  </a:lnTo>
                  <a:lnTo>
                    <a:pt x="485749" y="869950"/>
                  </a:lnTo>
                  <a:lnTo>
                    <a:pt x="448582" y="847090"/>
                  </a:lnTo>
                  <a:lnTo>
                    <a:pt x="415529" y="817880"/>
                  </a:lnTo>
                  <a:lnTo>
                    <a:pt x="387175" y="784860"/>
                  </a:lnTo>
                  <a:lnTo>
                    <a:pt x="364104" y="748030"/>
                  </a:lnTo>
                  <a:lnTo>
                    <a:pt x="346902" y="707390"/>
                  </a:lnTo>
                  <a:lnTo>
                    <a:pt x="336152" y="664210"/>
                  </a:lnTo>
                  <a:lnTo>
                    <a:pt x="332438" y="617220"/>
                  </a:lnTo>
                  <a:lnTo>
                    <a:pt x="336152" y="571500"/>
                  </a:lnTo>
                  <a:lnTo>
                    <a:pt x="346902" y="528320"/>
                  </a:lnTo>
                  <a:lnTo>
                    <a:pt x="364104" y="487680"/>
                  </a:lnTo>
                  <a:lnTo>
                    <a:pt x="387175" y="449580"/>
                  </a:lnTo>
                  <a:lnTo>
                    <a:pt x="415529" y="416560"/>
                  </a:lnTo>
                  <a:lnTo>
                    <a:pt x="448582" y="388620"/>
                  </a:lnTo>
                  <a:lnTo>
                    <a:pt x="485749" y="365760"/>
                  </a:lnTo>
                  <a:lnTo>
                    <a:pt x="526447" y="347980"/>
                  </a:lnTo>
                  <a:lnTo>
                    <a:pt x="570090" y="337820"/>
                  </a:lnTo>
                  <a:lnTo>
                    <a:pt x="616095" y="334010"/>
                  </a:lnTo>
                  <a:lnTo>
                    <a:pt x="1166410" y="334010"/>
                  </a:lnTo>
                  <a:lnTo>
                    <a:pt x="1159358" y="318770"/>
                  </a:lnTo>
                  <a:lnTo>
                    <a:pt x="205121" y="318770"/>
                  </a:lnTo>
                  <a:lnTo>
                    <a:pt x="196673" y="317500"/>
                  </a:lnTo>
                  <a:lnTo>
                    <a:pt x="117883" y="302260"/>
                  </a:lnTo>
                  <a:lnTo>
                    <a:pt x="91723" y="295910"/>
                  </a:lnTo>
                  <a:lnTo>
                    <a:pt x="80499" y="293370"/>
                  </a:lnTo>
                  <a:close/>
                </a:path>
                <a:path w="1232534" h="1233170">
                  <a:moveTo>
                    <a:pt x="1164942" y="916940"/>
                  </a:moveTo>
                  <a:lnTo>
                    <a:pt x="1026925" y="916940"/>
                  </a:lnTo>
                  <a:lnTo>
                    <a:pt x="1035422" y="918210"/>
                  </a:lnTo>
                  <a:lnTo>
                    <a:pt x="1140372" y="938530"/>
                  </a:lnTo>
                  <a:lnTo>
                    <a:pt x="1151524" y="941070"/>
                  </a:lnTo>
                  <a:lnTo>
                    <a:pt x="1156466" y="939800"/>
                  </a:lnTo>
                  <a:lnTo>
                    <a:pt x="1164942" y="916940"/>
                  </a:lnTo>
                  <a:close/>
                </a:path>
                <a:path w="1232534" h="1233170">
                  <a:moveTo>
                    <a:pt x="1166410" y="334010"/>
                  </a:moveTo>
                  <a:lnTo>
                    <a:pt x="616095" y="334010"/>
                  </a:lnTo>
                  <a:lnTo>
                    <a:pt x="662102" y="337820"/>
                  </a:lnTo>
                  <a:lnTo>
                    <a:pt x="705748" y="347980"/>
                  </a:lnTo>
                  <a:lnTo>
                    <a:pt x="746447" y="365760"/>
                  </a:lnTo>
                  <a:lnTo>
                    <a:pt x="783616" y="388620"/>
                  </a:lnTo>
                  <a:lnTo>
                    <a:pt x="816670" y="416560"/>
                  </a:lnTo>
                  <a:lnTo>
                    <a:pt x="845024" y="449580"/>
                  </a:lnTo>
                  <a:lnTo>
                    <a:pt x="868095" y="487680"/>
                  </a:lnTo>
                  <a:lnTo>
                    <a:pt x="885298" y="528320"/>
                  </a:lnTo>
                  <a:lnTo>
                    <a:pt x="896048" y="571500"/>
                  </a:lnTo>
                  <a:lnTo>
                    <a:pt x="899762" y="617220"/>
                  </a:lnTo>
                  <a:lnTo>
                    <a:pt x="896046" y="664210"/>
                  </a:lnTo>
                  <a:lnTo>
                    <a:pt x="885294" y="707390"/>
                  </a:lnTo>
                  <a:lnTo>
                    <a:pt x="868091" y="748030"/>
                  </a:lnTo>
                  <a:lnTo>
                    <a:pt x="845020" y="784860"/>
                  </a:lnTo>
                  <a:lnTo>
                    <a:pt x="816666" y="817880"/>
                  </a:lnTo>
                  <a:lnTo>
                    <a:pt x="783613" y="847090"/>
                  </a:lnTo>
                  <a:lnTo>
                    <a:pt x="746445" y="869950"/>
                  </a:lnTo>
                  <a:lnTo>
                    <a:pt x="705747" y="886460"/>
                  </a:lnTo>
                  <a:lnTo>
                    <a:pt x="662102" y="897890"/>
                  </a:lnTo>
                  <a:lnTo>
                    <a:pt x="616095" y="901700"/>
                  </a:lnTo>
                  <a:lnTo>
                    <a:pt x="1170593" y="901700"/>
                  </a:lnTo>
                  <a:lnTo>
                    <a:pt x="1195080" y="835660"/>
                  </a:lnTo>
                  <a:lnTo>
                    <a:pt x="1212628" y="789940"/>
                  </a:lnTo>
                  <a:lnTo>
                    <a:pt x="1230306" y="742950"/>
                  </a:lnTo>
                  <a:lnTo>
                    <a:pt x="1232205" y="736600"/>
                  </a:lnTo>
                  <a:lnTo>
                    <a:pt x="1231758" y="730250"/>
                  </a:lnTo>
                  <a:lnTo>
                    <a:pt x="1228635" y="726440"/>
                  </a:lnTo>
                  <a:lnTo>
                    <a:pt x="1222506" y="721360"/>
                  </a:lnTo>
                  <a:lnTo>
                    <a:pt x="1175862" y="695960"/>
                  </a:lnTo>
                  <a:lnTo>
                    <a:pt x="1152700" y="681990"/>
                  </a:lnTo>
                  <a:lnTo>
                    <a:pt x="1116907" y="657860"/>
                  </a:lnTo>
                  <a:lnTo>
                    <a:pt x="1114184" y="640080"/>
                  </a:lnTo>
                  <a:lnTo>
                    <a:pt x="1115573" y="619760"/>
                  </a:lnTo>
                  <a:lnTo>
                    <a:pt x="1115441" y="599440"/>
                  </a:lnTo>
                  <a:lnTo>
                    <a:pt x="1113934" y="579120"/>
                  </a:lnTo>
                  <a:lnTo>
                    <a:pt x="1111200" y="560070"/>
                  </a:lnTo>
                  <a:lnTo>
                    <a:pt x="1110759" y="551180"/>
                  </a:lnTo>
                  <a:lnTo>
                    <a:pt x="1112488" y="544830"/>
                  </a:lnTo>
                  <a:lnTo>
                    <a:pt x="1116486" y="539750"/>
                  </a:lnTo>
                  <a:lnTo>
                    <a:pt x="1122854" y="534670"/>
                  </a:lnTo>
                  <a:lnTo>
                    <a:pt x="1215574" y="473710"/>
                  </a:lnTo>
                  <a:lnTo>
                    <a:pt x="1224349" y="467360"/>
                  </a:lnTo>
                  <a:lnTo>
                    <a:pt x="1225364" y="463550"/>
                  </a:lnTo>
                  <a:lnTo>
                    <a:pt x="1221061" y="453390"/>
                  </a:lnTo>
                  <a:lnTo>
                    <a:pt x="1200115" y="407670"/>
                  </a:lnTo>
                  <a:lnTo>
                    <a:pt x="1179338" y="361950"/>
                  </a:lnTo>
                  <a:lnTo>
                    <a:pt x="1166410" y="334010"/>
                  </a:lnTo>
                  <a:close/>
                </a:path>
                <a:path w="1232534" h="1233170">
                  <a:moveTo>
                    <a:pt x="461639" y="7620"/>
                  </a:moveTo>
                  <a:lnTo>
                    <a:pt x="406764" y="33020"/>
                  </a:lnTo>
                  <a:lnTo>
                    <a:pt x="361127" y="54610"/>
                  </a:lnTo>
                  <a:lnTo>
                    <a:pt x="269561" y="95250"/>
                  </a:lnTo>
                  <a:lnTo>
                    <a:pt x="258378" y="100330"/>
                  </a:lnTo>
                  <a:lnTo>
                    <a:pt x="258399" y="105410"/>
                  </a:lnTo>
                  <a:lnTo>
                    <a:pt x="261278" y="115570"/>
                  </a:lnTo>
                  <a:lnTo>
                    <a:pt x="268538" y="142240"/>
                  </a:lnTo>
                  <a:lnTo>
                    <a:pt x="282497" y="194310"/>
                  </a:lnTo>
                  <a:lnTo>
                    <a:pt x="289780" y="220980"/>
                  </a:lnTo>
                  <a:lnTo>
                    <a:pt x="291302" y="228600"/>
                  </a:lnTo>
                  <a:lnTo>
                    <a:pt x="290762" y="234950"/>
                  </a:lnTo>
                  <a:lnTo>
                    <a:pt x="287831" y="241300"/>
                  </a:lnTo>
                  <a:lnTo>
                    <a:pt x="282178" y="247650"/>
                  </a:lnTo>
                  <a:lnTo>
                    <a:pt x="266668" y="261620"/>
                  </a:lnTo>
                  <a:lnTo>
                    <a:pt x="252056" y="275590"/>
                  </a:lnTo>
                  <a:lnTo>
                    <a:pt x="238446" y="290830"/>
                  </a:lnTo>
                  <a:lnTo>
                    <a:pt x="225939" y="307340"/>
                  </a:lnTo>
                  <a:lnTo>
                    <a:pt x="219493" y="313690"/>
                  </a:lnTo>
                  <a:lnTo>
                    <a:pt x="212641" y="317500"/>
                  </a:lnTo>
                  <a:lnTo>
                    <a:pt x="205121" y="318770"/>
                  </a:lnTo>
                  <a:lnTo>
                    <a:pt x="1159358" y="318770"/>
                  </a:lnTo>
                  <a:lnTo>
                    <a:pt x="1158771" y="317500"/>
                  </a:lnTo>
                  <a:lnTo>
                    <a:pt x="1148339" y="293370"/>
                  </a:lnTo>
                  <a:lnTo>
                    <a:pt x="1003984" y="293370"/>
                  </a:lnTo>
                  <a:lnTo>
                    <a:pt x="998133" y="292100"/>
                  </a:lnTo>
                  <a:lnTo>
                    <a:pt x="992875" y="289560"/>
                  </a:lnTo>
                  <a:lnTo>
                    <a:pt x="987864" y="284480"/>
                  </a:lnTo>
                  <a:lnTo>
                    <a:pt x="974295" y="269240"/>
                  </a:lnTo>
                  <a:lnTo>
                    <a:pt x="959664" y="255270"/>
                  </a:lnTo>
                  <a:lnTo>
                    <a:pt x="944136" y="241300"/>
                  </a:lnTo>
                  <a:lnTo>
                    <a:pt x="927876" y="228600"/>
                  </a:lnTo>
                  <a:lnTo>
                    <a:pt x="920521" y="222250"/>
                  </a:lnTo>
                  <a:lnTo>
                    <a:pt x="916410" y="214630"/>
                  </a:lnTo>
                  <a:lnTo>
                    <a:pt x="915095" y="207010"/>
                  </a:lnTo>
                  <a:lnTo>
                    <a:pt x="916128" y="198120"/>
                  </a:lnTo>
                  <a:lnTo>
                    <a:pt x="921444" y="171450"/>
                  </a:lnTo>
                  <a:lnTo>
                    <a:pt x="926629" y="146050"/>
                  </a:lnTo>
                  <a:lnTo>
                    <a:pt x="931171" y="123190"/>
                  </a:lnTo>
                  <a:lnTo>
                    <a:pt x="550361" y="123190"/>
                  </a:lnTo>
                  <a:lnTo>
                    <a:pt x="543779" y="120650"/>
                  </a:lnTo>
                  <a:lnTo>
                    <a:pt x="538212" y="116840"/>
                  </a:lnTo>
                  <a:lnTo>
                    <a:pt x="533197" y="110490"/>
                  </a:lnTo>
                  <a:lnTo>
                    <a:pt x="517970" y="87630"/>
                  </a:lnTo>
                  <a:lnTo>
                    <a:pt x="486944" y="41910"/>
                  </a:lnTo>
                  <a:lnTo>
                    <a:pt x="466037" y="8890"/>
                  </a:lnTo>
                  <a:lnTo>
                    <a:pt x="461639" y="7620"/>
                  </a:lnTo>
                  <a:close/>
                </a:path>
                <a:path w="1232534" h="1233170">
                  <a:moveTo>
                    <a:pt x="1133535" y="260350"/>
                  </a:moveTo>
                  <a:lnTo>
                    <a:pt x="1128404" y="260350"/>
                  </a:lnTo>
                  <a:lnTo>
                    <a:pt x="1118331" y="262890"/>
                  </a:lnTo>
                  <a:lnTo>
                    <a:pt x="1091492" y="270510"/>
                  </a:lnTo>
                  <a:lnTo>
                    <a:pt x="1064568" y="276860"/>
                  </a:lnTo>
                  <a:lnTo>
                    <a:pt x="1010774" y="292100"/>
                  </a:lnTo>
                  <a:lnTo>
                    <a:pt x="1003984" y="293370"/>
                  </a:lnTo>
                  <a:lnTo>
                    <a:pt x="1148339" y="293370"/>
                  </a:lnTo>
                  <a:lnTo>
                    <a:pt x="1138456" y="270510"/>
                  </a:lnTo>
                  <a:lnTo>
                    <a:pt x="1133535" y="260350"/>
                  </a:lnTo>
                  <a:close/>
                </a:path>
                <a:path w="1232534" h="1233170">
                  <a:moveTo>
                    <a:pt x="618314" y="118110"/>
                  </a:moveTo>
                  <a:lnTo>
                    <a:pt x="598303" y="118110"/>
                  </a:lnTo>
                  <a:lnTo>
                    <a:pt x="578307" y="119380"/>
                  </a:lnTo>
                  <a:lnTo>
                    <a:pt x="558421" y="121920"/>
                  </a:lnTo>
                  <a:lnTo>
                    <a:pt x="550361" y="123190"/>
                  </a:lnTo>
                  <a:lnTo>
                    <a:pt x="931171" y="123190"/>
                  </a:lnTo>
                  <a:lnTo>
                    <a:pt x="931929" y="119380"/>
                  </a:lnTo>
                  <a:lnTo>
                    <a:pt x="638241" y="119380"/>
                  </a:lnTo>
                  <a:lnTo>
                    <a:pt x="618314" y="118110"/>
                  </a:lnTo>
                  <a:close/>
                </a:path>
                <a:path w="1232534" h="1233170">
                  <a:moveTo>
                    <a:pt x="728531" y="0"/>
                  </a:moveTo>
                  <a:lnTo>
                    <a:pt x="724542" y="3810"/>
                  </a:lnTo>
                  <a:lnTo>
                    <a:pt x="720374" y="11430"/>
                  </a:lnTo>
                  <a:lnTo>
                    <a:pt x="707409" y="34290"/>
                  </a:lnTo>
                  <a:lnTo>
                    <a:pt x="694102" y="57150"/>
                  </a:lnTo>
                  <a:lnTo>
                    <a:pt x="680666" y="81280"/>
                  </a:lnTo>
                  <a:lnTo>
                    <a:pt x="667318" y="104140"/>
                  </a:lnTo>
                  <a:lnTo>
                    <a:pt x="662157" y="111760"/>
                  </a:lnTo>
                  <a:lnTo>
                    <a:pt x="656023" y="116840"/>
                  </a:lnTo>
                  <a:lnTo>
                    <a:pt x="648268" y="119380"/>
                  </a:lnTo>
                  <a:lnTo>
                    <a:pt x="931929" y="119380"/>
                  </a:lnTo>
                  <a:lnTo>
                    <a:pt x="937593" y="92710"/>
                  </a:lnTo>
                  <a:lnTo>
                    <a:pt x="940137" y="82550"/>
                  </a:lnTo>
                  <a:lnTo>
                    <a:pt x="937823" y="77470"/>
                  </a:lnTo>
                  <a:lnTo>
                    <a:pt x="927195" y="73660"/>
                  </a:lnTo>
                  <a:lnTo>
                    <a:pt x="834223" y="38100"/>
                  </a:lnTo>
                  <a:lnTo>
                    <a:pt x="787813" y="21590"/>
                  </a:lnTo>
                  <a:lnTo>
                    <a:pt x="738876" y="2540"/>
                  </a:lnTo>
                  <a:lnTo>
                    <a:pt x="736657" y="1270"/>
                  </a:lnTo>
                  <a:lnTo>
                    <a:pt x="734625" y="1270"/>
                  </a:lnTo>
                  <a:lnTo>
                    <a:pt x="728531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434849" y="6052628"/>
              <a:ext cx="1232535" cy="1233805"/>
            </a:xfrm>
            <a:custGeom>
              <a:avLst/>
              <a:gdLst/>
              <a:ahLst/>
              <a:cxnLst/>
              <a:rect l="l" t="t" r="r" b="b"/>
              <a:pathLst>
                <a:path w="1232534" h="1233804">
                  <a:moveTo>
                    <a:pt x="734627" y="766"/>
                  </a:moveTo>
                  <a:lnTo>
                    <a:pt x="728532" y="0"/>
                  </a:lnTo>
                  <a:lnTo>
                    <a:pt x="724545" y="2777"/>
                  </a:lnTo>
                  <a:lnTo>
                    <a:pt x="720377" y="10491"/>
                  </a:lnTo>
                  <a:lnTo>
                    <a:pt x="707410" y="33920"/>
                  </a:lnTo>
                  <a:lnTo>
                    <a:pt x="694103" y="57182"/>
                  </a:lnTo>
                  <a:lnTo>
                    <a:pt x="680668" y="80375"/>
                  </a:lnTo>
                  <a:lnTo>
                    <a:pt x="667323" y="103600"/>
                  </a:lnTo>
                  <a:lnTo>
                    <a:pt x="662158" y="111090"/>
                  </a:lnTo>
                  <a:lnTo>
                    <a:pt x="656024" y="116260"/>
                  </a:lnTo>
                  <a:lnTo>
                    <a:pt x="648270" y="118999"/>
                  </a:lnTo>
                  <a:lnTo>
                    <a:pt x="638244" y="119198"/>
                  </a:lnTo>
                  <a:lnTo>
                    <a:pt x="618316" y="117818"/>
                  </a:lnTo>
                  <a:lnTo>
                    <a:pt x="598306" y="117631"/>
                  </a:lnTo>
                  <a:lnTo>
                    <a:pt x="578309" y="118780"/>
                  </a:lnTo>
                  <a:lnTo>
                    <a:pt x="558423" y="121413"/>
                  </a:lnTo>
                  <a:lnTo>
                    <a:pt x="550362" y="121971"/>
                  </a:lnTo>
                  <a:lnTo>
                    <a:pt x="543779" y="120426"/>
                  </a:lnTo>
                  <a:lnTo>
                    <a:pt x="538211" y="116582"/>
                  </a:lnTo>
                  <a:lnTo>
                    <a:pt x="533196" y="110243"/>
                  </a:lnTo>
                  <a:lnTo>
                    <a:pt x="517971" y="86956"/>
                  </a:lnTo>
                  <a:lnTo>
                    <a:pt x="502466" y="63860"/>
                  </a:lnTo>
                  <a:lnTo>
                    <a:pt x="486943" y="40774"/>
                  </a:lnTo>
                  <a:lnTo>
                    <a:pt x="471668" y="17520"/>
                  </a:lnTo>
                  <a:lnTo>
                    <a:pt x="466036" y="8772"/>
                  </a:lnTo>
                  <a:lnTo>
                    <a:pt x="461641" y="7628"/>
                  </a:lnTo>
                  <a:lnTo>
                    <a:pt x="406767" y="32899"/>
                  </a:lnTo>
                  <a:lnTo>
                    <a:pt x="361128" y="53712"/>
                  </a:lnTo>
                  <a:lnTo>
                    <a:pt x="315395" y="74314"/>
                  </a:lnTo>
                  <a:lnTo>
                    <a:pt x="269563" y="94645"/>
                  </a:lnTo>
                  <a:lnTo>
                    <a:pt x="258381" y="99560"/>
                  </a:lnTo>
                  <a:lnTo>
                    <a:pt x="258401" y="104684"/>
                  </a:lnTo>
                  <a:lnTo>
                    <a:pt x="261282" y="114769"/>
                  </a:lnTo>
                  <a:lnTo>
                    <a:pt x="268542" y="141094"/>
                  </a:lnTo>
                  <a:lnTo>
                    <a:pt x="275518" y="167490"/>
                  </a:lnTo>
                  <a:lnTo>
                    <a:pt x="282501" y="193884"/>
                  </a:lnTo>
                  <a:lnTo>
                    <a:pt x="289783" y="220203"/>
                  </a:lnTo>
                  <a:lnTo>
                    <a:pt x="291306" y="228075"/>
                  </a:lnTo>
                  <a:lnTo>
                    <a:pt x="290765" y="234887"/>
                  </a:lnTo>
                  <a:lnTo>
                    <a:pt x="287831" y="241024"/>
                  </a:lnTo>
                  <a:lnTo>
                    <a:pt x="282177" y="246874"/>
                  </a:lnTo>
                  <a:lnTo>
                    <a:pt x="266666" y="260398"/>
                  </a:lnTo>
                  <a:lnTo>
                    <a:pt x="252055" y="274851"/>
                  </a:lnTo>
                  <a:lnTo>
                    <a:pt x="238447" y="290217"/>
                  </a:lnTo>
                  <a:lnTo>
                    <a:pt x="225945" y="306476"/>
                  </a:lnTo>
                  <a:lnTo>
                    <a:pt x="219497" y="313438"/>
                  </a:lnTo>
                  <a:lnTo>
                    <a:pt x="212642" y="317033"/>
                  </a:lnTo>
                  <a:lnTo>
                    <a:pt x="205121" y="317949"/>
                  </a:lnTo>
                  <a:lnTo>
                    <a:pt x="196674" y="316874"/>
                  </a:lnTo>
                  <a:lnTo>
                    <a:pt x="170412" y="311635"/>
                  </a:lnTo>
                  <a:lnTo>
                    <a:pt x="144130" y="306479"/>
                  </a:lnTo>
                  <a:lnTo>
                    <a:pt x="117881" y="301176"/>
                  </a:lnTo>
                  <a:lnTo>
                    <a:pt x="91722" y="295499"/>
                  </a:lnTo>
                  <a:lnTo>
                    <a:pt x="80500" y="292941"/>
                  </a:lnTo>
                  <a:lnTo>
                    <a:pt x="75697" y="295329"/>
                  </a:lnTo>
                  <a:lnTo>
                    <a:pt x="54523" y="352407"/>
                  </a:lnTo>
                  <a:lnTo>
                    <a:pt x="37115" y="398871"/>
                  </a:lnTo>
                  <a:lnTo>
                    <a:pt x="19568" y="445283"/>
                  </a:lnTo>
                  <a:lnTo>
                    <a:pt x="1886" y="491635"/>
                  </a:lnTo>
                  <a:lnTo>
                    <a:pt x="0" y="498526"/>
                  </a:lnTo>
                  <a:lnTo>
                    <a:pt x="494" y="503987"/>
                  </a:lnTo>
                  <a:lnTo>
                    <a:pt x="3658" y="508544"/>
                  </a:lnTo>
                  <a:lnTo>
                    <a:pt x="9782" y="512721"/>
                  </a:lnTo>
                  <a:lnTo>
                    <a:pt x="33194" y="525690"/>
                  </a:lnTo>
                  <a:lnTo>
                    <a:pt x="56420" y="539001"/>
                  </a:lnTo>
                  <a:lnTo>
                    <a:pt x="79580" y="552436"/>
                  </a:lnTo>
                  <a:lnTo>
                    <a:pt x="102795" y="565775"/>
                  </a:lnTo>
                  <a:lnTo>
                    <a:pt x="110285" y="570969"/>
                  </a:lnTo>
                  <a:lnTo>
                    <a:pt x="115358" y="577130"/>
                  </a:lnTo>
                  <a:lnTo>
                    <a:pt x="117952" y="584907"/>
                  </a:lnTo>
                  <a:lnTo>
                    <a:pt x="118008" y="594950"/>
                  </a:lnTo>
                  <a:lnTo>
                    <a:pt x="116643" y="614871"/>
                  </a:lnTo>
                  <a:lnTo>
                    <a:pt x="116767" y="634880"/>
                  </a:lnTo>
                  <a:lnTo>
                    <a:pt x="118257" y="654880"/>
                  </a:lnTo>
                  <a:lnTo>
                    <a:pt x="120993" y="674772"/>
                  </a:lnTo>
                  <a:lnTo>
                    <a:pt x="121436" y="682855"/>
                  </a:lnTo>
                  <a:lnTo>
                    <a:pt x="119698" y="689418"/>
                  </a:lnTo>
                  <a:lnTo>
                    <a:pt x="115694" y="694941"/>
                  </a:lnTo>
                  <a:lnTo>
                    <a:pt x="109342" y="699902"/>
                  </a:lnTo>
                  <a:lnTo>
                    <a:pt x="86050" y="715144"/>
                  </a:lnTo>
                  <a:lnTo>
                    <a:pt x="62925" y="730654"/>
                  </a:lnTo>
                  <a:lnTo>
                    <a:pt x="39804" y="746171"/>
                  </a:lnTo>
                  <a:lnTo>
                    <a:pt x="16522" y="761429"/>
                  </a:lnTo>
                  <a:lnTo>
                    <a:pt x="7664" y="767120"/>
                  </a:lnTo>
                  <a:lnTo>
                    <a:pt x="6974" y="771667"/>
                  </a:lnTo>
                  <a:lnTo>
                    <a:pt x="32166" y="826417"/>
                  </a:lnTo>
                  <a:lnTo>
                    <a:pt x="52948" y="872023"/>
                  </a:lnTo>
                  <a:lnTo>
                    <a:pt x="73522" y="917722"/>
                  </a:lnTo>
                  <a:lnTo>
                    <a:pt x="93840" y="963535"/>
                  </a:lnTo>
                  <a:lnTo>
                    <a:pt x="98779" y="974766"/>
                  </a:lnTo>
                  <a:lnTo>
                    <a:pt x="103895" y="974693"/>
                  </a:lnTo>
                  <a:lnTo>
                    <a:pt x="166696" y="957424"/>
                  </a:lnTo>
                  <a:lnTo>
                    <a:pt x="219590" y="943604"/>
                  </a:lnTo>
                  <a:lnTo>
                    <a:pt x="224825" y="942229"/>
                  </a:lnTo>
                  <a:lnTo>
                    <a:pt x="230132" y="941418"/>
                  </a:lnTo>
                  <a:lnTo>
                    <a:pt x="235574" y="940330"/>
                  </a:lnTo>
                  <a:lnTo>
                    <a:pt x="238190" y="943405"/>
                  </a:lnTo>
                  <a:lnTo>
                    <a:pt x="271951" y="978876"/>
                  </a:lnTo>
                  <a:lnTo>
                    <a:pt x="304322" y="1005612"/>
                  </a:lnTo>
                  <a:lnTo>
                    <a:pt x="311726" y="1012332"/>
                  </a:lnTo>
                  <a:lnTo>
                    <a:pt x="315822" y="1019483"/>
                  </a:lnTo>
                  <a:lnTo>
                    <a:pt x="317105" y="1027425"/>
                  </a:lnTo>
                  <a:lnTo>
                    <a:pt x="316069" y="1036520"/>
                  </a:lnTo>
                  <a:lnTo>
                    <a:pt x="310769" y="1062755"/>
                  </a:lnTo>
                  <a:lnTo>
                    <a:pt x="305580" y="1089004"/>
                  </a:lnTo>
                  <a:lnTo>
                    <a:pt x="300268" y="1115225"/>
                  </a:lnTo>
                  <a:lnTo>
                    <a:pt x="294598" y="1141376"/>
                  </a:lnTo>
                  <a:lnTo>
                    <a:pt x="292068" y="1152524"/>
                  </a:lnTo>
                  <a:lnTo>
                    <a:pt x="294360" y="1157478"/>
                  </a:lnTo>
                  <a:lnTo>
                    <a:pt x="351508" y="1178666"/>
                  </a:lnTo>
                  <a:lnTo>
                    <a:pt x="397972" y="1196074"/>
                  </a:lnTo>
                  <a:lnTo>
                    <a:pt x="444382" y="1213623"/>
                  </a:lnTo>
                  <a:lnTo>
                    <a:pt x="490733" y="1231307"/>
                  </a:lnTo>
                  <a:lnTo>
                    <a:pt x="497613" y="1233209"/>
                  </a:lnTo>
                  <a:lnTo>
                    <a:pt x="503073" y="1232754"/>
                  </a:lnTo>
                  <a:lnTo>
                    <a:pt x="507636" y="1229625"/>
                  </a:lnTo>
                  <a:lnTo>
                    <a:pt x="511820" y="1223509"/>
                  </a:lnTo>
                  <a:lnTo>
                    <a:pt x="524779" y="1200092"/>
                  </a:lnTo>
                  <a:lnTo>
                    <a:pt x="538077" y="1176858"/>
                  </a:lnTo>
                  <a:lnTo>
                    <a:pt x="551510" y="1153696"/>
                  </a:lnTo>
                  <a:lnTo>
                    <a:pt x="564874" y="1130496"/>
                  </a:lnTo>
                  <a:lnTo>
                    <a:pt x="569989" y="1122997"/>
                  </a:lnTo>
                  <a:lnTo>
                    <a:pt x="576059" y="1117723"/>
                  </a:lnTo>
                  <a:lnTo>
                    <a:pt x="583783" y="1114887"/>
                  </a:lnTo>
                  <a:lnTo>
                    <a:pt x="593856" y="1114705"/>
                  </a:lnTo>
                  <a:lnTo>
                    <a:pt x="613296" y="1116252"/>
                  </a:lnTo>
                  <a:lnTo>
                    <a:pt x="632856" y="1116615"/>
                  </a:lnTo>
                  <a:lnTo>
                    <a:pt x="652366" y="1115517"/>
                  </a:lnTo>
                  <a:lnTo>
                    <a:pt x="671656" y="1112683"/>
                  </a:lnTo>
                  <a:lnTo>
                    <a:pt x="681812" y="1112085"/>
                  </a:lnTo>
                  <a:lnTo>
                    <a:pt x="689520" y="1114610"/>
                  </a:lnTo>
                  <a:lnTo>
                    <a:pt x="695662" y="1119782"/>
                  </a:lnTo>
                  <a:lnTo>
                    <a:pt x="701119" y="1127126"/>
                  </a:lnTo>
                  <a:lnTo>
                    <a:pt x="715935" y="1149463"/>
                  </a:lnTo>
                  <a:lnTo>
                    <a:pt x="730913" y="1171699"/>
                  </a:lnTo>
                  <a:lnTo>
                    <a:pt x="745845" y="1193962"/>
                  </a:lnTo>
                  <a:lnTo>
                    <a:pt x="760528" y="1216383"/>
                  </a:lnTo>
                  <a:lnTo>
                    <a:pt x="766114" y="1225072"/>
                  </a:lnTo>
                  <a:lnTo>
                    <a:pt x="770466" y="1226322"/>
                  </a:lnTo>
                  <a:lnTo>
                    <a:pt x="825412" y="1201015"/>
                  </a:lnTo>
                  <a:lnTo>
                    <a:pt x="871021" y="1180241"/>
                  </a:lnTo>
                  <a:lnTo>
                    <a:pt x="916724" y="1159676"/>
                  </a:lnTo>
                  <a:lnTo>
                    <a:pt x="962537" y="1139354"/>
                  </a:lnTo>
                  <a:lnTo>
                    <a:pt x="973596" y="1134492"/>
                  </a:lnTo>
                  <a:lnTo>
                    <a:pt x="973938" y="1129435"/>
                  </a:lnTo>
                  <a:lnTo>
                    <a:pt x="971011" y="1119230"/>
                  </a:lnTo>
                  <a:lnTo>
                    <a:pt x="963730" y="1092911"/>
                  </a:lnTo>
                  <a:lnTo>
                    <a:pt x="956750" y="1066515"/>
                  </a:lnTo>
                  <a:lnTo>
                    <a:pt x="949775" y="1040119"/>
                  </a:lnTo>
                  <a:lnTo>
                    <a:pt x="942510" y="1013797"/>
                  </a:lnTo>
                  <a:lnTo>
                    <a:pt x="940977" y="1005958"/>
                  </a:lnTo>
                  <a:lnTo>
                    <a:pt x="941472" y="999150"/>
                  </a:lnTo>
                  <a:lnTo>
                    <a:pt x="944364" y="992998"/>
                  </a:lnTo>
                  <a:lnTo>
                    <a:pt x="950020" y="987125"/>
                  </a:lnTo>
                  <a:lnTo>
                    <a:pt x="965543" y="973622"/>
                  </a:lnTo>
                  <a:lnTo>
                    <a:pt x="980168" y="959190"/>
                  </a:lnTo>
                  <a:lnTo>
                    <a:pt x="993801" y="943849"/>
                  </a:lnTo>
                  <a:lnTo>
                    <a:pt x="1006348" y="927620"/>
                  </a:lnTo>
                  <a:lnTo>
                    <a:pt x="1012708" y="920704"/>
                  </a:lnTo>
                  <a:lnTo>
                    <a:pt x="1019462" y="917019"/>
                  </a:lnTo>
                  <a:lnTo>
                    <a:pt x="1026929" y="915988"/>
                  </a:lnTo>
                  <a:lnTo>
                    <a:pt x="1035426" y="917028"/>
                  </a:lnTo>
                  <a:lnTo>
                    <a:pt x="1061678" y="922306"/>
                  </a:lnTo>
                  <a:lnTo>
                    <a:pt x="1087961" y="927463"/>
                  </a:lnTo>
                  <a:lnTo>
                    <a:pt x="1114215" y="932747"/>
                  </a:lnTo>
                  <a:lnTo>
                    <a:pt x="1140379" y="938404"/>
                  </a:lnTo>
                  <a:lnTo>
                    <a:pt x="1151526" y="940937"/>
                  </a:lnTo>
                  <a:lnTo>
                    <a:pt x="1156471" y="938750"/>
                  </a:lnTo>
                  <a:lnTo>
                    <a:pt x="1177671" y="881590"/>
                  </a:lnTo>
                  <a:lnTo>
                    <a:pt x="1195081" y="835127"/>
                  </a:lnTo>
                  <a:lnTo>
                    <a:pt x="1212629" y="788717"/>
                  </a:lnTo>
                  <a:lnTo>
                    <a:pt x="1230310" y="742365"/>
                  </a:lnTo>
                  <a:lnTo>
                    <a:pt x="1232208" y="735493"/>
                  </a:lnTo>
                  <a:lnTo>
                    <a:pt x="1231762" y="730002"/>
                  </a:lnTo>
                  <a:lnTo>
                    <a:pt x="1228640" y="725397"/>
                  </a:lnTo>
                  <a:lnTo>
                    <a:pt x="1222511" y="721182"/>
                  </a:lnTo>
                  <a:lnTo>
                    <a:pt x="1199096" y="708235"/>
                  </a:lnTo>
                  <a:lnTo>
                    <a:pt x="1175865" y="694965"/>
                  </a:lnTo>
                  <a:lnTo>
                    <a:pt x="1152704" y="681564"/>
                  </a:lnTo>
                  <a:lnTo>
                    <a:pt x="1129498" y="668224"/>
                  </a:lnTo>
                  <a:lnTo>
                    <a:pt x="1122028" y="663061"/>
                  </a:lnTo>
                  <a:lnTo>
                    <a:pt x="1116906" y="656925"/>
                  </a:lnTo>
                  <a:lnTo>
                    <a:pt x="1114254" y="649144"/>
                  </a:lnTo>
                  <a:lnTo>
                    <a:pt x="1114189" y="639049"/>
                  </a:lnTo>
                  <a:lnTo>
                    <a:pt x="1115574" y="619135"/>
                  </a:lnTo>
                  <a:lnTo>
                    <a:pt x="1115441" y="599126"/>
                  </a:lnTo>
                  <a:lnTo>
                    <a:pt x="1113936" y="579123"/>
                  </a:lnTo>
                  <a:lnTo>
                    <a:pt x="1111204" y="559228"/>
                  </a:lnTo>
                  <a:lnTo>
                    <a:pt x="1110761" y="551169"/>
                  </a:lnTo>
                  <a:lnTo>
                    <a:pt x="1112488" y="544610"/>
                  </a:lnTo>
                  <a:lnTo>
                    <a:pt x="1116485" y="539077"/>
                  </a:lnTo>
                  <a:lnTo>
                    <a:pt x="1122855" y="534097"/>
                  </a:lnTo>
                  <a:lnTo>
                    <a:pt x="1146135" y="518864"/>
                  </a:lnTo>
                  <a:lnTo>
                    <a:pt x="1169229" y="503358"/>
                  </a:lnTo>
                  <a:lnTo>
                    <a:pt x="1192316" y="487839"/>
                  </a:lnTo>
                  <a:lnTo>
                    <a:pt x="1215578" y="472570"/>
                  </a:lnTo>
                  <a:lnTo>
                    <a:pt x="1224353" y="466925"/>
                  </a:lnTo>
                  <a:lnTo>
                    <a:pt x="1225368" y="462425"/>
                  </a:lnTo>
                  <a:lnTo>
                    <a:pt x="1200120" y="407586"/>
                  </a:lnTo>
                  <a:lnTo>
                    <a:pt x="1179340" y="361980"/>
                  </a:lnTo>
                  <a:lnTo>
                    <a:pt x="1158770" y="316281"/>
                  </a:lnTo>
                  <a:lnTo>
                    <a:pt x="1138453" y="270464"/>
                  </a:lnTo>
                  <a:lnTo>
                    <a:pt x="1133532" y="259274"/>
                  </a:lnTo>
                  <a:lnTo>
                    <a:pt x="1128407" y="259312"/>
                  </a:lnTo>
                  <a:lnTo>
                    <a:pt x="1118329" y="262184"/>
                  </a:lnTo>
                  <a:lnTo>
                    <a:pt x="1091493" y="269594"/>
                  </a:lnTo>
                  <a:lnTo>
                    <a:pt x="1064571" y="276734"/>
                  </a:lnTo>
                  <a:lnTo>
                    <a:pt x="1037640" y="283844"/>
                  </a:lnTo>
                  <a:lnTo>
                    <a:pt x="1010777" y="291166"/>
                  </a:lnTo>
                  <a:lnTo>
                    <a:pt x="1003985" y="292404"/>
                  </a:lnTo>
                  <a:lnTo>
                    <a:pt x="998133" y="291823"/>
                  </a:lnTo>
                  <a:lnTo>
                    <a:pt x="992875" y="289181"/>
                  </a:lnTo>
                  <a:lnTo>
                    <a:pt x="987861" y="284233"/>
                  </a:lnTo>
                  <a:lnTo>
                    <a:pt x="974294" y="268746"/>
                  </a:lnTo>
                  <a:lnTo>
                    <a:pt x="959664" y="254308"/>
                  </a:lnTo>
                  <a:lnTo>
                    <a:pt x="944136" y="240871"/>
                  </a:lnTo>
                  <a:lnTo>
                    <a:pt x="927874" y="228387"/>
                  </a:lnTo>
                  <a:lnTo>
                    <a:pt x="920522" y="221684"/>
                  </a:lnTo>
                  <a:lnTo>
                    <a:pt x="916412" y="214554"/>
                  </a:lnTo>
                  <a:lnTo>
                    <a:pt x="915096" y="206614"/>
                  </a:lnTo>
                  <a:lnTo>
                    <a:pt x="916127" y="197479"/>
                  </a:lnTo>
                  <a:lnTo>
                    <a:pt x="921444" y="171247"/>
                  </a:lnTo>
                  <a:lnTo>
                    <a:pt x="926629" y="144996"/>
                  </a:lnTo>
                  <a:lnTo>
                    <a:pt x="931931" y="118772"/>
                  </a:lnTo>
                  <a:lnTo>
                    <a:pt x="937599" y="92623"/>
                  </a:lnTo>
                  <a:lnTo>
                    <a:pt x="940141" y="81457"/>
                  </a:lnTo>
                  <a:lnTo>
                    <a:pt x="937821" y="76521"/>
                  </a:lnTo>
                  <a:lnTo>
                    <a:pt x="880690" y="55330"/>
                  </a:lnTo>
                  <a:lnTo>
                    <a:pt x="834227" y="37921"/>
                  </a:lnTo>
                  <a:lnTo>
                    <a:pt x="787816" y="20373"/>
                  </a:lnTo>
                  <a:lnTo>
                    <a:pt x="741463" y="2691"/>
                  </a:lnTo>
                  <a:lnTo>
                    <a:pt x="738876" y="1700"/>
                  </a:lnTo>
                  <a:lnTo>
                    <a:pt x="736659" y="1021"/>
                  </a:lnTo>
                  <a:lnTo>
                    <a:pt x="734627" y="766"/>
                  </a:lnTo>
                  <a:close/>
                </a:path>
                <a:path w="1232534" h="1233804">
                  <a:moveTo>
                    <a:pt x="616098" y="333339"/>
                  </a:moveTo>
                  <a:lnTo>
                    <a:pt x="662105" y="337053"/>
                  </a:lnTo>
                  <a:lnTo>
                    <a:pt x="705750" y="347803"/>
                  </a:lnTo>
                  <a:lnTo>
                    <a:pt x="746449" y="365005"/>
                  </a:lnTo>
                  <a:lnTo>
                    <a:pt x="783617" y="388075"/>
                  </a:lnTo>
                  <a:lnTo>
                    <a:pt x="816670" y="416429"/>
                  </a:lnTo>
                  <a:lnTo>
                    <a:pt x="845024" y="449483"/>
                  </a:lnTo>
                  <a:lnTo>
                    <a:pt x="868094" y="486651"/>
                  </a:lnTo>
                  <a:lnTo>
                    <a:pt x="885296" y="527349"/>
                  </a:lnTo>
                  <a:lnTo>
                    <a:pt x="896045" y="570994"/>
                  </a:lnTo>
                  <a:lnTo>
                    <a:pt x="899758" y="617000"/>
                  </a:lnTo>
                  <a:lnTo>
                    <a:pt x="896045" y="663007"/>
                  </a:lnTo>
                  <a:lnTo>
                    <a:pt x="885294" y="706651"/>
                  </a:lnTo>
                  <a:lnTo>
                    <a:pt x="868092" y="747350"/>
                  </a:lnTo>
                  <a:lnTo>
                    <a:pt x="845021" y="784518"/>
                  </a:lnTo>
                  <a:lnTo>
                    <a:pt x="816667" y="817571"/>
                  </a:lnTo>
                  <a:lnTo>
                    <a:pt x="783614" y="845925"/>
                  </a:lnTo>
                  <a:lnTo>
                    <a:pt x="746447" y="868995"/>
                  </a:lnTo>
                  <a:lnTo>
                    <a:pt x="705749" y="886197"/>
                  </a:lnTo>
                  <a:lnTo>
                    <a:pt x="662104" y="896947"/>
                  </a:lnTo>
                  <a:lnTo>
                    <a:pt x="616098" y="900660"/>
                  </a:lnTo>
                  <a:lnTo>
                    <a:pt x="570092" y="896947"/>
                  </a:lnTo>
                  <a:lnTo>
                    <a:pt x="526448" y="886197"/>
                  </a:lnTo>
                  <a:lnTo>
                    <a:pt x="485749" y="868995"/>
                  </a:lnTo>
                  <a:lnTo>
                    <a:pt x="448581" y="845925"/>
                  </a:lnTo>
                  <a:lnTo>
                    <a:pt x="415528" y="817571"/>
                  </a:lnTo>
                  <a:lnTo>
                    <a:pt x="387174" y="784518"/>
                  </a:lnTo>
                  <a:lnTo>
                    <a:pt x="364104" y="747350"/>
                  </a:lnTo>
                  <a:lnTo>
                    <a:pt x="346901" y="706651"/>
                  </a:lnTo>
                  <a:lnTo>
                    <a:pt x="336151" y="663007"/>
                  </a:lnTo>
                  <a:lnTo>
                    <a:pt x="332438" y="617000"/>
                  </a:lnTo>
                  <a:lnTo>
                    <a:pt x="336151" y="570994"/>
                  </a:lnTo>
                  <a:lnTo>
                    <a:pt x="346901" y="527349"/>
                  </a:lnTo>
                  <a:lnTo>
                    <a:pt x="364104" y="486651"/>
                  </a:lnTo>
                  <a:lnTo>
                    <a:pt x="387174" y="449483"/>
                  </a:lnTo>
                  <a:lnTo>
                    <a:pt x="415528" y="416429"/>
                  </a:lnTo>
                  <a:lnTo>
                    <a:pt x="448581" y="388075"/>
                  </a:lnTo>
                  <a:lnTo>
                    <a:pt x="485749" y="365005"/>
                  </a:lnTo>
                  <a:lnTo>
                    <a:pt x="526448" y="347803"/>
                  </a:lnTo>
                  <a:lnTo>
                    <a:pt x="570092" y="337053"/>
                  </a:lnTo>
                  <a:lnTo>
                    <a:pt x="616098" y="333339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87526" y="3667145"/>
            <a:ext cx="753571" cy="754341"/>
            <a:chOff x="14325668" y="6047393"/>
            <a:chExt cx="1242695" cy="1243965"/>
          </a:xfrm>
        </p:grpSpPr>
        <p:sp>
          <p:nvSpPr>
            <p:cNvPr id="8" name="object 8"/>
            <p:cNvSpPr/>
            <p:nvPr/>
          </p:nvSpPr>
          <p:spPr>
            <a:xfrm>
              <a:off x="14330900" y="6052668"/>
              <a:ext cx="1232535" cy="1233170"/>
            </a:xfrm>
            <a:custGeom>
              <a:avLst/>
              <a:gdLst/>
              <a:ahLst/>
              <a:cxnLst/>
              <a:rect l="l" t="t" r="r" b="b"/>
              <a:pathLst>
                <a:path w="1232534" h="1233170">
                  <a:moveTo>
                    <a:pt x="996696" y="941070"/>
                  </a:moveTo>
                  <a:lnTo>
                    <a:pt x="235577" y="941070"/>
                  </a:lnTo>
                  <a:lnTo>
                    <a:pt x="238194" y="943610"/>
                  </a:lnTo>
                  <a:lnTo>
                    <a:pt x="240351" y="946150"/>
                  </a:lnTo>
                  <a:lnTo>
                    <a:pt x="242603" y="948690"/>
                  </a:lnTo>
                  <a:lnTo>
                    <a:pt x="256943" y="965200"/>
                  </a:lnTo>
                  <a:lnTo>
                    <a:pt x="271954" y="979170"/>
                  </a:lnTo>
                  <a:lnTo>
                    <a:pt x="287721" y="993140"/>
                  </a:lnTo>
                  <a:lnTo>
                    <a:pt x="304329" y="1005840"/>
                  </a:lnTo>
                  <a:lnTo>
                    <a:pt x="311730" y="1013460"/>
                  </a:lnTo>
                  <a:lnTo>
                    <a:pt x="315824" y="1019810"/>
                  </a:lnTo>
                  <a:lnTo>
                    <a:pt x="317105" y="1027430"/>
                  </a:lnTo>
                  <a:lnTo>
                    <a:pt x="316066" y="1037590"/>
                  </a:lnTo>
                  <a:lnTo>
                    <a:pt x="310767" y="1062990"/>
                  </a:lnTo>
                  <a:lnTo>
                    <a:pt x="305581" y="1089660"/>
                  </a:lnTo>
                  <a:lnTo>
                    <a:pt x="300271" y="1116330"/>
                  </a:lnTo>
                  <a:lnTo>
                    <a:pt x="292067" y="1153160"/>
                  </a:lnTo>
                  <a:lnTo>
                    <a:pt x="294360" y="1158240"/>
                  </a:lnTo>
                  <a:lnTo>
                    <a:pt x="304999" y="1162050"/>
                  </a:lnTo>
                  <a:lnTo>
                    <a:pt x="351508" y="1179830"/>
                  </a:lnTo>
                  <a:lnTo>
                    <a:pt x="397971" y="1196340"/>
                  </a:lnTo>
                  <a:lnTo>
                    <a:pt x="490731" y="1231900"/>
                  </a:lnTo>
                  <a:lnTo>
                    <a:pt x="497613" y="1233170"/>
                  </a:lnTo>
                  <a:lnTo>
                    <a:pt x="503074" y="1233170"/>
                  </a:lnTo>
                  <a:lnTo>
                    <a:pt x="507635" y="1230630"/>
                  </a:lnTo>
                  <a:lnTo>
                    <a:pt x="511820" y="1224280"/>
                  </a:lnTo>
                  <a:lnTo>
                    <a:pt x="524779" y="1200150"/>
                  </a:lnTo>
                  <a:lnTo>
                    <a:pt x="538077" y="1177290"/>
                  </a:lnTo>
                  <a:lnTo>
                    <a:pt x="564876" y="1131570"/>
                  </a:lnTo>
                  <a:lnTo>
                    <a:pt x="569990" y="1123950"/>
                  </a:lnTo>
                  <a:lnTo>
                    <a:pt x="576061" y="1118870"/>
                  </a:lnTo>
                  <a:lnTo>
                    <a:pt x="583785" y="1115060"/>
                  </a:lnTo>
                  <a:lnTo>
                    <a:pt x="662013" y="1115060"/>
                  </a:lnTo>
                  <a:lnTo>
                    <a:pt x="681816" y="1112520"/>
                  </a:lnTo>
                  <a:lnTo>
                    <a:pt x="968929" y="1112520"/>
                  </a:lnTo>
                  <a:lnTo>
                    <a:pt x="963728" y="1093470"/>
                  </a:lnTo>
                  <a:lnTo>
                    <a:pt x="949772" y="1040130"/>
                  </a:lnTo>
                  <a:lnTo>
                    <a:pt x="942508" y="1014730"/>
                  </a:lnTo>
                  <a:lnTo>
                    <a:pt x="940979" y="1007110"/>
                  </a:lnTo>
                  <a:lnTo>
                    <a:pt x="941477" y="999490"/>
                  </a:lnTo>
                  <a:lnTo>
                    <a:pt x="944369" y="993140"/>
                  </a:lnTo>
                  <a:lnTo>
                    <a:pt x="965544" y="974090"/>
                  </a:lnTo>
                  <a:lnTo>
                    <a:pt x="980167" y="960120"/>
                  </a:lnTo>
                  <a:lnTo>
                    <a:pt x="993800" y="944880"/>
                  </a:lnTo>
                  <a:lnTo>
                    <a:pt x="996696" y="941070"/>
                  </a:lnTo>
                  <a:close/>
                </a:path>
                <a:path w="1232534" h="1233170">
                  <a:moveTo>
                    <a:pt x="968929" y="1112520"/>
                  </a:moveTo>
                  <a:lnTo>
                    <a:pt x="681816" y="1112520"/>
                  </a:lnTo>
                  <a:lnTo>
                    <a:pt x="689524" y="1115060"/>
                  </a:lnTo>
                  <a:lnTo>
                    <a:pt x="695665" y="1120140"/>
                  </a:lnTo>
                  <a:lnTo>
                    <a:pt x="701123" y="1127760"/>
                  </a:lnTo>
                  <a:lnTo>
                    <a:pt x="715936" y="1150620"/>
                  </a:lnTo>
                  <a:lnTo>
                    <a:pt x="730915" y="1172210"/>
                  </a:lnTo>
                  <a:lnTo>
                    <a:pt x="745850" y="1195070"/>
                  </a:lnTo>
                  <a:lnTo>
                    <a:pt x="760535" y="1216660"/>
                  </a:lnTo>
                  <a:lnTo>
                    <a:pt x="766116" y="1225550"/>
                  </a:lnTo>
                  <a:lnTo>
                    <a:pt x="770471" y="1226820"/>
                  </a:lnTo>
                  <a:lnTo>
                    <a:pt x="779885" y="1223010"/>
                  </a:lnTo>
                  <a:lnTo>
                    <a:pt x="825414" y="1201420"/>
                  </a:lnTo>
                  <a:lnTo>
                    <a:pt x="962539" y="1140460"/>
                  </a:lnTo>
                  <a:lnTo>
                    <a:pt x="973596" y="1135380"/>
                  </a:lnTo>
                  <a:lnTo>
                    <a:pt x="973942" y="1130300"/>
                  </a:lnTo>
                  <a:lnTo>
                    <a:pt x="971010" y="1120140"/>
                  </a:lnTo>
                  <a:lnTo>
                    <a:pt x="968929" y="1112520"/>
                  </a:lnTo>
                  <a:close/>
                </a:path>
                <a:path w="1232534" h="1233170">
                  <a:moveTo>
                    <a:pt x="662013" y="1115060"/>
                  </a:moveTo>
                  <a:lnTo>
                    <a:pt x="593859" y="1115060"/>
                  </a:lnTo>
                  <a:lnTo>
                    <a:pt x="632857" y="1117600"/>
                  </a:lnTo>
                  <a:lnTo>
                    <a:pt x="652368" y="1116330"/>
                  </a:lnTo>
                  <a:lnTo>
                    <a:pt x="662013" y="1115060"/>
                  </a:lnTo>
                  <a:close/>
                </a:path>
                <a:path w="1232534" h="1233170">
                  <a:moveTo>
                    <a:pt x="80503" y="293370"/>
                  </a:moveTo>
                  <a:lnTo>
                    <a:pt x="75697" y="295910"/>
                  </a:lnTo>
                  <a:lnTo>
                    <a:pt x="71791" y="306070"/>
                  </a:lnTo>
                  <a:lnTo>
                    <a:pt x="54522" y="353060"/>
                  </a:lnTo>
                  <a:lnTo>
                    <a:pt x="37114" y="400050"/>
                  </a:lnTo>
                  <a:lnTo>
                    <a:pt x="19569" y="445770"/>
                  </a:lnTo>
                  <a:lnTo>
                    <a:pt x="1888" y="492760"/>
                  </a:lnTo>
                  <a:lnTo>
                    <a:pt x="0" y="499110"/>
                  </a:lnTo>
                  <a:lnTo>
                    <a:pt x="495" y="504190"/>
                  </a:lnTo>
                  <a:lnTo>
                    <a:pt x="3660" y="509270"/>
                  </a:lnTo>
                  <a:lnTo>
                    <a:pt x="9783" y="513080"/>
                  </a:lnTo>
                  <a:lnTo>
                    <a:pt x="33193" y="525780"/>
                  </a:lnTo>
                  <a:lnTo>
                    <a:pt x="56419" y="539750"/>
                  </a:lnTo>
                  <a:lnTo>
                    <a:pt x="102795" y="566420"/>
                  </a:lnTo>
                  <a:lnTo>
                    <a:pt x="118010" y="595630"/>
                  </a:lnTo>
                  <a:lnTo>
                    <a:pt x="116643" y="615950"/>
                  </a:lnTo>
                  <a:lnTo>
                    <a:pt x="116765" y="635000"/>
                  </a:lnTo>
                  <a:lnTo>
                    <a:pt x="118256" y="655320"/>
                  </a:lnTo>
                  <a:lnTo>
                    <a:pt x="120994" y="675640"/>
                  </a:lnTo>
                  <a:lnTo>
                    <a:pt x="121438" y="683260"/>
                  </a:lnTo>
                  <a:lnTo>
                    <a:pt x="119698" y="689610"/>
                  </a:lnTo>
                  <a:lnTo>
                    <a:pt x="115693" y="695960"/>
                  </a:lnTo>
                  <a:lnTo>
                    <a:pt x="109340" y="701040"/>
                  </a:lnTo>
                  <a:lnTo>
                    <a:pt x="16526" y="762000"/>
                  </a:lnTo>
                  <a:lnTo>
                    <a:pt x="7667" y="768350"/>
                  </a:lnTo>
                  <a:lnTo>
                    <a:pt x="6976" y="772160"/>
                  </a:lnTo>
                  <a:lnTo>
                    <a:pt x="32170" y="826770"/>
                  </a:lnTo>
                  <a:lnTo>
                    <a:pt x="52951" y="872490"/>
                  </a:lnTo>
                  <a:lnTo>
                    <a:pt x="73525" y="918210"/>
                  </a:lnTo>
                  <a:lnTo>
                    <a:pt x="93843" y="963930"/>
                  </a:lnTo>
                  <a:lnTo>
                    <a:pt x="98785" y="975360"/>
                  </a:lnTo>
                  <a:lnTo>
                    <a:pt x="103895" y="975360"/>
                  </a:lnTo>
                  <a:lnTo>
                    <a:pt x="113968" y="972820"/>
                  </a:lnTo>
                  <a:lnTo>
                    <a:pt x="166699" y="957580"/>
                  </a:lnTo>
                  <a:lnTo>
                    <a:pt x="224823" y="942340"/>
                  </a:lnTo>
                  <a:lnTo>
                    <a:pt x="230132" y="942340"/>
                  </a:lnTo>
                  <a:lnTo>
                    <a:pt x="235577" y="941070"/>
                  </a:lnTo>
                  <a:lnTo>
                    <a:pt x="996696" y="941070"/>
                  </a:lnTo>
                  <a:lnTo>
                    <a:pt x="1006349" y="928370"/>
                  </a:lnTo>
                  <a:lnTo>
                    <a:pt x="1012708" y="920750"/>
                  </a:lnTo>
                  <a:lnTo>
                    <a:pt x="1019463" y="918210"/>
                  </a:lnTo>
                  <a:lnTo>
                    <a:pt x="1026930" y="916940"/>
                  </a:lnTo>
                  <a:lnTo>
                    <a:pt x="1164946" y="916940"/>
                  </a:lnTo>
                  <a:lnTo>
                    <a:pt x="1170596" y="901700"/>
                  </a:lnTo>
                  <a:lnTo>
                    <a:pt x="616099" y="901700"/>
                  </a:lnTo>
                  <a:lnTo>
                    <a:pt x="570092" y="897890"/>
                  </a:lnTo>
                  <a:lnTo>
                    <a:pt x="526447" y="886460"/>
                  </a:lnTo>
                  <a:lnTo>
                    <a:pt x="485749" y="869950"/>
                  </a:lnTo>
                  <a:lnTo>
                    <a:pt x="448582" y="847090"/>
                  </a:lnTo>
                  <a:lnTo>
                    <a:pt x="415529" y="817880"/>
                  </a:lnTo>
                  <a:lnTo>
                    <a:pt x="387176" y="784860"/>
                  </a:lnTo>
                  <a:lnTo>
                    <a:pt x="364107" y="748030"/>
                  </a:lnTo>
                  <a:lnTo>
                    <a:pt x="346905" y="707390"/>
                  </a:lnTo>
                  <a:lnTo>
                    <a:pt x="336156" y="664210"/>
                  </a:lnTo>
                  <a:lnTo>
                    <a:pt x="332443" y="617220"/>
                  </a:lnTo>
                  <a:lnTo>
                    <a:pt x="336156" y="571500"/>
                  </a:lnTo>
                  <a:lnTo>
                    <a:pt x="346905" y="528320"/>
                  </a:lnTo>
                  <a:lnTo>
                    <a:pt x="364107" y="487680"/>
                  </a:lnTo>
                  <a:lnTo>
                    <a:pt x="387176" y="449580"/>
                  </a:lnTo>
                  <a:lnTo>
                    <a:pt x="415529" y="416560"/>
                  </a:lnTo>
                  <a:lnTo>
                    <a:pt x="448582" y="388620"/>
                  </a:lnTo>
                  <a:lnTo>
                    <a:pt x="485749" y="365760"/>
                  </a:lnTo>
                  <a:lnTo>
                    <a:pt x="526447" y="347980"/>
                  </a:lnTo>
                  <a:lnTo>
                    <a:pt x="570092" y="337820"/>
                  </a:lnTo>
                  <a:lnTo>
                    <a:pt x="616099" y="334010"/>
                  </a:lnTo>
                  <a:lnTo>
                    <a:pt x="1166411" y="334010"/>
                  </a:lnTo>
                  <a:lnTo>
                    <a:pt x="1159359" y="318770"/>
                  </a:lnTo>
                  <a:lnTo>
                    <a:pt x="205121" y="318770"/>
                  </a:lnTo>
                  <a:lnTo>
                    <a:pt x="196677" y="317500"/>
                  </a:lnTo>
                  <a:lnTo>
                    <a:pt x="117886" y="302260"/>
                  </a:lnTo>
                  <a:lnTo>
                    <a:pt x="91728" y="295910"/>
                  </a:lnTo>
                  <a:lnTo>
                    <a:pt x="80503" y="293370"/>
                  </a:lnTo>
                  <a:close/>
                </a:path>
                <a:path w="1232534" h="1233170">
                  <a:moveTo>
                    <a:pt x="1164946" y="916940"/>
                  </a:moveTo>
                  <a:lnTo>
                    <a:pt x="1026930" y="916940"/>
                  </a:lnTo>
                  <a:lnTo>
                    <a:pt x="1035427" y="918210"/>
                  </a:lnTo>
                  <a:lnTo>
                    <a:pt x="1140376" y="938530"/>
                  </a:lnTo>
                  <a:lnTo>
                    <a:pt x="1151528" y="941070"/>
                  </a:lnTo>
                  <a:lnTo>
                    <a:pt x="1156470" y="939800"/>
                  </a:lnTo>
                  <a:lnTo>
                    <a:pt x="1164946" y="916940"/>
                  </a:lnTo>
                  <a:close/>
                </a:path>
                <a:path w="1232534" h="1233170">
                  <a:moveTo>
                    <a:pt x="1166411" y="334010"/>
                  </a:moveTo>
                  <a:lnTo>
                    <a:pt x="616099" y="334010"/>
                  </a:lnTo>
                  <a:lnTo>
                    <a:pt x="662106" y="337820"/>
                  </a:lnTo>
                  <a:lnTo>
                    <a:pt x="705751" y="347980"/>
                  </a:lnTo>
                  <a:lnTo>
                    <a:pt x="746449" y="365760"/>
                  </a:lnTo>
                  <a:lnTo>
                    <a:pt x="783617" y="388620"/>
                  </a:lnTo>
                  <a:lnTo>
                    <a:pt x="816669" y="416560"/>
                  </a:lnTo>
                  <a:lnTo>
                    <a:pt x="845022" y="449580"/>
                  </a:lnTo>
                  <a:lnTo>
                    <a:pt x="868092" y="487680"/>
                  </a:lnTo>
                  <a:lnTo>
                    <a:pt x="885293" y="528320"/>
                  </a:lnTo>
                  <a:lnTo>
                    <a:pt x="896043" y="571500"/>
                  </a:lnTo>
                  <a:lnTo>
                    <a:pt x="899755" y="617220"/>
                  </a:lnTo>
                  <a:lnTo>
                    <a:pt x="896043" y="664210"/>
                  </a:lnTo>
                  <a:lnTo>
                    <a:pt x="885293" y="707390"/>
                  </a:lnTo>
                  <a:lnTo>
                    <a:pt x="868092" y="748030"/>
                  </a:lnTo>
                  <a:lnTo>
                    <a:pt x="845022" y="784860"/>
                  </a:lnTo>
                  <a:lnTo>
                    <a:pt x="816669" y="817880"/>
                  </a:lnTo>
                  <a:lnTo>
                    <a:pt x="783617" y="847090"/>
                  </a:lnTo>
                  <a:lnTo>
                    <a:pt x="746449" y="869950"/>
                  </a:lnTo>
                  <a:lnTo>
                    <a:pt x="705751" y="886460"/>
                  </a:lnTo>
                  <a:lnTo>
                    <a:pt x="662106" y="897890"/>
                  </a:lnTo>
                  <a:lnTo>
                    <a:pt x="616099" y="901700"/>
                  </a:lnTo>
                  <a:lnTo>
                    <a:pt x="1170596" y="901700"/>
                  </a:lnTo>
                  <a:lnTo>
                    <a:pt x="1195080" y="835660"/>
                  </a:lnTo>
                  <a:lnTo>
                    <a:pt x="1212628" y="789940"/>
                  </a:lnTo>
                  <a:lnTo>
                    <a:pt x="1230311" y="742950"/>
                  </a:lnTo>
                  <a:lnTo>
                    <a:pt x="1232209" y="736600"/>
                  </a:lnTo>
                  <a:lnTo>
                    <a:pt x="1231762" y="730250"/>
                  </a:lnTo>
                  <a:lnTo>
                    <a:pt x="1228640" y="726440"/>
                  </a:lnTo>
                  <a:lnTo>
                    <a:pt x="1222510" y="721360"/>
                  </a:lnTo>
                  <a:lnTo>
                    <a:pt x="1175866" y="695960"/>
                  </a:lnTo>
                  <a:lnTo>
                    <a:pt x="1152705" y="681990"/>
                  </a:lnTo>
                  <a:lnTo>
                    <a:pt x="1116907" y="657860"/>
                  </a:lnTo>
                  <a:lnTo>
                    <a:pt x="1114189" y="640080"/>
                  </a:lnTo>
                  <a:lnTo>
                    <a:pt x="1115573" y="619760"/>
                  </a:lnTo>
                  <a:lnTo>
                    <a:pt x="1115441" y="599440"/>
                  </a:lnTo>
                  <a:lnTo>
                    <a:pt x="1113937" y="579120"/>
                  </a:lnTo>
                  <a:lnTo>
                    <a:pt x="1111205" y="560070"/>
                  </a:lnTo>
                  <a:lnTo>
                    <a:pt x="1110762" y="551180"/>
                  </a:lnTo>
                  <a:lnTo>
                    <a:pt x="1112489" y="544830"/>
                  </a:lnTo>
                  <a:lnTo>
                    <a:pt x="1116486" y="539750"/>
                  </a:lnTo>
                  <a:lnTo>
                    <a:pt x="1122859" y="534670"/>
                  </a:lnTo>
                  <a:lnTo>
                    <a:pt x="1215578" y="473710"/>
                  </a:lnTo>
                  <a:lnTo>
                    <a:pt x="1224353" y="467360"/>
                  </a:lnTo>
                  <a:lnTo>
                    <a:pt x="1225369" y="463550"/>
                  </a:lnTo>
                  <a:lnTo>
                    <a:pt x="1221065" y="453390"/>
                  </a:lnTo>
                  <a:lnTo>
                    <a:pt x="1200120" y="407670"/>
                  </a:lnTo>
                  <a:lnTo>
                    <a:pt x="1179341" y="361950"/>
                  </a:lnTo>
                  <a:lnTo>
                    <a:pt x="1166411" y="334010"/>
                  </a:lnTo>
                  <a:close/>
                </a:path>
                <a:path w="1232534" h="1233170">
                  <a:moveTo>
                    <a:pt x="461643" y="7620"/>
                  </a:moveTo>
                  <a:lnTo>
                    <a:pt x="406767" y="33020"/>
                  </a:lnTo>
                  <a:lnTo>
                    <a:pt x="361128" y="54610"/>
                  </a:lnTo>
                  <a:lnTo>
                    <a:pt x="269565" y="95250"/>
                  </a:lnTo>
                  <a:lnTo>
                    <a:pt x="258382" y="100330"/>
                  </a:lnTo>
                  <a:lnTo>
                    <a:pt x="258403" y="105410"/>
                  </a:lnTo>
                  <a:lnTo>
                    <a:pt x="261283" y="115570"/>
                  </a:lnTo>
                  <a:lnTo>
                    <a:pt x="268543" y="142240"/>
                  </a:lnTo>
                  <a:lnTo>
                    <a:pt x="282501" y="194310"/>
                  </a:lnTo>
                  <a:lnTo>
                    <a:pt x="289785" y="220980"/>
                  </a:lnTo>
                  <a:lnTo>
                    <a:pt x="291306" y="228600"/>
                  </a:lnTo>
                  <a:lnTo>
                    <a:pt x="290766" y="234950"/>
                  </a:lnTo>
                  <a:lnTo>
                    <a:pt x="287835" y="241300"/>
                  </a:lnTo>
                  <a:lnTo>
                    <a:pt x="282183" y="247650"/>
                  </a:lnTo>
                  <a:lnTo>
                    <a:pt x="266672" y="261620"/>
                  </a:lnTo>
                  <a:lnTo>
                    <a:pt x="252061" y="275590"/>
                  </a:lnTo>
                  <a:lnTo>
                    <a:pt x="238450" y="290830"/>
                  </a:lnTo>
                  <a:lnTo>
                    <a:pt x="225944" y="307340"/>
                  </a:lnTo>
                  <a:lnTo>
                    <a:pt x="219496" y="313690"/>
                  </a:lnTo>
                  <a:lnTo>
                    <a:pt x="212642" y="317500"/>
                  </a:lnTo>
                  <a:lnTo>
                    <a:pt x="205121" y="318770"/>
                  </a:lnTo>
                  <a:lnTo>
                    <a:pt x="1159359" y="318770"/>
                  </a:lnTo>
                  <a:lnTo>
                    <a:pt x="1158771" y="317500"/>
                  </a:lnTo>
                  <a:lnTo>
                    <a:pt x="1148336" y="293370"/>
                  </a:lnTo>
                  <a:lnTo>
                    <a:pt x="1003984" y="293370"/>
                  </a:lnTo>
                  <a:lnTo>
                    <a:pt x="998132" y="292100"/>
                  </a:lnTo>
                  <a:lnTo>
                    <a:pt x="992873" y="289560"/>
                  </a:lnTo>
                  <a:lnTo>
                    <a:pt x="987858" y="284480"/>
                  </a:lnTo>
                  <a:lnTo>
                    <a:pt x="974295" y="269240"/>
                  </a:lnTo>
                  <a:lnTo>
                    <a:pt x="959667" y="255270"/>
                  </a:lnTo>
                  <a:lnTo>
                    <a:pt x="944140" y="241300"/>
                  </a:lnTo>
                  <a:lnTo>
                    <a:pt x="927880" y="228600"/>
                  </a:lnTo>
                  <a:lnTo>
                    <a:pt x="920526" y="222250"/>
                  </a:lnTo>
                  <a:lnTo>
                    <a:pt x="916415" y="214630"/>
                  </a:lnTo>
                  <a:lnTo>
                    <a:pt x="915099" y="207010"/>
                  </a:lnTo>
                  <a:lnTo>
                    <a:pt x="916132" y="198120"/>
                  </a:lnTo>
                  <a:lnTo>
                    <a:pt x="921449" y="171450"/>
                  </a:lnTo>
                  <a:lnTo>
                    <a:pt x="926633" y="146050"/>
                  </a:lnTo>
                  <a:lnTo>
                    <a:pt x="931176" y="123190"/>
                  </a:lnTo>
                  <a:lnTo>
                    <a:pt x="550366" y="123190"/>
                  </a:lnTo>
                  <a:lnTo>
                    <a:pt x="543783" y="120650"/>
                  </a:lnTo>
                  <a:lnTo>
                    <a:pt x="538216" y="116840"/>
                  </a:lnTo>
                  <a:lnTo>
                    <a:pt x="533201" y="110490"/>
                  </a:lnTo>
                  <a:lnTo>
                    <a:pt x="517975" y="87630"/>
                  </a:lnTo>
                  <a:lnTo>
                    <a:pt x="486948" y="41910"/>
                  </a:lnTo>
                  <a:lnTo>
                    <a:pt x="466041" y="8890"/>
                  </a:lnTo>
                  <a:lnTo>
                    <a:pt x="461643" y="7620"/>
                  </a:lnTo>
                  <a:close/>
                </a:path>
                <a:path w="1232534" h="1233170">
                  <a:moveTo>
                    <a:pt x="1133528" y="260350"/>
                  </a:moveTo>
                  <a:lnTo>
                    <a:pt x="1128408" y="260350"/>
                  </a:lnTo>
                  <a:lnTo>
                    <a:pt x="1118335" y="262890"/>
                  </a:lnTo>
                  <a:lnTo>
                    <a:pt x="1091496" y="270510"/>
                  </a:lnTo>
                  <a:lnTo>
                    <a:pt x="1064572" y="276860"/>
                  </a:lnTo>
                  <a:lnTo>
                    <a:pt x="1010778" y="292100"/>
                  </a:lnTo>
                  <a:lnTo>
                    <a:pt x="1003984" y="293370"/>
                  </a:lnTo>
                  <a:lnTo>
                    <a:pt x="1148336" y="293370"/>
                  </a:lnTo>
                  <a:lnTo>
                    <a:pt x="1138450" y="270510"/>
                  </a:lnTo>
                  <a:lnTo>
                    <a:pt x="1133528" y="260350"/>
                  </a:lnTo>
                  <a:close/>
                </a:path>
                <a:path w="1232534" h="1233170">
                  <a:moveTo>
                    <a:pt x="618318" y="118110"/>
                  </a:moveTo>
                  <a:lnTo>
                    <a:pt x="598308" y="118110"/>
                  </a:lnTo>
                  <a:lnTo>
                    <a:pt x="578311" y="119380"/>
                  </a:lnTo>
                  <a:lnTo>
                    <a:pt x="558426" y="121920"/>
                  </a:lnTo>
                  <a:lnTo>
                    <a:pt x="550366" y="123190"/>
                  </a:lnTo>
                  <a:lnTo>
                    <a:pt x="931176" y="123190"/>
                  </a:lnTo>
                  <a:lnTo>
                    <a:pt x="931933" y="119380"/>
                  </a:lnTo>
                  <a:lnTo>
                    <a:pt x="638245" y="119380"/>
                  </a:lnTo>
                  <a:lnTo>
                    <a:pt x="618318" y="118110"/>
                  </a:lnTo>
                  <a:close/>
                </a:path>
                <a:path w="1232534" h="1233170">
                  <a:moveTo>
                    <a:pt x="728536" y="0"/>
                  </a:moveTo>
                  <a:lnTo>
                    <a:pt x="724546" y="3810"/>
                  </a:lnTo>
                  <a:lnTo>
                    <a:pt x="720379" y="11430"/>
                  </a:lnTo>
                  <a:lnTo>
                    <a:pt x="707414" y="34290"/>
                  </a:lnTo>
                  <a:lnTo>
                    <a:pt x="694106" y="57150"/>
                  </a:lnTo>
                  <a:lnTo>
                    <a:pt x="680671" y="81280"/>
                  </a:lnTo>
                  <a:lnTo>
                    <a:pt x="667323" y="104140"/>
                  </a:lnTo>
                  <a:lnTo>
                    <a:pt x="662161" y="111760"/>
                  </a:lnTo>
                  <a:lnTo>
                    <a:pt x="656027" y="116840"/>
                  </a:lnTo>
                  <a:lnTo>
                    <a:pt x="648272" y="119380"/>
                  </a:lnTo>
                  <a:lnTo>
                    <a:pt x="931933" y="119380"/>
                  </a:lnTo>
                  <a:lnTo>
                    <a:pt x="937597" y="92710"/>
                  </a:lnTo>
                  <a:lnTo>
                    <a:pt x="940142" y="82550"/>
                  </a:lnTo>
                  <a:lnTo>
                    <a:pt x="937817" y="77470"/>
                  </a:lnTo>
                  <a:lnTo>
                    <a:pt x="927200" y="73660"/>
                  </a:lnTo>
                  <a:lnTo>
                    <a:pt x="834227" y="38100"/>
                  </a:lnTo>
                  <a:lnTo>
                    <a:pt x="787817" y="21590"/>
                  </a:lnTo>
                  <a:lnTo>
                    <a:pt x="738881" y="2540"/>
                  </a:lnTo>
                  <a:lnTo>
                    <a:pt x="736661" y="1270"/>
                  </a:lnTo>
                  <a:lnTo>
                    <a:pt x="734630" y="1270"/>
                  </a:lnTo>
                  <a:lnTo>
                    <a:pt x="728536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330903" y="6052628"/>
              <a:ext cx="1232535" cy="1233805"/>
            </a:xfrm>
            <a:custGeom>
              <a:avLst/>
              <a:gdLst/>
              <a:ahLst/>
              <a:cxnLst/>
              <a:rect l="l" t="t" r="r" b="b"/>
              <a:pathLst>
                <a:path w="1232534" h="1233804">
                  <a:moveTo>
                    <a:pt x="734627" y="766"/>
                  </a:moveTo>
                  <a:lnTo>
                    <a:pt x="728532" y="0"/>
                  </a:lnTo>
                  <a:lnTo>
                    <a:pt x="724545" y="2777"/>
                  </a:lnTo>
                  <a:lnTo>
                    <a:pt x="720377" y="10491"/>
                  </a:lnTo>
                  <a:lnTo>
                    <a:pt x="707410" y="33920"/>
                  </a:lnTo>
                  <a:lnTo>
                    <a:pt x="694103" y="57182"/>
                  </a:lnTo>
                  <a:lnTo>
                    <a:pt x="680668" y="80375"/>
                  </a:lnTo>
                  <a:lnTo>
                    <a:pt x="667323" y="103600"/>
                  </a:lnTo>
                  <a:lnTo>
                    <a:pt x="662158" y="111090"/>
                  </a:lnTo>
                  <a:lnTo>
                    <a:pt x="656024" y="116260"/>
                  </a:lnTo>
                  <a:lnTo>
                    <a:pt x="648270" y="118999"/>
                  </a:lnTo>
                  <a:lnTo>
                    <a:pt x="638244" y="119198"/>
                  </a:lnTo>
                  <a:lnTo>
                    <a:pt x="618316" y="117818"/>
                  </a:lnTo>
                  <a:lnTo>
                    <a:pt x="598306" y="117631"/>
                  </a:lnTo>
                  <a:lnTo>
                    <a:pt x="578309" y="118780"/>
                  </a:lnTo>
                  <a:lnTo>
                    <a:pt x="558423" y="121413"/>
                  </a:lnTo>
                  <a:lnTo>
                    <a:pt x="550362" y="121971"/>
                  </a:lnTo>
                  <a:lnTo>
                    <a:pt x="543779" y="120426"/>
                  </a:lnTo>
                  <a:lnTo>
                    <a:pt x="538211" y="116582"/>
                  </a:lnTo>
                  <a:lnTo>
                    <a:pt x="533196" y="110243"/>
                  </a:lnTo>
                  <a:lnTo>
                    <a:pt x="517971" y="86956"/>
                  </a:lnTo>
                  <a:lnTo>
                    <a:pt x="502466" y="63860"/>
                  </a:lnTo>
                  <a:lnTo>
                    <a:pt x="486943" y="40774"/>
                  </a:lnTo>
                  <a:lnTo>
                    <a:pt x="471668" y="17520"/>
                  </a:lnTo>
                  <a:lnTo>
                    <a:pt x="466036" y="8772"/>
                  </a:lnTo>
                  <a:lnTo>
                    <a:pt x="461641" y="7628"/>
                  </a:lnTo>
                  <a:lnTo>
                    <a:pt x="406767" y="32899"/>
                  </a:lnTo>
                  <a:lnTo>
                    <a:pt x="361128" y="53712"/>
                  </a:lnTo>
                  <a:lnTo>
                    <a:pt x="315395" y="74314"/>
                  </a:lnTo>
                  <a:lnTo>
                    <a:pt x="269563" y="94645"/>
                  </a:lnTo>
                  <a:lnTo>
                    <a:pt x="258381" y="99560"/>
                  </a:lnTo>
                  <a:lnTo>
                    <a:pt x="258401" y="104684"/>
                  </a:lnTo>
                  <a:lnTo>
                    <a:pt x="261282" y="114769"/>
                  </a:lnTo>
                  <a:lnTo>
                    <a:pt x="268542" y="141094"/>
                  </a:lnTo>
                  <a:lnTo>
                    <a:pt x="275518" y="167490"/>
                  </a:lnTo>
                  <a:lnTo>
                    <a:pt x="282501" y="193884"/>
                  </a:lnTo>
                  <a:lnTo>
                    <a:pt x="289783" y="220203"/>
                  </a:lnTo>
                  <a:lnTo>
                    <a:pt x="291306" y="228075"/>
                  </a:lnTo>
                  <a:lnTo>
                    <a:pt x="290765" y="234887"/>
                  </a:lnTo>
                  <a:lnTo>
                    <a:pt x="287831" y="241024"/>
                  </a:lnTo>
                  <a:lnTo>
                    <a:pt x="282177" y="246874"/>
                  </a:lnTo>
                  <a:lnTo>
                    <a:pt x="266666" y="260398"/>
                  </a:lnTo>
                  <a:lnTo>
                    <a:pt x="252055" y="274851"/>
                  </a:lnTo>
                  <a:lnTo>
                    <a:pt x="238447" y="290217"/>
                  </a:lnTo>
                  <a:lnTo>
                    <a:pt x="225945" y="306476"/>
                  </a:lnTo>
                  <a:lnTo>
                    <a:pt x="219497" y="313438"/>
                  </a:lnTo>
                  <a:lnTo>
                    <a:pt x="212642" y="317033"/>
                  </a:lnTo>
                  <a:lnTo>
                    <a:pt x="205121" y="317949"/>
                  </a:lnTo>
                  <a:lnTo>
                    <a:pt x="196674" y="316874"/>
                  </a:lnTo>
                  <a:lnTo>
                    <a:pt x="170412" y="311635"/>
                  </a:lnTo>
                  <a:lnTo>
                    <a:pt x="144130" y="306479"/>
                  </a:lnTo>
                  <a:lnTo>
                    <a:pt x="117881" y="301176"/>
                  </a:lnTo>
                  <a:lnTo>
                    <a:pt x="91722" y="295499"/>
                  </a:lnTo>
                  <a:lnTo>
                    <a:pt x="80500" y="292941"/>
                  </a:lnTo>
                  <a:lnTo>
                    <a:pt x="75697" y="295329"/>
                  </a:lnTo>
                  <a:lnTo>
                    <a:pt x="54523" y="352407"/>
                  </a:lnTo>
                  <a:lnTo>
                    <a:pt x="37115" y="398871"/>
                  </a:lnTo>
                  <a:lnTo>
                    <a:pt x="19568" y="445283"/>
                  </a:lnTo>
                  <a:lnTo>
                    <a:pt x="1886" y="491635"/>
                  </a:lnTo>
                  <a:lnTo>
                    <a:pt x="0" y="498526"/>
                  </a:lnTo>
                  <a:lnTo>
                    <a:pt x="494" y="503987"/>
                  </a:lnTo>
                  <a:lnTo>
                    <a:pt x="3658" y="508544"/>
                  </a:lnTo>
                  <a:lnTo>
                    <a:pt x="9782" y="512721"/>
                  </a:lnTo>
                  <a:lnTo>
                    <a:pt x="33194" y="525690"/>
                  </a:lnTo>
                  <a:lnTo>
                    <a:pt x="56420" y="539001"/>
                  </a:lnTo>
                  <a:lnTo>
                    <a:pt x="79580" y="552436"/>
                  </a:lnTo>
                  <a:lnTo>
                    <a:pt x="102795" y="565775"/>
                  </a:lnTo>
                  <a:lnTo>
                    <a:pt x="110285" y="570969"/>
                  </a:lnTo>
                  <a:lnTo>
                    <a:pt x="115358" y="577130"/>
                  </a:lnTo>
                  <a:lnTo>
                    <a:pt x="117952" y="584907"/>
                  </a:lnTo>
                  <a:lnTo>
                    <a:pt x="118008" y="594950"/>
                  </a:lnTo>
                  <a:lnTo>
                    <a:pt x="116643" y="614871"/>
                  </a:lnTo>
                  <a:lnTo>
                    <a:pt x="116767" y="634880"/>
                  </a:lnTo>
                  <a:lnTo>
                    <a:pt x="118257" y="654880"/>
                  </a:lnTo>
                  <a:lnTo>
                    <a:pt x="120993" y="674772"/>
                  </a:lnTo>
                  <a:lnTo>
                    <a:pt x="121436" y="682855"/>
                  </a:lnTo>
                  <a:lnTo>
                    <a:pt x="119698" y="689418"/>
                  </a:lnTo>
                  <a:lnTo>
                    <a:pt x="115694" y="694941"/>
                  </a:lnTo>
                  <a:lnTo>
                    <a:pt x="109342" y="699902"/>
                  </a:lnTo>
                  <a:lnTo>
                    <a:pt x="86050" y="715144"/>
                  </a:lnTo>
                  <a:lnTo>
                    <a:pt x="62925" y="730654"/>
                  </a:lnTo>
                  <a:lnTo>
                    <a:pt x="39804" y="746171"/>
                  </a:lnTo>
                  <a:lnTo>
                    <a:pt x="16522" y="761429"/>
                  </a:lnTo>
                  <a:lnTo>
                    <a:pt x="7664" y="767120"/>
                  </a:lnTo>
                  <a:lnTo>
                    <a:pt x="6974" y="771667"/>
                  </a:lnTo>
                  <a:lnTo>
                    <a:pt x="32166" y="826417"/>
                  </a:lnTo>
                  <a:lnTo>
                    <a:pt x="52948" y="872023"/>
                  </a:lnTo>
                  <a:lnTo>
                    <a:pt x="73522" y="917722"/>
                  </a:lnTo>
                  <a:lnTo>
                    <a:pt x="93840" y="963535"/>
                  </a:lnTo>
                  <a:lnTo>
                    <a:pt x="98779" y="974766"/>
                  </a:lnTo>
                  <a:lnTo>
                    <a:pt x="103895" y="974693"/>
                  </a:lnTo>
                  <a:lnTo>
                    <a:pt x="166696" y="957424"/>
                  </a:lnTo>
                  <a:lnTo>
                    <a:pt x="219590" y="943604"/>
                  </a:lnTo>
                  <a:lnTo>
                    <a:pt x="224825" y="942229"/>
                  </a:lnTo>
                  <a:lnTo>
                    <a:pt x="230132" y="941418"/>
                  </a:lnTo>
                  <a:lnTo>
                    <a:pt x="235574" y="940330"/>
                  </a:lnTo>
                  <a:lnTo>
                    <a:pt x="238190" y="943405"/>
                  </a:lnTo>
                  <a:lnTo>
                    <a:pt x="271951" y="978876"/>
                  </a:lnTo>
                  <a:lnTo>
                    <a:pt x="304322" y="1005612"/>
                  </a:lnTo>
                  <a:lnTo>
                    <a:pt x="311726" y="1012332"/>
                  </a:lnTo>
                  <a:lnTo>
                    <a:pt x="315822" y="1019483"/>
                  </a:lnTo>
                  <a:lnTo>
                    <a:pt x="317105" y="1027425"/>
                  </a:lnTo>
                  <a:lnTo>
                    <a:pt x="316069" y="1036520"/>
                  </a:lnTo>
                  <a:lnTo>
                    <a:pt x="310769" y="1062755"/>
                  </a:lnTo>
                  <a:lnTo>
                    <a:pt x="305580" y="1089004"/>
                  </a:lnTo>
                  <a:lnTo>
                    <a:pt x="300268" y="1115225"/>
                  </a:lnTo>
                  <a:lnTo>
                    <a:pt x="294598" y="1141376"/>
                  </a:lnTo>
                  <a:lnTo>
                    <a:pt x="292068" y="1152524"/>
                  </a:lnTo>
                  <a:lnTo>
                    <a:pt x="294360" y="1157478"/>
                  </a:lnTo>
                  <a:lnTo>
                    <a:pt x="351508" y="1178666"/>
                  </a:lnTo>
                  <a:lnTo>
                    <a:pt x="397972" y="1196074"/>
                  </a:lnTo>
                  <a:lnTo>
                    <a:pt x="444382" y="1213623"/>
                  </a:lnTo>
                  <a:lnTo>
                    <a:pt x="490733" y="1231307"/>
                  </a:lnTo>
                  <a:lnTo>
                    <a:pt x="497613" y="1233209"/>
                  </a:lnTo>
                  <a:lnTo>
                    <a:pt x="503073" y="1232754"/>
                  </a:lnTo>
                  <a:lnTo>
                    <a:pt x="507636" y="1229625"/>
                  </a:lnTo>
                  <a:lnTo>
                    <a:pt x="511820" y="1223509"/>
                  </a:lnTo>
                  <a:lnTo>
                    <a:pt x="524779" y="1200092"/>
                  </a:lnTo>
                  <a:lnTo>
                    <a:pt x="538077" y="1176858"/>
                  </a:lnTo>
                  <a:lnTo>
                    <a:pt x="551510" y="1153696"/>
                  </a:lnTo>
                  <a:lnTo>
                    <a:pt x="564874" y="1130496"/>
                  </a:lnTo>
                  <a:lnTo>
                    <a:pt x="569989" y="1122997"/>
                  </a:lnTo>
                  <a:lnTo>
                    <a:pt x="576059" y="1117723"/>
                  </a:lnTo>
                  <a:lnTo>
                    <a:pt x="583783" y="1114887"/>
                  </a:lnTo>
                  <a:lnTo>
                    <a:pt x="593856" y="1114705"/>
                  </a:lnTo>
                  <a:lnTo>
                    <a:pt x="613296" y="1116252"/>
                  </a:lnTo>
                  <a:lnTo>
                    <a:pt x="632856" y="1116615"/>
                  </a:lnTo>
                  <a:lnTo>
                    <a:pt x="652366" y="1115517"/>
                  </a:lnTo>
                  <a:lnTo>
                    <a:pt x="671656" y="1112683"/>
                  </a:lnTo>
                  <a:lnTo>
                    <a:pt x="681812" y="1112085"/>
                  </a:lnTo>
                  <a:lnTo>
                    <a:pt x="689520" y="1114610"/>
                  </a:lnTo>
                  <a:lnTo>
                    <a:pt x="695662" y="1119782"/>
                  </a:lnTo>
                  <a:lnTo>
                    <a:pt x="701119" y="1127126"/>
                  </a:lnTo>
                  <a:lnTo>
                    <a:pt x="715935" y="1149463"/>
                  </a:lnTo>
                  <a:lnTo>
                    <a:pt x="730913" y="1171699"/>
                  </a:lnTo>
                  <a:lnTo>
                    <a:pt x="745845" y="1193962"/>
                  </a:lnTo>
                  <a:lnTo>
                    <a:pt x="760528" y="1216383"/>
                  </a:lnTo>
                  <a:lnTo>
                    <a:pt x="766114" y="1225072"/>
                  </a:lnTo>
                  <a:lnTo>
                    <a:pt x="770466" y="1226322"/>
                  </a:lnTo>
                  <a:lnTo>
                    <a:pt x="825412" y="1201015"/>
                  </a:lnTo>
                  <a:lnTo>
                    <a:pt x="871021" y="1180241"/>
                  </a:lnTo>
                  <a:lnTo>
                    <a:pt x="916724" y="1159676"/>
                  </a:lnTo>
                  <a:lnTo>
                    <a:pt x="962537" y="1139354"/>
                  </a:lnTo>
                  <a:lnTo>
                    <a:pt x="973596" y="1134492"/>
                  </a:lnTo>
                  <a:lnTo>
                    <a:pt x="973938" y="1129435"/>
                  </a:lnTo>
                  <a:lnTo>
                    <a:pt x="971011" y="1119230"/>
                  </a:lnTo>
                  <a:lnTo>
                    <a:pt x="963730" y="1092911"/>
                  </a:lnTo>
                  <a:lnTo>
                    <a:pt x="956750" y="1066515"/>
                  </a:lnTo>
                  <a:lnTo>
                    <a:pt x="949775" y="1040119"/>
                  </a:lnTo>
                  <a:lnTo>
                    <a:pt x="942510" y="1013797"/>
                  </a:lnTo>
                  <a:lnTo>
                    <a:pt x="940977" y="1005958"/>
                  </a:lnTo>
                  <a:lnTo>
                    <a:pt x="941472" y="999150"/>
                  </a:lnTo>
                  <a:lnTo>
                    <a:pt x="944364" y="992998"/>
                  </a:lnTo>
                  <a:lnTo>
                    <a:pt x="950020" y="987125"/>
                  </a:lnTo>
                  <a:lnTo>
                    <a:pt x="965543" y="973622"/>
                  </a:lnTo>
                  <a:lnTo>
                    <a:pt x="980168" y="959190"/>
                  </a:lnTo>
                  <a:lnTo>
                    <a:pt x="993801" y="943849"/>
                  </a:lnTo>
                  <a:lnTo>
                    <a:pt x="1006348" y="927620"/>
                  </a:lnTo>
                  <a:lnTo>
                    <a:pt x="1012708" y="920704"/>
                  </a:lnTo>
                  <a:lnTo>
                    <a:pt x="1019462" y="917019"/>
                  </a:lnTo>
                  <a:lnTo>
                    <a:pt x="1026929" y="915988"/>
                  </a:lnTo>
                  <a:lnTo>
                    <a:pt x="1035426" y="917028"/>
                  </a:lnTo>
                  <a:lnTo>
                    <a:pt x="1061678" y="922306"/>
                  </a:lnTo>
                  <a:lnTo>
                    <a:pt x="1087961" y="927463"/>
                  </a:lnTo>
                  <a:lnTo>
                    <a:pt x="1114215" y="932747"/>
                  </a:lnTo>
                  <a:lnTo>
                    <a:pt x="1140379" y="938404"/>
                  </a:lnTo>
                  <a:lnTo>
                    <a:pt x="1151526" y="940937"/>
                  </a:lnTo>
                  <a:lnTo>
                    <a:pt x="1156471" y="938750"/>
                  </a:lnTo>
                  <a:lnTo>
                    <a:pt x="1177671" y="881590"/>
                  </a:lnTo>
                  <a:lnTo>
                    <a:pt x="1195081" y="835127"/>
                  </a:lnTo>
                  <a:lnTo>
                    <a:pt x="1212629" y="788717"/>
                  </a:lnTo>
                  <a:lnTo>
                    <a:pt x="1230310" y="742365"/>
                  </a:lnTo>
                  <a:lnTo>
                    <a:pt x="1232208" y="735493"/>
                  </a:lnTo>
                  <a:lnTo>
                    <a:pt x="1231762" y="730002"/>
                  </a:lnTo>
                  <a:lnTo>
                    <a:pt x="1228640" y="725397"/>
                  </a:lnTo>
                  <a:lnTo>
                    <a:pt x="1222511" y="721182"/>
                  </a:lnTo>
                  <a:lnTo>
                    <a:pt x="1199096" y="708235"/>
                  </a:lnTo>
                  <a:lnTo>
                    <a:pt x="1175865" y="694965"/>
                  </a:lnTo>
                  <a:lnTo>
                    <a:pt x="1152704" y="681564"/>
                  </a:lnTo>
                  <a:lnTo>
                    <a:pt x="1129498" y="668224"/>
                  </a:lnTo>
                  <a:lnTo>
                    <a:pt x="1122028" y="663061"/>
                  </a:lnTo>
                  <a:lnTo>
                    <a:pt x="1116906" y="656925"/>
                  </a:lnTo>
                  <a:lnTo>
                    <a:pt x="1114254" y="649144"/>
                  </a:lnTo>
                  <a:lnTo>
                    <a:pt x="1114189" y="639049"/>
                  </a:lnTo>
                  <a:lnTo>
                    <a:pt x="1115574" y="619135"/>
                  </a:lnTo>
                  <a:lnTo>
                    <a:pt x="1115441" y="599126"/>
                  </a:lnTo>
                  <a:lnTo>
                    <a:pt x="1113936" y="579123"/>
                  </a:lnTo>
                  <a:lnTo>
                    <a:pt x="1111204" y="559228"/>
                  </a:lnTo>
                  <a:lnTo>
                    <a:pt x="1110761" y="551169"/>
                  </a:lnTo>
                  <a:lnTo>
                    <a:pt x="1112488" y="544610"/>
                  </a:lnTo>
                  <a:lnTo>
                    <a:pt x="1116485" y="539077"/>
                  </a:lnTo>
                  <a:lnTo>
                    <a:pt x="1122855" y="534097"/>
                  </a:lnTo>
                  <a:lnTo>
                    <a:pt x="1146135" y="518864"/>
                  </a:lnTo>
                  <a:lnTo>
                    <a:pt x="1169229" y="503358"/>
                  </a:lnTo>
                  <a:lnTo>
                    <a:pt x="1192316" y="487839"/>
                  </a:lnTo>
                  <a:lnTo>
                    <a:pt x="1215578" y="472570"/>
                  </a:lnTo>
                  <a:lnTo>
                    <a:pt x="1224353" y="466925"/>
                  </a:lnTo>
                  <a:lnTo>
                    <a:pt x="1225368" y="462425"/>
                  </a:lnTo>
                  <a:lnTo>
                    <a:pt x="1200120" y="407586"/>
                  </a:lnTo>
                  <a:lnTo>
                    <a:pt x="1179340" y="361980"/>
                  </a:lnTo>
                  <a:lnTo>
                    <a:pt x="1158770" y="316281"/>
                  </a:lnTo>
                  <a:lnTo>
                    <a:pt x="1138453" y="270464"/>
                  </a:lnTo>
                  <a:lnTo>
                    <a:pt x="1133532" y="259274"/>
                  </a:lnTo>
                  <a:lnTo>
                    <a:pt x="1128407" y="259312"/>
                  </a:lnTo>
                  <a:lnTo>
                    <a:pt x="1118329" y="262184"/>
                  </a:lnTo>
                  <a:lnTo>
                    <a:pt x="1091493" y="269594"/>
                  </a:lnTo>
                  <a:lnTo>
                    <a:pt x="1064571" y="276734"/>
                  </a:lnTo>
                  <a:lnTo>
                    <a:pt x="1037640" y="283844"/>
                  </a:lnTo>
                  <a:lnTo>
                    <a:pt x="1010777" y="291166"/>
                  </a:lnTo>
                  <a:lnTo>
                    <a:pt x="1003985" y="292404"/>
                  </a:lnTo>
                  <a:lnTo>
                    <a:pt x="998133" y="291823"/>
                  </a:lnTo>
                  <a:lnTo>
                    <a:pt x="992875" y="289181"/>
                  </a:lnTo>
                  <a:lnTo>
                    <a:pt x="987861" y="284233"/>
                  </a:lnTo>
                  <a:lnTo>
                    <a:pt x="974294" y="268746"/>
                  </a:lnTo>
                  <a:lnTo>
                    <a:pt x="959664" y="254308"/>
                  </a:lnTo>
                  <a:lnTo>
                    <a:pt x="944136" y="240871"/>
                  </a:lnTo>
                  <a:lnTo>
                    <a:pt x="927874" y="228387"/>
                  </a:lnTo>
                  <a:lnTo>
                    <a:pt x="920522" y="221684"/>
                  </a:lnTo>
                  <a:lnTo>
                    <a:pt x="916412" y="214554"/>
                  </a:lnTo>
                  <a:lnTo>
                    <a:pt x="915096" y="206614"/>
                  </a:lnTo>
                  <a:lnTo>
                    <a:pt x="916127" y="197479"/>
                  </a:lnTo>
                  <a:lnTo>
                    <a:pt x="921444" y="171247"/>
                  </a:lnTo>
                  <a:lnTo>
                    <a:pt x="926629" y="144996"/>
                  </a:lnTo>
                  <a:lnTo>
                    <a:pt x="931931" y="118772"/>
                  </a:lnTo>
                  <a:lnTo>
                    <a:pt x="937599" y="92623"/>
                  </a:lnTo>
                  <a:lnTo>
                    <a:pt x="940141" y="81457"/>
                  </a:lnTo>
                  <a:lnTo>
                    <a:pt x="937821" y="76521"/>
                  </a:lnTo>
                  <a:lnTo>
                    <a:pt x="880690" y="55330"/>
                  </a:lnTo>
                  <a:lnTo>
                    <a:pt x="834227" y="37921"/>
                  </a:lnTo>
                  <a:lnTo>
                    <a:pt x="787816" y="20373"/>
                  </a:lnTo>
                  <a:lnTo>
                    <a:pt x="741463" y="2691"/>
                  </a:lnTo>
                  <a:lnTo>
                    <a:pt x="738876" y="1700"/>
                  </a:lnTo>
                  <a:lnTo>
                    <a:pt x="736659" y="1021"/>
                  </a:lnTo>
                  <a:lnTo>
                    <a:pt x="734627" y="766"/>
                  </a:lnTo>
                  <a:close/>
                </a:path>
                <a:path w="1232534" h="1233804">
                  <a:moveTo>
                    <a:pt x="616098" y="333339"/>
                  </a:moveTo>
                  <a:lnTo>
                    <a:pt x="662105" y="337053"/>
                  </a:lnTo>
                  <a:lnTo>
                    <a:pt x="705750" y="347803"/>
                  </a:lnTo>
                  <a:lnTo>
                    <a:pt x="746449" y="365005"/>
                  </a:lnTo>
                  <a:lnTo>
                    <a:pt x="783617" y="388075"/>
                  </a:lnTo>
                  <a:lnTo>
                    <a:pt x="816670" y="416429"/>
                  </a:lnTo>
                  <a:lnTo>
                    <a:pt x="845024" y="449483"/>
                  </a:lnTo>
                  <a:lnTo>
                    <a:pt x="868094" y="486651"/>
                  </a:lnTo>
                  <a:lnTo>
                    <a:pt x="885296" y="527349"/>
                  </a:lnTo>
                  <a:lnTo>
                    <a:pt x="896045" y="570994"/>
                  </a:lnTo>
                  <a:lnTo>
                    <a:pt x="899758" y="617000"/>
                  </a:lnTo>
                  <a:lnTo>
                    <a:pt x="896045" y="663007"/>
                  </a:lnTo>
                  <a:lnTo>
                    <a:pt x="885294" y="706651"/>
                  </a:lnTo>
                  <a:lnTo>
                    <a:pt x="868092" y="747350"/>
                  </a:lnTo>
                  <a:lnTo>
                    <a:pt x="845021" y="784518"/>
                  </a:lnTo>
                  <a:lnTo>
                    <a:pt x="816667" y="817571"/>
                  </a:lnTo>
                  <a:lnTo>
                    <a:pt x="783614" y="845925"/>
                  </a:lnTo>
                  <a:lnTo>
                    <a:pt x="746447" y="868995"/>
                  </a:lnTo>
                  <a:lnTo>
                    <a:pt x="705749" y="886197"/>
                  </a:lnTo>
                  <a:lnTo>
                    <a:pt x="662104" y="896947"/>
                  </a:lnTo>
                  <a:lnTo>
                    <a:pt x="616098" y="900660"/>
                  </a:lnTo>
                  <a:lnTo>
                    <a:pt x="570092" y="896947"/>
                  </a:lnTo>
                  <a:lnTo>
                    <a:pt x="526448" y="886197"/>
                  </a:lnTo>
                  <a:lnTo>
                    <a:pt x="485749" y="868995"/>
                  </a:lnTo>
                  <a:lnTo>
                    <a:pt x="448581" y="845925"/>
                  </a:lnTo>
                  <a:lnTo>
                    <a:pt x="415528" y="817571"/>
                  </a:lnTo>
                  <a:lnTo>
                    <a:pt x="387174" y="784518"/>
                  </a:lnTo>
                  <a:lnTo>
                    <a:pt x="364104" y="747350"/>
                  </a:lnTo>
                  <a:lnTo>
                    <a:pt x="346901" y="706651"/>
                  </a:lnTo>
                  <a:lnTo>
                    <a:pt x="336151" y="663007"/>
                  </a:lnTo>
                  <a:lnTo>
                    <a:pt x="332438" y="617000"/>
                  </a:lnTo>
                  <a:lnTo>
                    <a:pt x="336151" y="570994"/>
                  </a:lnTo>
                  <a:lnTo>
                    <a:pt x="346901" y="527349"/>
                  </a:lnTo>
                  <a:lnTo>
                    <a:pt x="364104" y="486651"/>
                  </a:lnTo>
                  <a:lnTo>
                    <a:pt x="387174" y="449483"/>
                  </a:lnTo>
                  <a:lnTo>
                    <a:pt x="415528" y="416429"/>
                  </a:lnTo>
                  <a:lnTo>
                    <a:pt x="448581" y="388075"/>
                  </a:lnTo>
                  <a:lnTo>
                    <a:pt x="485749" y="365005"/>
                  </a:lnTo>
                  <a:lnTo>
                    <a:pt x="526448" y="347803"/>
                  </a:lnTo>
                  <a:lnTo>
                    <a:pt x="570092" y="337053"/>
                  </a:lnTo>
                  <a:lnTo>
                    <a:pt x="616098" y="333339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06335" y="2087807"/>
            <a:ext cx="1192160" cy="1192160"/>
            <a:chOff x="15016315" y="3442948"/>
            <a:chExt cx="1965960" cy="1965960"/>
          </a:xfrm>
        </p:grpSpPr>
        <p:sp>
          <p:nvSpPr>
            <p:cNvPr id="11" name="object 11"/>
            <p:cNvSpPr/>
            <p:nvPr/>
          </p:nvSpPr>
          <p:spPr>
            <a:xfrm>
              <a:off x="15021712" y="3448346"/>
              <a:ext cx="1955164" cy="1955164"/>
            </a:xfrm>
            <a:custGeom>
              <a:avLst/>
              <a:gdLst/>
              <a:ahLst/>
              <a:cxnLst/>
              <a:rect l="l" t="t" r="r" b="b"/>
              <a:pathLst>
                <a:path w="1955165" h="1955164">
                  <a:moveTo>
                    <a:pt x="977307" y="0"/>
                  </a:moveTo>
                  <a:lnTo>
                    <a:pt x="929851" y="5267"/>
                  </a:lnTo>
                  <a:lnTo>
                    <a:pt x="885723" y="20507"/>
                  </a:lnTo>
                  <a:lnTo>
                    <a:pt x="846291" y="44875"/>
                  </a:lnTo>
                  <a:lnTo>
                    <a:pt x="812924" y="77524"/>
                  </a:lnTo>
                  <a:lnTo>
                    <a:pt x="786989" y="117611"/>
                  </a:lnTo>
                  <a:lnTo>
                    <a:pt x="22520" y="1646711"/>
                  </a:lnTo>
                  <a:lnTo>
                    <a:pt x="4444" y="1698191"/>
                  </a:lnTo>
                  <a:lnTo>
                    <a:pt x="0" y="1751414"/>
                  </a:lnTo>
                  <a:lnTo>
                    <a:pt x="9106" y="1804026"/>
                  </a:lnTo>
                  <a:lnTo>
                    <a:pt x="31682" y="1853676"/>
                  </a:lnTo>
                  <a:lnTo>
                    <a:pt x="65991" y="1896107"/>
                  </a:lnTo>
                  <a:lnTo>
                    <a:pt x="108973" y="1927851"/>
                  </a:lnTo>
                  <a:lnTo>
                    <a:pt x="158558" y="1947748"/>
                  </a:lnTo>
                  <a:lnTo>
                    <a:pt x="212682" y="1954638"/>
                  </a:lnTo>
                  <a:lnTo>
                    <a:pt x="1741776" y="1954638"/>
                  </a:lnTo>
                  <a:lnTo>
                    <a:pt x="1795904" y="1947748"/>
                  </a:lnTo>
                  <a:lnTo>
                    <a:pt x="1845489" y="1927851"/>
                  </a:lnTo>
                  <a:lnTo>
                    <a:pt x="1888468" y="1896107"/>
                  </a:lnTo>
                  <a:lnTo>
                    <a:pt x="1895606" y="1887279"/>
                  </a:lnTo>
                  <a:lnTo>
                    <a:pt x="212682" y="1887279"/>
                  </a:lnTo>
                  <a:lnTo>
                    <a:pt x="175677" y="1882566"/>
                  </a:lnTo>
                  <a:lnTo>
                    <a:pt x="112410" y="1847251"/>
                  </a:lnTo>
                  <a:lnTo>
                    <a:pt x="73525" y="1784303"/>
                  </a:lnTo>
                  <a:lnTo>
                    <a:pt x="67301" y="1748354"/>
                  </a:lnTo>
                  <a:lnTo>
                    <a:pt x="70340" y="1711988"/>
                  </a:lnTo>
                  <a:lnTo>
                    <a:pt x="847175" y="147701"/>
                  </a:lnTo>
                  <a:lnTo>
                    <a:pt x="870171" y="114222"/>
                  </a:lnTo>
                  <a:lnTo>
                    <a:pt x="900744" y="88930"/>
                  </a:lnTo>
                  <a:lnTo>
                    <a:pt x="937067" y="72937"/>
                  </a:lnTo>
                  <a:lnTo>
                    <a:pt x="977307" y="67359"/>
                  </a:lnTo>
                  <a:lnTo>
                    <a:pt x="1131303" y="67359"/>
                  </a:lnTo>
                  <a:lnTo>
                    <a:pt x="1108321" y="44873"/>
                  </a:lnTo>
                  <a:lnTo>
                    <a:pt x="1068887" y="20506"/>
                  </a:lnTo>
                  <a:lnTo>
                    <a:pt x="1024760" y="5267"/>
                  </a:lnTo>
                  <a:lnTo>
                    <a:pt x="977307" y="0"/>
                  </a:lnTo>
                  <a:close/>
                </a:path>
                <a:path w="1955165" h="1955164">
                  <a:moveTo>
                    <a:pt x="1131303" y="67359"/>
                  </a:moveTo>
                  <a:lnTo>
                    <a:pt x="977307" y="67359"/>
                  </a:lnTo>
                  <a:lnTo>
                    <a:pt x="1017548" y="72937"/>
                  </a:lnTo>
                  <a:lnTo>
                    <a:pt x="1053871" y="88930"/>
                  </a:lnTo>
                  <a:lnTo>
                    <a:pt x="1084444" y="114222"/>
                  </a:lnTo>
                  <a:lnTo>
                    <a:pt x="1107440" y="147701"/>
                  </a:lnTo>
                  <a:lnTo>
                    <a:pt x="1871919" y="1676801"/>
                  </a:lnTo>
                  <a:lnTo>
                    <a:pt x="1887235" y="1748354"/>
                  </a:lnTo>
                  <a:lnTo>
                    <a:pt x="1880960" y="1784303"/>
                  </a:lnTo>
                  <a:lnTo>
                    <a:pt x="1842042" y="1847253"/>
                  </a:lnTo>
                  <a:lnTo>
                    <a:pt x="1778769" y="1882567"/>
                  </a:lnTo>
                  <a:lnTo>
                    <a:pt x="1741776" y="1887279"/>
                  </a:lnTo>
                  <a:lnTo>
                    <a:pt x="1895606" y="1887279"/>
                  </a:lnTo>
                  <a:lnTo>
                    <a:pt x="1922776" y="1853676"/>
                  </a:lnTo>
                  <a:lnTo>
                    <a:pt x="1945380" y="1804024"/>
                  </a:lnTo>
                  <a:lnTo>
                    <a:pt x="1954537" y="1751412"/>
                  </a:lnTo>
                  <a:lnTo>
                    <a:pt x="1950143" y="1698190"/>
                  </a:lnTo>
                  <a:lnTo>
                    <a:pt x="1932095" y="1646711"/>
                  </a:lnTo>
                  <a:lnTo>
                    <a:pt x="1167626" y="117611"/>
                  </a:lnTo>
                  <a:lnTo>
                    <a:pt x="1141690" y="77522"/>
                  </a:lnTo>
                  <a:lnTo>
                    <a:pt x="1131303" y="67359"/>
                  </a:lnTo>
                  <a:close/>
                </a:path>
                <a:path w="1955165" h="1955164">
                  <a:moveTo>
                    <a:pt x="977307" y="125248"/>
                  </a:moveTo>
                  <a:lnTo>
                    <a:pt x="931185" y="138108"/>
                  </a:lnTo>
                  <a:lnTo>
                    <a:pt x="899100" y="173666"/>
                  </a:lnTo>
                  <a:lnTo>
                    <a:pt x="134474" y="1702767"/>
                  </a:lnTo>
                  <a:lnTo>
                    <a:pt x="125246" y="1745807"/>
                  </a:lnTo>
                  <a:lnTo>
                    <a:pt x="129007" y="1767435"/>
                  </a:lnTo>
                  <a:lnTo>
                    <a:pt x="152397" y="1805267"/>
                  </a:lnTo>
                  <a:lnTo>
                    <a:pt x="190435" y="1826421"/>
                  </a:lnTo>
                  <a:lnTo>
                    <a:pt x="212682" y="1829237"/>
                  </a:lnTo>
                  <a:lnTo>
                    <a:pt x="1741776" y="1829237"/>
                  </a:lnTo>
                  <a:lnTo>
                    <a:pt x="1784399" y="1818279"/>
                  </a:lnTo>
                  <a:lnTo>
                    <a:pt x="1816161" y="1787843"/>
                  </a:lnTo>
                  <a:lnTo>
                    <a:pt x="1829212" y="1745807"/>
                  </a:lnTo>
                  <a:lnTo>
                    <a:pt x="1827404" y="1723928"/>
                  </a:lnTo>
                  <a:lnTo>
                    <a:pt x="1055514" y="173666"/>
                  </a:lnTo>
                  <a:lnTo>
                    <a:pt x="1023415" y="138106"/>
                  </a:lnTo>
                  <a:lnTo>
                    <a:pt x="977307" y="125248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021713" y="3448346"/>
              <a:ext cx="1955164" cy="1955164"/>
            </a:xfrm>
            <a:custGeom>
              <a:avLst/>
              <a:gdLst/>
              <a:ahLst/>
              <a:cxnLst/>
              <a:rect l="l" t="t" r="r" b="b"/>
              <a:pathLst>
                <a:path w="1955165" h="1955164">
                  <a:moveTo>
                    <a:pt x="977307" y="0"/>
                  </a:moveTo>
                  <a:lnTo>
                    <a:pt x="929853" y="5267"/>
                  </a:lnTo>
                  <a:lnTo>
                    <a:pt x="885725" y="20507"/>
                  </a:lnTo>
                  <a:lnTo>
                    <a:pt x="846294" y="44875"/>
                  </a:lnTo>
                  <a:lnTo>
                    <a:pt x="812926" y="77524"/>
                  </a:lnTo>
                  <a:lnTo>
                    <a:pt x="786990" y="117611"/>
                  </a:lnTo>
                  <a:lnTo>
                    <a:pt x="22517" y="1646711"/>
                  </a:lnTo>
                  <a:lnTo>
                    <a:pt x="4444" y="1698191"/>
                  </a:lnTo>
                  <a:lnTo>
                    <a:pt x="0" y="1751414"/>
                  </a:lnTo>
                  <a:lnTo>
                    <a:pt x="9105" y="1804026"/>
                  </a:lnTo>
                  <a:lnTo>
                    <a:pt x="31681" y="1853676"/>
                  </a:lnTo>
                  <a:lnTo>
                    <a:pt x="65991" y="1896107"/>
                  </a:lnTo>
                  <a:lnTo>
                    <a:pt x="108971" y="1927851"/>
                  </a:lnTo>
                  <a:lnTo>
                    <a:pt x="158556" y="1947748"/>
                  </a:lnTo>
                  <a:lnTo>
                    <a:pt x="212680" y="1954638"/>
                  </a:lnTo>
                  <a:lnTo>
                    <a:pt x="1741781" y="1954638"/>
                  </a:lnTo>
                  <a:lnTo>
                    <a:pt x="1795905" y="1947748"/>
                  </a:lnTo>
                  <a:lnTo>
                    <a:pt x="1845490" y="1927851"/>
                  </a:lnTo>
                  <a:lnTo>
                    <a:pt x="1888470" y="1896107"/>
                  </a:lnTo>
                  <a:lnTo>
                    <a:pt x="1922779" y="1853676"/>
                  </a:lnTo>
                  <a:lnTo>
                    <a:pt x="1945380" y="1804024"/>
                  </a:lnTo>
                  <a:lnTo>
                    <a:pt x="1954537" y="1751412"/>
                  </a:lnTo>
                  <a:lnTo>
                    <a:pt x="1950145" y="1698190"/>
                  </a:lnTo>
                  <a:lnTo>
                    <a:pt x="1932096" y="1646711"/>
                  </a:lnTo>
                  <a:lnTo>
                    <a:pt x="1167623" y="117611"/>
                  </a:lnTo>
                  <a:lnTo>
                    <a:pt x="1141688" y="77522"/>
                  </a:lnTo>
                  <a:lnTo>
                    <a:pt x="1108320" y="44873"/>
                  </a:lnTo>
                  <a:lnTo>
                    <a:pt x="1068888" y="20506"/>
                  </a:lnTo>
                  <a:lnTo>
                    <a:pt x="1024761" y="5267"/>
                  </a:lnTo>
                  <a:lnTo>
                    <a:pt x="977307" y="0"/>
                  </a:lnTo>
                  <a:close/>
                </a:path>
                <a:path w="1955165" h="1955164">
                  <a:moveTo>
                    <a:pt x="977307" y="67359"/>
                  </a:moveTo>
                  <a:lnTo>
                    <a:pt x="1017546" y="72937"/>
                  </a:lnTo>
                  <a:lnTo>
                    <a:pt x="1053869" y="88930"/>
                  </a:lnTo>
                  <a:lnTo>
                    <a:pt x="1084444" y="114222"/>
                  </a:lnTo>
                  <a:lnTo>
                    <a:pt x="1107443" y="147701"/>
                  </a:lnTo>
                  <a:lnTo>
                    <a:pt x="1871916" y="1676801"/>
                  </a:lnTo>
                  <a:lnTo>
                    <a:pt x="1887234" y="1748355"/>
                  </a:lnTo>
                  <a:lnTo>
                    <a:pt x="1880959" y="1784303"/>
                  </a:lnTo>
                  <a:lnTo>
                    <a:pt x="1842048" y="1847251"/>
                  </a:lnTo>
                  <a:lnTo>
                    <a:pt x="1778780" y="1882567"/>
                  </a:lnTo>
                  <a:lnTo>
                    <a:pt x="1741781" y="1887279"/>
                  </a:lnTo>
                  <a:lnTo>
                    <a:pt x="212680" y="1887279"/>
                  </a:lnTo>
                  <a:lnTo>
                    <a:pt x="141787" y="1868961"/>
                  </a:lnTo>
                  <a:lnTo>
                    <a:pt x="88959" y="1818239"/>
                  </a:lnTo>
                  <a:lnTo>
                    <a:pt x="67299" y="1748354"/>
                  </a:lnTo>
                  <a:lnTo>
                    <a:pt x="70339" y="1711988"/>
                  </a:lnTo>
                  <a:lnTo>
                    <a:pt x="847170" y="147701"/>
                  </a:lnTo>
                  <a:lnTo>
                    <a:pt x="870169" y="114222"/>
                  </a:lnTo>
                  <a:lnTo>
                    <a:pt x="900745" y="88930"/>
                  </a:lnTo>
                  <a:lnTo>
                    <a:pt x="937067" y="72937"/>
                  </a:lnTo>
                  <a:lnTo>
                    <a:pt x="977307" y="67359"/>
                  </a:lnTo>
                  <a:close/>
                </a:path>
                <a:path w="1955165" h="1955164">
                  <a:moveTo>
                    <a:pt x="977307" y="125248"/>
                  </a:moveTo>
                  <a:lnTo>
                    <a:pt x="931190" y="138106"/>
                  </a:lnTo>
                  <a:lnTo>
                    <a:pt x="899103" y="173667"/>
                  </a:lnTo>
                  <a:lnTo>
                    <a:pt x="134476" y="1702767"/>
                  </a:lnTo>
                  <a:lnTo>
                    <a:pt x="125249" y="1745807"/>
                  </a:lnTo>
                  <a:lnTo>
                    <a:pt x="129009" y="1767435"/>
                  </a:lnTo>
                  <a:lnTo>
                    <a:pt x="152396" y="1805267"/>
                  </a:lnTo>
                  <a:lnTo>
                    <a:pt x="190435" y="1826421"/>
                  </a:lnTo>
                  <a:lnTo>
                    <a:pt x="212680" y="1829237"/>
                  </a:lnTo>
                  <a:lnTo>
                    <a:pt x="1741781" y="1829237"/>
                  </a:lnTo>
                  <a:lnTo>
                    <a:pt x="1784402" y="1818279"/>
                  </a:lnTo>
                  <a:lnTo>
                    <a:pt x="1816166" y="1787845"/>
                  </a:lnTo>
                  <a:lnTo>
                    <a:pt x="1829215" y="1745807"/>
                  </a:lnTo>
                  <a:lnTo>
                    <a:pt x="1827406" y="1723928"/>
                  </a:lnTo>
                  <a:lnTo>
                    <a:pt x="1055510" y="173667"/>
                  </a:lnTo>
                  <a:lnTo>
                    <a:pt x="1023423" y="138108"/>
                  </a:lnTo>
                  <a:lnTo>
                    <a:pt x="977307" y="125248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89022" y="1561237"/>
            <a:ext cx="2849863" cy="1425090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5397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18483" algn="ctr" defTabSz="554492"/>
            <a:r>
              <a:rPr sz="3851" kern="0" dirty="0">
                <a:solidFill>
                  <a:sysClr val="windowText" lastClr="000000"/>
                </a:solidFill>
                <a:latin typeface="Arial"/>
                <a:cs typeface="Arial"/>
              </a:rPr>
              <a:t>!</a:t>
            </a:r>
            <a:endParaRPr sz="385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05784" y="1911956"/>
            <a:ext cx="1790550" cy="1727785"/>
            <a:chOff x="14520684" y="3152956"/>
            <a:chExt cx="2952750" cy="2849245"/>
          </a:xfrm>
        </p:grpSpPr>
        <p:sp>
          <p:nvSpPr>
            <p:cNvPr id="15" name="object 15"/>
            <p:cNvSpPr/>
            <p:nvPr/>
          </p:nvSpPr>
          <p:spPr>
            <a:xfrm>
              <a:off x="16940132" y="3437258"/>
              <a:ext cx="501650" cy="2533650"/>
            </a:xfrm>
            <a:custGeom>
              <a:avLst/>
              <a:gdLst/>
              <a:ahLst/>
              <a:cxnLst/>
              <a:rect l="l" t="t" r="r" b="b"/>
              <a:pathLst>
                <a:path w="501650" h="2533650">
                  <a:moveTo>
                    <a:pt x="114076" y="2533519"/>
                  </a:moveTo>
                  <a:lnTo>
                    <a:pt x="88952" y="2141402"/>
                  </a:lnTo>
                  <a:lnTo>
                    <a:pt x="132998" y="2118426"/>
                  </a:lnTo>
                  <a:lnTo>
                    <a:pt x="175108" y="2092652"/>
                  </a:lnTo>
                  <a:lnTo>
                    <a:pt x="215173" y="2064208"/>
                  </a:lnTo>
                  <a:lnTo>
                    <a:pt x="253084" y="2033224"/>
                  </a:lnTo>
                  <a:lnTo>
                    <a:pt x="288730" y="1999830"/>
                  </a:lnTo>
                  <a:lnTo>
                    <a:pt x="322002" y="1964156"/>
                  </a:lnTo>
                  <a:lnTo>
                    <a:pt x="352792" y="1926332"/>
                  </a:lnTo>
                  <a:lnTo>
                    <a:pt x="380989" y="1886488"/>
                  </a:lnTo>
                  <a:lnTo>
                    <a:pt x="406485" y="1844753"/>
                  </a:lnTo>
                  <a:lnTo>
                    <a:pt x="429169" y="1801257"/>
                  </a:lnTo>
                  <a:lnTo>
                    <a:pt x="448932" y="1756130"/>
                  </a:lnTo>
                  <a:lnTo>
                    <a:pt x="465665" y="1709503"/>
                  </a:lnTo>
                  <a:lnTo>
                    <a:pt x="479259" y="1661503"/>
                  </a:lnTo>
                  <a:lnTo>
                    <a:pt x="489539" y="1613185"/>
                  </a:lnTo>
                  <a:lnTo>
                    <a:pt x="496627" y="1564871"/>
                  </a:lnTo>
                  <a:lnTo>
                    <a:pt x="500586" y="1516684"/>
                  </a:lnTo>
                  <a:lnTo>
                    <a:pt x="501479" y="1468747"/>
                  </a:lnTo>
                  <a:lnTo>
                    <a:pt x="499371" y="1421185"/>
                  </a:lnTo>
                  <a:lnTo>
                    <a:pt x="494324" y="1374119"/>
                  </a:lnTo>
                  <a:lnTo>
                    <a:pt x="486403" y="1327673"/>
                  </a:lnTo>
                  <a:lnTo>
                    <a:pt x="475670" y="1281970"/>
                  </a:lnTo>
                  <a:lnTo>
                    <a:pt x="462190" y="1237134"/>
                  </a:lnTo>
                  <a:lnTo>
                    <a:pt x="446026" y="1193288"/>
                  </a:lnTo>
                  <a:lnTo>
                    <a:pt x="427241" y="1150554"/>
                  </a:lnTo>
                  <a:lnTo>
                    <a:pt x="405900" y="1109057"/>
                  </a:lnTo>
                  <a:lnTo>
                    <a:pt x="382065" y="1068919"/>
                  </a:lnTo>
                  <a:lnTo>
                    <a:pt x="355801" y="1030263"/>
                  </a:lnTo>
                  <a:lnTo>
                    <a:pt x="327171" y="993213"/>
                  </a:lnTo>
                  <a:lnTo>
                    <a:pt x="296238" y="957892"/>
                  </a:lnTo>
                  <a:lnTo>
                    <a:pt x="263067" y="924424"/>
                  </a:lnTo>
                  <a:lnTo>
                    <a:pt x="227720" y="892930"/>
                  </a:lnTo>
                  <a:lnTo>
                    <a:pt x="190261" y="863536"/>
                  </a:lnTo>
                  <a:lnTo>
                    <a:pt x="150754" y="836363"/>
                  </a:lnTo>
                  <a:lnTo>
                    <a:pt x="109263" y="811535"/>
                  </a:lnTo>
                  <a:lnTo>
                    <a:pt x="65851" y="789175"/>
                  </a:lnTo>
                  <a:lnTo>
                    <a:pt x="20581" y="769406"/>
                  </a:lnTo>
                  <a:lnTo>
                    <a:pt x="840" y="31401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6815369" y="3259316"/>
              <a:ext cx="251460" cy="212725"/>
            </a:xfrm>
            <a:custGeom>
              <a:avLst/>
              <a:gdLst/>
              <a:ahLst/>
              <a:cxnLst/>
              <a:rect l="l" t="t" r="r" b="b"/>
              <a:pathLst>
                <a:path w="251459" h="212725">
                  <a:moveTo>
                    <a:pt x="251211" y="205982"/>
                  </a:moveTo>
                  <a:lnTo>
                    <a:pt x="120005" y="0"/>
                  </a:lnTo>
                  <a:lnTo>
                    <a:pt x="0" y="212702"/>
                  </a:lnTo>
                </a:path>
                <a:path w="251459" h="212725">
                  <a:moveTo>
                    <a:pt x="125605" y="209342"/>
                  </a:moveTo>
                  <a:lnTo>
                    <a:pt x="120005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552096" y="3362352"/>
              <a:ext cx="494665" cy="2608580"/>
            </a:xfrm>
            <a:custGeom>
              <a:avLst/>
              <a:gdLst/>
              <a:ahLst/>
              <a:cxnLst/>
              <a:rect l="l" t="t" r="r" b="b"/>
              <a:pathLst>
                <a:path w="494665" h="2608579">
                  <a:moveTo>
                    <a:pt x="387402" y="2608426"/>
                  </a:moveTo>
                  <a:lnTo>
                    <a:pt x="412527" y="2216308"/>
                  </a:lnTo>
                  <a:lnTo>
                    <a:pt x="368481" y="2193333"/>
                  </a:lnTo>
                  <a:lnTo>
                    <a:pt x="326371" y="2167558"/>
                  </a:lnTo>
                  <a:lnTo>
                    <a:pt x="286306" y="2139114"/>
                  </a:lnTo>
                  <a:lnTo>
                    <a:pt x="248395" y="2108131"/>
                  </a:lnTo>
                  <a:lnTo>
                    <a:pt x="212749" y="2074737"/>
                  </a:lnTo>
                  <a:lnTo>
                    <a:pt x="179476" y="2039063"/>
                  </a:lnTo>
                  <a:lnTo>
                    <a:pt x="148687" y="2001239"/>
                  </a:lnTo>
                  <a:lnTo>
                    <a:pt x="120490" y="1961395"/>
                  </a:lnTo>
                  <a:lnTo>
                    <a:pt x="94994" y="1919660"/>
                  </a:lnTo>
                  <a:lnTo>
                    <a:pt x="72310" y="1876164"/>
                  </a:lnTo>
                  <a:lnTo>
                    <a:pt x="52547" y="1831037"/>
                  </a:lnTo>
                  <a:lnTo>
                    <a:pt x="35814" y="1784409"/>
                  </a:lnTo>
                  <a:lnTo>
                    <a:pt x="22220" y="1736409"/>
                  </a:lnTo>
                  <a:lnTo>
                    <a:pt x="11940" y="1688091"/>
                  </a:lnTo>
                  <a:lnTo>
                    <a:pt x="4852" y="1639777"/>
                  </a:lnTo>
                  <a:lnTo>
                    <a:pt x="893" y="1591590"/>
                  </a:lnTo>
                  <a:lnTo>
                    <a:pt x="0" y="1543654"/>
                  </a:lnTo>
                  <a:lnTo>
                    <a:pt x="2108" y="1496091"/>
                  </a:lnTo>
                  <a:lnTo>
                    <a:pt x="7155" y="1449025"/>
                  </a:lnTo>
                  <a:lnTo>
                    <a:pt x="15076" y="1402579"/>
                  </a:lnTo>
                  <a:lnTo>
                    <a:pt x="25809" y="1356876"/>
                  </a:lnTo>
                  <a:lnTo>
                    <a:pt x="39289" y="1312040"/>
                  </a:lnTo>
                  <a:lnTo>
                    <a:pt x="55453" y="1268194"/>
                  </a:lnTo>
                  <a:lnTo>
                    <a:pt x="74238" y="1225461"/>
                  </a:lnTo>
                  <a:lnTo>
                    <a:pt x="95579" y="1183963"/>
                  </a:lnTo>
                  <a:lnTo>
                    <a:pt x="119414" y="1143825"/>
                  </a:lnTo>
                  <a:lnTo>
                    <a:pt x="145678" y="1105170"/>
                  </a:lnTo>
                  <a:lnTo>
                    <a:pt x="174308" y="1068120"/>
                  </a:lnTo>
                  <a:lnTo>
                    <a:pt x="205241" y="1032799"/>
                  </a:lnTo>
                  <a:lnTo>
                    <a:pt x="238412" y="999331"/>
                  </a:lnTo>
                  <a:lnTo>
                    <a:pt x="273759" y="967837"/>
                  </a:lnTo>
                  <a:lnTo>
                    <a:pt x="311218" y="938442"/>
                  </a:lnTo>
                  <a:lnTo>
                    <a:pt x="350724" y="911269"/>
                  </a:lnTo>
                  <a:lnTo>
                    <a:pt x="392216" y="886441"/>
                  </a:lnTo>
                  <a:lnTo>
                    <a:pt x="435628" y="864082"/>
                  </a:lnTo>
                  <a:lnTo>
                    <a:pt x="480898" y="844313"/>
                  </a:lnTo>
                  <a:lnTo>
                    <a:pt x="493744" y="31408"/>
                  </a:lnTo>
                  <a:lnTo>
                    <a:pt x="49424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920206" y="3184369"/>
              <a:ext cx="251460" cy="211454"/>
            </a:xfrm>
            <a:custGeom>
              <a:avLst/>
              <a:gdLst/>
              <a:ahLst/>
              <a:cxnLst/>
              <a:rect l="l" t="t" r="r" b="b"/>
              <a:pathLst>
                <a:path w="251459" h="211454">
                  <a:moveTo>
                    <a:pt x="0" y="207406"/>
                  </a:moveTo>
                  <a:lnTo>
                    <a:pt x="128944" y="0"/>
                  </a:lnTo>
                  <a:lnTo>
                    <a:pt x="251269" y="211377"/>
                  </a:lnTo>
                </a:path>
                <a:path w="251459" h="211454">
                  <a:moveTo>
                    <a:pt x="125634" y="209391"/>
                  </a:moveTo>
                  <a:lnTo>
                    <a:pt x="128944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5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97" y="807323"/>
            <a:ext cx="5539154" cy="51214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3275" spc="-36" dirty="0"/>
              <a:t>When</a:t>
            </a:r>
            <a:r>
              <a:rPr sz="3275" spc="-164" dirty="0"/>
              <a:t> </a:t>
            </a:r>
            <a:r>
              <a:rPr sz="3275" spc="115" dirty="0"/>
              <a:t>to</a:t>
            </a:r>
            <a:r>
              <a:rPr sz="3275" spc="-164" dirty="0"/>
              <a:t> </a:t>
            </a:r>
            <a:r>
              <a:rPr sz="3275" spc="-27" dirty="0"/>
              <a:t>Use/Avoid</a:t>
            </a:r>
            <a:r>
              <a:rPr sz="3275" spc="-164" dirty="0"/>
              <a:t> </a:t>
            </a:r>
            <a:r>
              <a:rPr sz="3275" spc="-136" dirty="0"/>
              <a:t>Recursion?</a:t>
            </a:r>
            <a:endParaRPr sz="3275"/>
          </a:p>
        </p:txBody>
      </p:sp>
      <p:grpSp>
        <p:nvGrpSpPr>
          <p:cNvPr id="4" name="object 4"/>
          <p:cNvGrpSpPr/>
          <p:nvPr/>
        </p:nvGrpSpPr>
        <p:grpSpPr>
          <a:xfrm>
            <a:off x="7531348" y="2589712"/>
            <a:ext cx="386220" cy="388915"/>
            <a:chOff x="12419045" y="4270626"/>
            <a:chExt cx="636905" cy="641350"/>
          </a:xfrm>
        </p:grpSpPr>
        <p:sp>
          <p:nvSpPr>
            <p:cNvPr id="5" name="object 5"/>
            <p:cNvSpPr/>
            <p:nvPr/>
          </p:nvSpPr>
          <p:spPr>
            <a:xfrm>
              <a:off x="12424435" y="4276023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31" y="0"/>
                  </a:moveTo>
                  <a:lnTo>
                    <a:pt x="290894" y="0"/>
                  </a:lnTo>
                  <a:lnTo>
                    <a:pt x="247499" y="6116"/>
                  </a:lnTo>
                  <a:lnTo>
                    <a:pt x="205133" y="18350"/>
                  </a:lnTo>
                  <a:lnTo>
                    <a:pt x="164482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8"/>
                  </a:lnTo>
                  <a:lnTo>
                    <a:pt x="36427" y="464505"/>
                  </a:lnTo>
                  <a:lnTo>
                    <a:pt x="60712" y="503042"/>
                  </a:lnTo>
                  <a:lnTo>
                    <a:pt x="91068" y="538470"/>
                  </a:lnTo>
                  <a:lnTo>
                    <a:pt x="126231" y="569055"/>
                  </a:lnTo>
                  <a:lnTo>
                    <a:pt x="164482" y="593523"/>
                  </a:lnTo>
                  <a:lnTo>
                    <a:pt x="205133" y="611874"/>
                  </a:lnTo>
                  <a:lnTo>
                    <a:pt x="247499" y="624108"/>
                  </a:lnTo>
                  <a:lnTo>
                    <a:pt x="290894" y="630225"/>
                  </a:lnTo>
                  <a:lnTo>
                    <a:pt x="334631" y="630225"/>
                  </a:lnTo>
                  <a:lnTo>
                    <a:pt x="378026" y="624108"/>
                  </a:lnTo>
                  <a:lnTo>
                    <a:pt x="420392" y="611874"/>
                  </a:lnTo>
                  <a:lnTo>
                    <a:pt x="461043" y="593523"/>
                  </a:lnTo>
                  <a:lnTo>
                    <a:pt x="499294" y="569055"/>
                  </a:lnTo>
                  <a:lnTo>
                    <a:pt x="534457" y="538470"/>
                  </a:lnTo>
                  <a:lnTo>
                    <a:pt x="564813" y="503042"/>
                  </a:lnTo>
                  <a:lnTo>
                    <a:pt x="589098" y="464505"/>
                  </a:lnTo>
                  <a:lnTo>
                    <a:pt x="607312" y="423548"/>
                  </a:lnTo>
                  <a:lnTo>
                    <a:pt x="619454" y="380865"/>
                  </a:lnTo>
                  <a:lnTo>
                    <a:pt x="625525" y="337145"/>
                  </a:lnTo>
                  <a:lnTo>
                    <a:pt x="625525" y="293079"/>
                  </a:lnTo>
                  <a:lnTo>
                    <a:pt x="619454" y="249359"/>
                  </a:lnTo>
                  <a:lnTo>
                    <a:pt x="607312" y="206675"/>
                  </a:lnTo>
                  <a:lnTo>
                    <a:pt x="589098" y="165719"/>
                  </a:lnTo>
                  <a:lnTo>
                    <a:pt x="564813" y="127181"/>
                  </a:lnTo>
                  <a:lnTo>
                    <a:pt x="534457" y="91753"/>
                  </a:lnTo>
                  <a:lnTo>
                    <a:pt x="499294" y="61169"/>
                  </a:lnTo>
                  <a:lnTo>
                    <a:pt x="461043" y="36701"/>
                  </a:lnTo>
                  <a:lnTo>
                    <a:pt x="420392" y="18350"/>
                  </a:lnTo>
                  <a:lnTo>
                    <a:pt x="378026" y="6116"/>
                  </a:lnTo>
                  <a:lnTo>
                    <a:pt x="334631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2424443" y="4276024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6434" y="2670795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15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59002" y="3175581"/>
            <a:ext cx="386220" cy="388915"/>
            <a:chOff x="10980482" y="5236768"/>
            <a:chExt cx="636905" cy="641350"/>
          </a:xfrm>
        </p:grpSpPr>
        <p:sp>
          <p:nvSpPr>
            <p:cNvPr id="9" name="object 9"/>
            <p:cNvSpPr/>
            <p:nvPr/>
          </p:nvSpPr>
          <p:spPr>
            <a:xfrm>
              <a:off x="10985882" y="524216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5" y="0"/>
                  </a:moveTo>
                  <a:lnTo>
                    <a:pt x="290889" y="0"/>
                  </a:lnTo>
                  <a:lnTo>
                    <a:pt x="247496" y="6116"/>
                  </a:lnTo>
                  <a:lnTo>
                    <a:pt x="205131" y="18350"/>
                  </a:lnTo>
                  <a:lnTo>
                    <a:pt x="164481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8"/>
                  </a:lnTo>
                  <a:lnTo>
                    <a:pt x="36427" y="464505"/>
                  </a:lnTo>
                  <a:lnTo>
                    <a:pt x="60712" y="503042"/>
                  </a:lnTo>
                  <a:lnTo>
                    <a:pt x="91068" y="538470"/>
                  </a:lnTo>
                  <a:lnTo>
                    <a:pt x="126231" y="569055"/>
                  </a:lnTo>
                  <a:lnTo>
                    <a:pt x="164481" y="593522"/>
                  </a:lnTo>
                  <a:lnTo>
                    <a:pt x="205131" y="611873"/>
                  </a:lnTo>
                  <a:lnTo>
                    <a:pt x="247496" y="624107"/>
                  </a:lnTo>
                  <a:lnTo>
                    <a:pt x="290889" y="630224"/>
                  </a:lnTo>
                  <a:lnTo>
                    <a:pt x="334625" y="630224"/>
                  </a:lnTo>
                  <a:lnTo>
                    <a:pt x="378019" y="624107"/>
                  </a:lnTo>
                  <a:lnTo>
                    <a:pt x="420384" y="611873"/>
                  </a:lnTo>
                  <a:lnTo>
                    <a:pt x="461034" y="593522"/>
                  </a:lnTo>
                  <a:lnTo>
                    <a:pt x="499283" y="569055"/>
                  </a:lnTo>
                  <a:lnTo>
                    <a:pt x="534447" y="538470"/>
                  </a:lnTo>
                  <a:lnTo>
                    <a:pt x="564803" y="503042"/>
                  </a:lnTo>
                  <a:lnTo>
                    <a:pt x="589088" y="464505"/>
                  </a:lnTo>
                  <a:lnTo>
                    <a:pt x="607301" y="423548"/>
                  </a:lnTo>
                  <a:lnTo>
                    <a:pt x="619444" y="380865"/>
                  </a:lnTo>
                  <a:lnTo>
                    <a:pt x="625515" y="337145"/>
                  </a:lnTo>
                  <a:lnTo>
                    <a:pt x="625515" y="293079"/>
                  </a:lnTo>
                  <a:lnTo>
                    <a:pt x="619444" y="249359"/>
                  </a:lnTo>
                  <a:lnTo>
                    <a:pt x="607301" y="206675"/>
                  </a:lnTo>
                  <a:lnTo>
                    <a:pt x="589088" y="165719"/>
                  </a:lnTo>
                  <a:lnTo>
                    <a:pt x="564803" y="127181"/>
                  </a:lnTo>
                  <a:lnTo>
                    <a:pt x="534447" y="91753"/>
                  </a:lnTo>
                  <a:lnTo>
                    <a:pt x="499283" y="61169"/>
                  </a:lnTo>
                  <a:lnTo>
                    <a:pt x="461034" y="36701"/>
                  </a:lnTo>
                  <a:lnTo>
                    <a:pt x="420384" y="18350"/>
                  </a:lnTo>
                  <a:lnTo>
                    <a:pt x="378019" y="6116"/>
                  </a:lnTo>
                  <a:lnTo>
                    <a:pt x="33462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985879" y="524216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0319" y="1385633"/>
            <a:ext cx="6276938" cy="1614797"/>
          </a:xfrm>
          <a:prstGeom prst="rect">
            <a:avLst/>
          </a:prstGeom>
        </p:spPr>
        <p:txBody>
          <a:bodyPr vert="horz" wrap="square" lIns="0" tIns="47748" rIns="0" bIns="0" rtlCol="0">
            <a:spAutoFit/>
          </a:bodyPr>
          <a:lstStyle/>
          <a:p>
            <a:pPr marL="15403" defTabSz="554492">
              <a:spcBef>
                <a:spcPts val="376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577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it?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45286" indent="-212170" defTabSz="554492">
              <a:spcBef>
                <a:spcPts val="382"/>
              </a:spcBef>
              <a:buSzPct val="145454"/>
              <a:buFontTx/>
              <a:buChar char="-"/>
              <a:tabLst>
                <a:tab pos="245286" algn="l"/>
                <a:tab pos="245671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133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breakdown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33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33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subproblem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4527" indent="-212170" defTabSz="554492">
              <a:spcBef>
                <a:spcPts val="73"/>
              </a:spcBef>
              <a:buSzPct val="145454"/>
              <a:buFontTx/>
              <a:buChar char="-"/>
              <a:tabLst>
                <a:tab pos="254527" algn="l"/>
                <a:tab pos="254912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fine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1334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overhead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(both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space)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34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4153" indent="-212170" defTabSz="554492">
              <a:spcBef>
                <a:spcPts val="15"/>
              </a:spcBef>
              <a:buSzPct val="145454"/>
              <a:buFontTx/>
              <a:buChar char="-"/>
              <a:tabLst>
                <a:tab pos="264153" algn="l"/>
                <a:tab pos="264539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34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sz="1334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8377" indent="-212170" defTabSz="554492">
              <a:spcBef>
                <a:spcPts val="12"/>
              </a:spcBef>
              <a:buSzPct val="145454"/>
              <a:buFontTx/>
              <a:buChar char="-"/>
              <a:tabLst>
                <a:tab pos="258377" algn="l"/>
                <a:tab pos="258763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3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traverse</a:t>
            </a: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2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2999" indent="-212170" defTabSz="554492">
              <a:spcBef>
                <a:spcPts val="15"/>
              </a:spcBef>
              <a:buSzPct val="145454"/>
              <a:buFontTx/>
              <a:buChar char="-"/>
              <a:tabLst>
                <a:tab pos="262999" algn="l"/>
                <a:tab pos="263384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memoization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45134" algn="r" defTabSz="554492">
              <a:spcBef>
                <a:spcPts val="415"/>
              </a:spcBef>
            </a:pPr>
            <a:r>
              <a:rPr sz="1182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03689" y="3170499"/>
            <a:ext cx="386220" cy="388915"/>
            <a:chOff x="13857599" y="5228387"/>
            <a:chExt cx="636905" cy="641350"/>
          </a:xfrm>
        </p:grpSpPr>
        <p:sp>
          <p:nvSpPr>
            <p:cNvPr id="13" name="object 13"/>
            <p:cNvSpPr/>
            <p:nvPr/>
          </p:nvSpPr>
          <p:spPr>
            <a:xfrm>
              <a:off x="13862999" y="5233785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7" y="0"/>
                  </a:moveTo>
                  <a:lnTo>
                    <a:pt x="290890" y="0"/>
                  </a:lnTo>
                  <a:lnTo>
                    <a:pt x="247496" y="6116"/>
                  </a:lnTo>
                  <a:lnTo>
                    <a:pt x="205131" y="18350"/>
                  </a:lnTo>
                  <a:lnTo>
                    <a:pt x="164481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8"/>
                  </a:lnTo>
                  <a:lnTo>
                    <a:pt x="36427" y="464505"/>
                  </a:lnTo>
                  <a:lnTo>
                    <a:pt x="60712" y="503042"/>
                  </a:lnTo>
                  <a:lnTo>
                    <a:pt x="91068" y="538470"/>
                  </a:lnTo>
                  <a:lnTo>
                    <a:pt x="126231" y="569055"/>
                  </a:lnTo>
                  <a:lnTo>
                    <a:pt x="164481" y="593522"/>
                  </a:lnTo>
                  <a:lnTo>
                    <a:pt x="205131" y="611873"/>
                  </a:lnTo>
                  <a:lnTo>
                    <a:pt x="247496" y="624107"/>
                  </a:lnTo>
                  <a:lnTo>
                    <a:pt x="290890" y="630224"/>
                  </a:lnTo>
                  <a:lnTo>
                    <a:pt x="334627" y="630224"/>
                  </a:lnTo>
                  <a:lnTo>
                    <a:pt x="378022" y="624107"/>
                  </a:lnTo>
                  <a:lnTo>
                    <a:pt x="420388" y="611873"/>
                  </a:lnTo>
                  <a:lnTo>
                    <a:pt x="461039" y="593522"/>
                  </a:lnTo>
                  <a:lnTo>
                    <a:pt x="499291" y="569055"/>
                  </a:lnTo>
                  <a:lnTo>
                    <a:pt x="534457" y="538470"/>
                  </a:lnTo>
                  <a:lnTo>
                    <a:pt x="564813" y="503042"/>
                  </a:lnTo>
                  <a:lnTo>
                    <a:pt x="589098" y="464505"/>
                  </a:lnTo>
                  <a:lnTo>
                    <a:pt x="607312" y="423548"/>
                  </a:lnTo>
                  <a:lnTo>
                    <a:pt x="619454" y="380865"/>
                  </a:lnTo>
                  <a:lnTo>
                    <a:pt x="625525" y="337145"/>
                  </a:lnTo>
                  <a:lnTo>
                    <a:pt x="625525" y="293079"/>
                  </a:lnTo>
                  <a:lnTo>
                    <a:pt x="619454" y="249359"/>
                  </a:lnTo>
                  <a:lnTo>
                    <a:pt x="607312" y="206675"/>
                  </a:lnTo>
                  <a:lnTo>
                    <a:pt x="589098" y="165719"/>
                  </a:lnTo>
                  <a:lnTo>
                    <a:pt x="564813" y="127181"/>
                  </a:lnTo>
                  <a:lnTo>
                    <a:pt x="534457" y="91753"/>
                  </a:lnTo>
                  <a:lnTo>
                    <a:pt x="499291" y="61169"/>
                  </a:lnTo>
                  <a:lnTo>
                    <a:pt x="461039" y="36701"/>
                  </a:lnTo>
                  <a:lnTo>
                    <a:pt x="420388" y="18350"/>
                  </a:lnTo>
                  <a:lnTo>
                    <a:pt x="378022" y="6116"/>
                  </a:lnTo>
                  <a:lnTo>
                    <a:pt x="33462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862996" y="5233785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98773" y="3251582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23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4251" y="3784572"/>
            <a:ext cx="386220" cy="388915"/>
            <a:chOff x="10098637" y="6241039"/>
            <a:chExt cx="636905" cy="641350"/>
          </a:xfrm>
        </p:grpSpPr>
        <p:sp>
          <p:nvSpPr>
            <p:cNvPr id="17" name="object 17"/>
            <p:cNvSpPr/>
            <p:nvPr/>
          </p:nvSpPr>
          <p:spPr>
            <a:xfrm>
              <a:off x="10104035" y="624643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6" y="0"/>
                  </a:moveTo>
                  <a:lnTo>
                    <a:pt x="290890" y="0"/>
                  </a:lnTo>
                  <a:lnTo>
                    <a:pt x="247496" y="6116"/>
                  </a:lnTo>
                  <a:lnTo>
                    <a:pt x="205132" y="18350"/>
                  </a:lnTo>
                  <a:lnTo>
                    <a:pt x="164482" y="36701"/>
                  </a:lnTo>
                  <a:lnTo>
                    <a:pt x="126232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9"/>
                  </a:lnTo>
                  <a:lnTo>
                    <a:pt x="36427" y="464505"/>
                  </a:lnTo>
                  <a:lnTo>
                    <a:pt x="60712" y="503043"/>
                  </a:lnTo>
                  <a:lnTo>
                    <a:pt x="91068" y="538471"/>
                  </a:lnTo>
                  <a:lnTo>
                    <a:pt x="126232" y="569056"/>
                  </a:lnTo>
                  <a:lnTo>
                    <a:pt x="164482" y="593523"/>
                  </a:lnTo>
                  <a:lnTo>
                    <a:pt x="205132" y="611874"/>
                  </a:lnTo>
                  <a:lnTo>
                    <a:pt x="247496" y="624108"/>
                  </a:lnTo>
                  <a:lnTo>
                    <a:pt x="290890" y="630225"/>
                  </a:lnTo>
                  <a:lnTo>
                    <a:pt x="334626" y="630225"/>
                  </a:lnTo>
                  <a:lnTo>
                    <a:pt x="378019" y="624108"/>
                  </a:lnTo>
                  <a:lnTo>
                    <a:pt x="420384" y="611874"/>
                  </a:lnTo>
                  <a:lnTo>
                    <a:pt x="461034" y="593523"/>
                  </a:lnTo>
                  <a:lnTo>
                    <a:pt x="499283" y="569056"/>
                  </a:lnTo>
                  <a:lnTo>
                    <a:pt x="534447" y="538471"/>
                  </a:lnTo>
                  <a:lnTo>
                    <a:pt x="564805" y="503043"/>
                  </a:lnTo>
                  <a:lnTo>
                    <a:pt x="589092" y="464505"/>
                  </a:lnTo>
                  <a:lnTo>
                    <a:pt x="607307" y="423549"/>
                  </a:lnTo>
                  <a:lnTo>
                    <a:pt x="619451" y="380865"/>
                  </a:lnTo>
                  <a:lnTo>
                    <a:pt x="625522" y="337145"/>
                  </a:lnTo>
                  <a:lnTo>
                    <a:pt x="625522" y="293079"/>
                  </a:lnTo>
                  <a:lnTo>
                    <a:pt x="619451" y="249359"/>
                  </a:lnTo>
                  <a:lnTo>
                    <a:pt x="607307" y="206675"/>
                  </a:lnTo>
                  <a:lnTo>
                    <a:pt x="589092" y="165719"/>
                  </a:lnTo>
                  <a:lnTo>
                    <a:pt x="564805" y="127181"/>
                  </a:lnTo>
                  <a:lnTo>
                    <a:pt x="534447" y="91753"/>
                  </a:lnTo>
                  <a:lnTo>
                    <a:pt x="499283" y="61169"/>
                  </a:lnTo>
                  <a:lnTo>
                    <a:pt x="461034" y="36701"/>
                  </a:lnTo>
                  <a:lnTo>
                    <a:pt x="420384" y="18350"/>
                  </a:lnTo>
                  <a:lnTo>
                    <a:pt x="378019" y="6116"/>
                  </a:lnTo>
                  <a:lnTo>
                    <a:pt x="334626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104035" y="624643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4444" y="3867578"/>
            <a:ext cx="1058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34336" y="3784572"/>
            <a:ext cx="386220" cy="388915"/>
            <a:chOff x="11764343" y="6241039"/>
            <a:chExt cx="636905" cy="641350"/>
          </a:xfrm>
        </p:grpSpPr>
        <p:sp>
          <p:nvSpPr>
            <p:cNvPr id="21" name="object 21"/>
            <p:cNvSpPr/>
            <p:nvPr/>
          </p:nvSpPr>
          <p:spPr>
            <a:xfrm>
              <a:off x="11769735" y="624643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33" y="0"/>
                  </a:moveTo>
                  <a:lnTo>
                    <a:pt x="290897" y="0"/>
                  </a:lnTo>
                  <a:lnTo>
                    <a:pt x="247503" y="6116"/>
                  </a:lnTo>
                  <a:lnTo>
                    <a:pt x="205139" y="18350"/>
                  </a:lnTo>
                  <a:lnTo>
                    <a:pt x="164489" y="36701"/>
                  </a:lnTo>
                  <a:lnTo>
                    <a:pt x="126239" y="61169"/>
                  </a:lnTo>
                  <a:lnTo>
                    <a:pt x="91075" y="91753"/>
                  </a:lnTo>
                  <a:lnTo>
                    <a:pt x="60717" y="127181"/>
                  </a:lnTo>
                  <a:lnTo>
                    <a:pt x="36430" y="165719"/>
                  </a:lnTo>
                  <a:lnTo>
                    <a:pt x="18215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5" y="423549"/>
                  </a:lnTo>
                  <a:lnTo>
                    <a:pt x="36430" y="464505"/>
                  </a:lnTo>
                  <a:lnTo>
                    <a:pt x="60717" y="503043"/>
                  </a:lnTo>
                  <a:lnTo>
                    <a:pt x="91075" y="538471"/>
                  </a:lnTo>
                  <a:lnTo>
                    <a:pt x="126239" y="569056"/>
                  </a:lnTo>
                  <a:lnTo>
                    <a:pt x="164489" y="593523"/>
                  </a:lnTo>
                  <a:lnTo>
                    <a:pt x="205139" y="611874"/>
                  </a:lnTo>
                  <a:lnTo>
                    <a:pt x="247503" y="624108"/>
                  </a:lnTo>
                  <a:lnTo>
                    <a:pt x="290897" y="630225"/>
                  </a:lnTo>
                  <a:lnTo>
                    <a:pt x="334633" y="630225"/>
                  </a:lnTo>
                  <a:lnTo>
                    <a:pt x="378027" y="624108"/>
                  </a:lnTo>
                  <a:lnTo>
                    <a:pt x="420391" y="611874"/>
                  </a:lnTo>
                  <a:lnTo>
                    <a:pt x="461042" y="593523"/>
                  </a:lnTo>
                  <a:lnTo>
                    <a:pt x="499291" y="569056"/>
                  </a:lnTo>
                  <a:lnTo>
                    <a:pt x="534455" y="538471"/>
                  </a:lnTo>
                  <a:lnTo>
                    <a:pt x="564811" y="503043"/>
                  </a:lnTo>
                  <a:lnTo>
                    <a:pt x="589095" y="464505"/>
                  </a:lnTo>
                  <a:lnTo>
                    <a:pt x="607309" y="423549"/>
                  </a:lnTo>
                  <a:lnTo>
                    <a:pt x="619452" y="380865"/>
                  </a:lnTo>
                  <a:lnTo>
                    <a:pt x="625523" y="337145"/>
                  </a:lnTo>
                  <a:lnTo>
                    <a:pt x="625523" y="293079"/>
                  </a:lnTo>
                  <a:lnTo>
                    <a:pt x="619452" y="249359"/>
                  </a:lnTo>
                  <a:lnTo>
                    <a:pt x="607309" y="206675"/>
                  </a:lnTo>
                  <a:lnTo>
                    <a:pt x="589095" y="165719"/>
                  </a:lnTo>
                  <a:lnTo>
                    <a:pt x="564811" y="127181"/>
                  </a:lnTo>
                  <a:lnTo>
                    <a:pt x="534455" y="91753"/>
                  </a:lnTo>
                  <a:lnTo>
                    <a:pt x="499291" y="61169"/>
                  </a:lnTo>
                  <a:lnTo>
                    <a:pt x="461042" y="36701"/>
                  </a:lnTo>
                  <a:lnTo>
                    <a:pt x="420391" y="18350"/>
                  </a:lnTo>
                  <a:lnTo>
                    <a:pt x="378027" y="6116"/>
                  </a:lnTo>
                  <a:lnTo>
                    <a:pt x="33463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769740" y="624643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29421" y="3865655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12150" y="3784572"/>
            <a:ext cx="386220" cy="388915"/>
            <a:chOff x="13047016" y="6241039"/>
            <a:chExt cx="636905" cy="641350"/>
          </a:xfrm>
        </p:grpSpPr>
        <p:sp>
          <p:nvSpPr>
            <p:cNvPr id="25" name="object 25"/>
            <p:cNvSpPr/>
            <p:nvPr/>
          </p:nvSpPr>
          <p:spPr>
            <a:xfrm>
              <a:off x="13052416" y="624643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7" y="0"/>
                  </a:moveTo>
                  <a:lnTo>
                    <a:pt x="290890" y="0"/>
                  </a:lnTo>
                  <a:lnTo>
                    <a:pt x="247496" y="6116"/>
                  </a:lnTo>
                  <a:lnTo>
                    <a:pt x="205131" y="18350"/>
                  </a:lnTo>
                  <a:lnTo>
                    <a:pt x="164481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9"/>
                  </a:lnTo>
                  <a:lnTo>
                    <a:pt x="36427" y="464505"/>
                  </a:lnTo>
                  <a:lnTo>
                    <a:pt x="60712" y="503043"/>
                  </a:lnTo>
                  <a:lnTo>
                    <a:pt x="91068" y="538471"/>
                  </a:lnTo>
                  <a:lnTo>
                    <a:pt x="126231" y="569056"/>
                  </a:lnTo>
                  <a:lnTo>
                    <a:pt x="164481" y="593523"/>
                  </a:lnTo>
                  <a:lnTo>
                    <a:pt x="205131" y="611874"/>
                  </a:lnTo>
                  <a:lnTo>
                    <a:pt x="247496" y="624108"/>
                  </a:lnTo>
                  <a:lnTo>
                    <a:pt x="290890" y="630225"/>
                  </a:lnTo>
                  <a:lnTo>
                    <a:pt x="334627" y="630225"/>
                  </a:lnTo>
                  <a:lnTo>
                    <a:pt x="378022" y="624108"/>
                  </a:lnTo>
                  <a:lnTo>
                    <a:pt x="420388" y="611874"/>
                  </a:lnTo>
                  <a:lnTo>
                    <a:pt x="461039" y="593523"/>
                  </a:lnTo>
                  <a:lnTo>
                    <a:pt x="499291" y="569056"/>
                  </a:lnTo>
                  <a:lnTo>
                    <a:pt x="534457" y="538471"/>
                  </a:lnTo>
                  <a:lnTo>
                    <a:pt x="564813" y="503043"/>
                  </a:lnTo>
                  <a:lnTo>
                    <a:pt x="589098" y="464505"/>
                  </a:lnTo>
                  <a:lnTo>
                    <a:pt x="607312" y="423549"/>
                  </a:lnTo>
                  <a:lnTo>
                    <a:pt x="619454" y="380865"/>
                  </a:lnTo>
                  <a:lnTo>
                    <a:pt x="625525" y="337145"/>
                  </a:lnTo>
                  <a:lnTo>
                    <a:pt x="625525" y="293079"/>
                  </a:lnTo>
                  <a:lnTo>
                    <a:pt x="619454" y="249359"/>
                  </a:lnTo>
                  <a:lnTo>
                    <a:pt x="607312" y="206675"/>
                  </a:lnTo>
                  <a:lnTo>
                    <a:pt x="589098" y="165719"/>
                  </a:lnTo>
                  <a:lnTo>
                    <a:pt x="564813" y="127181"/>
                  </a:lnTo>
                  <a:lnTo>
                    <a:pt x="534457" y="91753"/>
                  </a:lnTo>
                  <a:lnTo>
                    <a:pt x="499291" y="61169"/>
                  </a:lnTo>
                  <a:lnTo>
                    <a:pt x="461039" y="36701"/>
                  </a:lnTo>
                  <a:lnTo>
                    <a:pt x="420388" y="18350"/>
                  </a:lnTo>
                  <a:lnTo>
                    <a:pt x="378022" y="6116"/>
                  </a:lnTo>
                  <a:lnTo>
                    <a:pt x="33462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052413" y="624643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07235" y="3865655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17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55426" y="2875478"/>
            <a:ext cx="2396256" cy="1298053"/>
            <a:chOff x="11469307" y="4741876"/>
            <a:chExt cx="3951604" cy="2140585"/>
          </a:xfrm>
        </p:grpSpPr>
        <p:sp>
          <p:nvSpPr>
            <p:cNvPr id="29" name="object 29"/>
            <p:cNvSpPr/>
            <p:nvPr/>
          </p:nvSpPr>
          <p:spPr>
            <a:xfrm>
              <a:off x="13003195" y="4768228"/>
              <a:ext cx="906780" cy="603885"/>
            </a:xfrm>
            <a:custGeom>
              <a:avLst/>
              <a:gdLst/>
              <a:ahLst/>
              <a:cxnLst/>
              <a:rect l="l" t="t" r="r" b="b"/>
              <a:pathLst>
                <a:path w="906780" h="603885">
                  <a:moveTo>
                    <a:pt x="906478" y="60351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563951" y="4769344"/>
              <a:ext cx="908050" cy="610235"/>
            </a:xfrm>
            <a:custGeom>
              <a:avLst/>
              <a:gdLst/>
              <a:ahLst/>
              <a:cxnLst/>
              <a:rect l="l" t="t" r="r" b="b"/>
              <a:pathLst>
                <a:path w="908050" h="610235">
                  <a:moveTo>
                    <a:pt x="0" y="609746"/>
                  </a:moveTo>
                  <a:lnTo>
                    <a:pt x="907897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65345" y="5798878"/>
              <a:ext cx="410845" cy="513080"/>
            </a:xfrm>
            <a:custGeom>
              <a:avLst/>
              <a:gdLst/>
              <a:ahLst/>
              <a:cxnLst/>
              <a:rect l="l" t="t" r="r" b="b"/>
              <a:pathLst>
                <a:path w="410844" h="513079">
                  <a:moveTo>
                    <a:pt x="0" y="512604"/>
                  </a:moveTo>
                  <a:lnTo>
                    <a:pt x="410316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495660" y="5809705"/>
              <a:ext cx="389890" cy="499745"/>
            </a:xfrm>
            <a:custGeom>
              <a:avLst/>
              <a:gdLst/>
              <a:ahLst/>
              <a:cxnLst/>
              <a:rect l="l" t="t" r="r" b="b"/>
              <a:pathLst>
                <a:path w="389890" h="499745">
                  <a:moveTo>
                    <a:pt x="389719" y="499304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789379" y="6246436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5" y="0"/>
                  </a:moveTo>
                  <a:lnTo>
                    <a:pt x="290889" y="0"/>
                  </a:lnTo>
                  <a:lnTo>
                    <a:pt x="247496" y="6116"/>
                  </a:lnTo>
                  <a:lnTo>
                    <a:pt x="205131" y="18350"/>
                  </a:lnTo>
                  <a:lnTo>
                    <a:pt x="164481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9"/>
                  </a:lnTo>
                  <a:lnTo>
                    <a:pt x="36427" y="464505"/>
                  </a:lnTo>
                  <a:lnTo>
                    <a:pt x="60712" y="503043"/>
                  </a:lnTo>
                  <a:lnTo>
                    <a:pt x="91068" y="538471"/>
                  </a:lnTo>
                  <a:lnTo>
                    <a:pt x="126231" y="569056"/>
                  </a:lnTo>
                  <a:lnTo>
                    <a:pt x="164481" y="593523"/>
                  </a:lnTo>
                  <a:lnTo>
                    <a:pt x="205131" y="611874"/>
                  </a:lnTo>
                  <a:lnTo>
                    <a:pt x="247496" y="624108"/>
                  </a:lnTo>
                  <a:lnTo>
                    <a:pt x="290889" y="630225"/>
                  </a:lnTo>
                  <a:lnTo>
                    <a:pt x="334625" y="630225"/>
                  </a:lnTo>
                  <a:lnTo>
                    <a:pt x="378019" y="624108"/>
                  </a:lnTo>
                  <a:lnTo>
                    <a:pt x="420384" y="611874"/>
                  </a:lnTo>
                  <a:lnTo>
                    <a:pt x="461034" y="593523"/>
                  </a:lnTo>
                  <a:lnTo>
                    <a:pt x="499283" y="569056"/>
                  </a:lnTo>
                  <a:lnTo>
                    <a:pt x="534447" y="538471"/>
                  </a:lnTo>
                  <a:lnTo>
                    <a:pt x="564805" y="503043"/>
                  </a:lnTo>
                  <a:lnTo>
                    <a:pt x="589092" y="464505"/>
                  </a:lnTo>
                  <a:lnTo>
                    <a:pt x="607308" y="423549"/>
                  </a:lnTo>
                  <a:lnTo>
                    <a:pt x="619451" y="380865"/>
                  </a:lnTo>
                  <a:lnTo>
                    <a:pt x="625523" y="337145"/>
                  </a:lnTo>
                  <a:lnTo>
                    <a:pt x="625523" y="293079"/>
                  </a:lnTo>
                  <a:lnTo>
                    <a:pt x="619451" y="249359"/>
                  </a:lnTo>
                  <a:lnTo>
                    <a:pt x="607308" y="206675"/>
                  </a:lnTo>
                  <a:lnTo>
                    <a:pt x="589092" y="165719"/>
                  </a:lnTo>
                  <a:lnTo>
                    <a:pt x="564805" y="127181"/>
                  </a:lnTo>
                  <a:lnTo>
                    <a:pt x="534447" y="91753"/>
                  </a:lnTo>
                  <a:lnTo>
                    <a:pt x="499283" y="61169"/>
                  </a:lnTo>
                  <a:lnTo>
                    <a:pt x="461034" y="36701"/>
                  </a:lnTo>
                  <a:lnTo>
                    <a:pt x="420384" y="18350"/>
                  </a:lnTo>
                  <a:lnTo>
                    <a:pt x="378019" y="6116"/>
                  </a:lnTo>
                  <a:lnTo>
                    <a:pt x="33462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789376" y="624643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60532" y="3865655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28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19138" y="3492045"/>
            <a:ext cx="3324262" cy="1405101"/>
            <a:chOff x="9430575" y="5758641"/>
            <a:chExt cx="5481955" cy="2317115"/>
          </a:xfrm>
        </p:grpSpPr>
        <p:sp>
          <p:nvSpPr>
            <p:cNvPr id="37" name="object 37"/>
            <p:cNvSpPr/>
            <p:nvPr/>
          </p:nvSpPr>
          <p:spPr>
            <a:xfrm>
              <a:off x="14391739" y="5784994"/>
              <a:ext cx="494665" cy="540385"/>
            </a:xfrm>
            <a:custGeom>
              <a:avLst/>
              <a:gdLst/>
              <a:ahLst/>
              <a:cxnLst/>
              <a:rect l="l" t="t" r="r" b="b"/>
              <a:pathLst>
                <a:path w="494665" h="540385">
                  <a:moveTo>
                    <a:pt x="0" y="0"/>
                  </a:moveTo>
                  <a:lnTo>
                    <a:pt x="494266" y="540296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628063" y="5797802"/>
              <a:ext cx="459740" cy="523240"/>
            </a:xfrm>
            <a:custGeom>
              <a:avLst/>
              <a:gdLst/>
              <a:ahLst/>
              <a:cxnLst/>
              <a:rect l="l" t="t" r="r" b="b"/>
              <a:pathLst>
                <a:path w="459740" h="523239">
                  <a:moveTo>
                    <a:pt x="0" y="523142"/>
                  </a:moveTo>
                  <a:lnTo>
                    <a:pt x="459367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122286" y="743981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5" y="0"/>
                  </a:moveTo>
                  <a:lnTo>
                    <a:pt x="290889" y="0"/>
                  </a:lnTo>
                  <a:lnTo>
                    <a:pt x="247496" y="6116"/>
                  </a:lnTo>
                  <a:lnTo>
                    <a:pt x="205131" y="18350"/>
                  </a:lnTo>
                  <a:lnTo>
                    <a:pt x="164481" y="36701"/>
                  </a:lnTo>
                  <a:lnTo>
                    <a:pt x="126231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8"/>
                  </a:lnTo>
                  <a:lnTo>
                    <a:pt x="36427" y="464505"/>
                  </a:lnTo>
                  <a:lnTo>
                    <a:pt x="60712" y="503042"/>
                  </a:lnTo>
                  <a:lnTo>
                    <a:pt x="91068" y="538470"/>
                  </a:lnTo>
                  <a:lnTo>
                    <a:pt x="126231" y="569055"/>
                  </a:lnTo>
                  <a:lnTo>
                    <a:pt x="164481" y="593522"/>
                  </a:lnTo>
                  <a:lnTo>
                    <a:pt x="205131" y="611873"/>
                  </a:lnTo>
                  <a:lnTo>
                    <a:pt x="247496" y="624107"/>
                  </a:lnTo>
                  <a:lnTo>
                    <a:pt x="290889" y="630224"/>
                  </a:lnTo>
                  <a:lnTo>
                    <a:pt x="334625" y="630224"/>
                  </a:lnTo>
                  <a:lnTo>
                    <a:pt x="378019" y="624107"/>
                  </a:lnTo>
                  <a:lnTo>
                    <a:pt x="420384" y="611873"/>
                  </a:lnTo>
                  <a:lnTo>
                    <a:pt x="461034" y="593522"/>
                  </a:lnTo>
                  <a:lnTo>
                    <a:pt x="499283" y="569055"/>
                  </a:lnTo>
                  <a:lnTo>
                    <a:pt x="534447" y="538470"/>
                  </a:lnTo>
                  <a:lnTo>
                    <a:pt x="564803" y="503042"/>
                  </a:lnTo>
                  <a:lnTo>
                    <a:pt x="589088" y="464505"/>
                  </a:lnTo>
                  <a:lnTo>
                    <a:pt x="607301" y="423548"/>
                  </a:lnTo>
                  <a:lnTo>
                    <a:pt x="619444" y="380865"/>
                  </a:lnTo>
                  <a:lnTo>
                    <a:pt x="625515" y="337145"/>
                  </a:lnTo>
                  <a:lnTo>
                    <a:pt x="625515" y="293079"/>
                  </a:lnTo>
                  <a:lnTo>
                    <a:pt x="619444" y="249359"/>
                  </a:lnTo>
                  <a:lnTo>
                    <a:pt x="607301" y="206675"/>
                  </a:lnTo>
                  <a:lnTo>
                    <a:pt x="589088" y="165719"/>
                  </a:lnTo>
                  <a:lnTo>
                    <a:pt x="564803" y="127181"/>
                  </a:lnTo>
                  <a:lnTo>
                    <a:pt x="534447" y="91753"/>
                  </a:lnTo>
                  <a:lnTo>
                    <a:pt x="499283" y="61169"/>
                  </a:lnTo>
                  <a:lnTo>
                    <a:pt x="461034" y="36701"/>
                  </a:lnTo>
                  <a:lnTo>
                    <a:pt x="420384" y="18350"/>
                  </a:lnTo>
                  <a:lnTo>
                    <a:pt x="378019" y="6116"/>
                  </a:lnTo>
                  <a:lnTo>
                    <a:pt x="33462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1122284" y="743981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0624555" y="6805042"/>
              <a:ext cx="602615" cy="706755"/>
            </a:xfrm>
            <a:custGeom>
              <a:avLst/>
              <a:gdLst/>
              <a:ahLst/>
              <a:cxnLst/>
              <a:rect l="l" t="t" r="r" b="b"/>
              <a:pathLst>
                <a:path w="602615" h="706754">
                  <a:moveTo>
                    <a:pt x="602601" y="706246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435972" y="743981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334629" y="0"/>
                  </a:moveTo>
                  <a:lnTo>
                    <a:pt x="290892" y="0"/>
                  </a:lnTo>
                  <a:lnTo>
                    <a:pt x="247498" y="6116"/>
                  </a:lnTo>
                  <a:lnTo>
                    <a:pt x="205133" y="18350"/>
                  </a:lnTo>
                  <a:lnTo>
                    <a:pt x="164482" y="36701"/>
                  </a:lnTo>
                  <a:lnTo>
                    <a:pt x="126232" y="61169"/>
                  </a:lnTo>
                  <a:lnTo>
                    <a:pt x="91068" y="91753"/>
                  </a:lnTo>
                  <a:lnTo>
                    <a:pt x="60712" y="127181"/>
                  </a:lnTo>
                  <a:lnTo>
                    <a:pt x="36427" y="165719"/>
                  </a:lnTo>
                  <a:lnTo>
                    <a:pt x="18213" y="206675"/>
                  </a:lnTo>
                  <a:lnTo>
                    <a:pt x="6071" y="249359"/>
                  </a:lnTo>
                  <a:lnTo>
                    <a:pt x="0" y="293079"/>
                  </a:lnTo>
                  <a:lnTo>
                    <a:pt x="0" y="337145"/>
                  </a:lnTo>
                  <a:lnTo>
                    <a:pt x="6071" y="380865"/>
                  </a:lnTo>
                  <a:lnTo>
                    <a:pt x="18213" y="423548"/>
                  </a:lnTo>
                  <a:lnTo>
                    <a:pt x="36427" y="464505"/>
                  </a:lnTo>
                  <a:lnTo>
                    <a:pt x="60712" y="503042"/>
                  </a:lnTo>
                  <a:lnTo>
                    <a:pt x="91068" y="538470"/>
                  </a:lnTo>
                  <a:lnTo>
                    <a:pt x="126232" y="569055"/>
                  </a:lnTo>
                  <a:lnTo>
                    <a:pt x="164482" y="593522"/>
                  </a:lnTo>
                  <a:lnTo>
                    <a:pt x="205133" y="611873"/>
                  </a:lnTo>
                  <a:lnTo>
                    <a:pt x="247498" y="624107"/>
                  </a:lnTo>
                  <a:lnTo>
                    <a:pt x="290892" y="630224"/>
                  </a:lnTo>
                  <a:lnTo>
                    <a:pt x="334629" y="630224"/>
                  </a:lnTo>
                  <a:lnTo>
                    <a:pt x="378022" y="624107"/>
                  </a:lnTo>
                  <a:lnTo>
                    <a:pt x="420388" y="611873"/>
                  </a:lnTo>
                  <a:lnTo>
                    <a:pt x="461038" y="593522"/>
                  </a:lnTo>
                  <a:lnTo>
                    <a:pt x="499288" y="569055"/>
                  </a:lnTo>
                  <a:lnTo>
                    <a:pt x="534452" y="538470"/>
                  </a:lnTo>
                  <a:lnTo>
                    <a:pt x="564808" y="503042"/>
                  </a:lnTo>
                  <a:lnTo>
                    <a:pt x="589093" y="464505"/>
                  </a:lnTo>
                  <a:lnTo>
                    <a:pt x="607306" y="423548"/>
                  </a:lnTo>
                  <a:lnTo>
                    <a:pt x="619449" y="380865"/>
                  </a:lnTo>
                  <a:lnTo>
                    <a:pt x="625520" y="337145"/>
                  </a:lnTo>
                  <a:lnTo>
                    <a:pt x="625520" y="293079"/>
                  </a:lnTo>
                  <a:lnTo>
                    <a:pt x="619449" y="249359"/>
                  </a:lnTo>
                  <a:lnTo>
                    <a:pt x="607306" y="206675"/>
                  </a:lnTo>
                  <a:lnTo>
                    <a:pt x="589093" y="165719"/>
                  </a:lnTo>
                  <a:lnTo>
                    <a:pt x="564808" y="127181"/>
                  </a:lnTo>
                  <a:lnTo>
                    <a:pt x="534452" y="91753"/>
                  </a:lnTo>
                  <a:lnTo>
                    <a:pt x="499288" y="61169"/>
                  </a:lnTo>
                  <a:lnTo>
                    <a:pt x="461038" y="36701"/>
                  </a:lnTo>
                  <a:lnTo>
                    <a:pt x="420388" y="18350"/>
                  </a:lnTo>
                  <a:lnTo>
                    <a:pt x="378022" y="6116"/>
                  </a:lnTo>
                  <a:lnTo>
                    <a:pt x="334629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435973" y="7439817"/>
              <a:ext cx="626110" cy="630555"/>
            </a:xfrm>
            <a:custGeom>
              <a:avLst/>
              <a:gdLst/>
              <a:ahLst/>
              <a:cxnLst/>
              <a:rect l="l" t="t" r="r" b="b"/>
              <a:pathLst>
                <a:path w="626109" h="630554">
                  <a:moveTo>
                    <a:pt x="534451" y="91753"/>
                  </a:moveTo>
                  <a:lnTo>
                    <a:pt x="564807" y="127181"/>
                  </a:lnTo>
                  <a:lnTo>
                    <a:pt x="589092" y="165719"/>
                  </a:lnTo>
                  <a:lnTo>
                    <a:pt x="607306" y="206675"/>
                  </a:lnTo>
                  <a:lnTo>
                    <a:pt x="619449" y="249359"/>
                  </a:lnTo>
                  <a:lnTo>
                    <a:pt x="625520" y="293079"/>
                  </a:lnTo>
                  <a:lnTo>
                    <a:pt x="625520" y="337145"/>
                  </a:lnTo>
                  <a:lnTo>
                    <a:pt x="619449" y="380865"/>
                  </a:lnTo>
                  <a:lnTo>
                    <a:pt x="607306" y="423549"/>
                  </a:lnTo>
                  <a:lnTo>
                    <a:pt x="589092" y="464505"/>
                  </a:lnTo>
                  <a:lnTo>
                    <a:pt x="564807" y="503042"/>
                  </a:lnTo>
                  <a:lnTo>
                    <a:pt x="534451" y="538471"/>
                  </a:lnTo>
                  <a:lnTo>
                    <a:pt x="499288" y="569055"/>
                  </a:lnTo>
                  <a:lnTo>
                    <a:pt x="461038" y="593523"/>
                  </a:lnTo>
                  <a:lnTo>
                    <a:pt x="420387" y="611873"/>
                  </a:lnTo>
                  <a:lnTo>
                    <a:pt x="378022" y="624107"/>
                  </a:lnTo>
                  <a:lnTo>
                    <a:pt x="334628" y="630224"/>
                  </a:lnTo>
                  <a:lnTo>
                    <a:pt x="290891" y="630224"/>
                  </a:lnTo>
                  <a:lnTo>
                    <a:pt x="247497" y="624107"/>
                  </a:lnTo>
                  <a:lnTo>
                    <a:pt x="205132" y="611873"/>
                  </a:lnTo>
                  <a:lnTo>
                    <a:pt x="164482" y="593523"/>
                  </a:lnTo>
                  <a:lnTo>
                    <a:pt x="126232" y="569055"/>
                  </a:lnTo>
                  <a:lnTo>
                    <a:pt x="91068" y="538471"/>
                  </a:lnTo>
                  <a:lnTo>
                    <a:pt x="60712" y="503042"/>
                  </a:lnTo>
                  <a:lnTo>
                    <a:pt x="36427" y="464505"/>
                  </a:lnTo>
                  <a:lnTo>
                    <a:pt x="18213" y="423549"/>
                  </a:lnTo>
                  <a:lnTo>
                    <a:pt x="6071" y="380865"/>
                  </a:lnTo>
                  <a:lnTo>
                    <a:pt x="0" y="337145"/>
                  </a:lnTo>
                  <a:lnTo>
                    <a:pt x="0" y="293079"/>
                  </a:lnTo>
                  <a:lnTo>
                    <a:pt x="6071" y="249359"/>
                  </a:lnTo>
                  <a:lnTo>
                    <a:pt x="18213" y="206675"/>
                  </a:lnTo>
                  <a:lnTo>
                    <a:pt x="36427" y="165719"/>
                  </a:lnTo>
                  <a:lnTo>
                    <a:pt x="60712" y="127181"/>
                  </a:lnTo>
                  <a:lnTo>
                    <a:pt x="91068" y="91753"/>
                  </a:lnTo>
                  <a:lnTo>
                    <a:pt x="126232" y="61169"/>
                  </a:lnTo>
                  <a:lnTo>
                    <a:pt x="164482" y="36701"/>
                  </a:lnTo>
                  <a:lnTo>
                    <a:pt x="205132" y="18350"/>
                  </a:lnTo>
                  <a:lnTo>
                    <a:pt x="247497" y="6116"/>
                  </a:lnTo>
                  <a:lnTo>
                    <a:pt x="290891" y="0"/>
                  </a:lnTo>
                  <a:lnTo>
                    <a:pt x="334628" y="0"/>
                  </a:lnTo>
                  <a:lnTo>
                    <a:pt x="378022" y="6116"/>
                  </a:lnTo>
                  <a:lnTo>
                    <a:pt x="420387" y="18350"/>
                  </a:lnTo>
                  <a:lnTo>
                    <a:pt x="461038" y="36701"/>
                  </a:lnTo>
                  <a:lnTo>
                    <a:pt x="499288" y="61169"/>
                  </a:lnTo>
                  <a:lnTo>
                    <a:pt x="534451" y="91753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42818" y="4539669"/>
            <a:ext cx="7071711" cy="1425901"/>
          </a:xfrm>
          <a:prstGeom prst="rect">
            <a:avLst/>
          </a:prstGeom>
        </p:spPr>
        <p:txBody>
          <a:bodyPr vert="horz" wrap="square" lIns="0" tIns="53909" rIns="0" bIns="0" rtlCol="0">
            <a:spAutoFit/>
          </a:bodyPr>
          <a:lstStyle/>
          <a:p>
            <a:pPr marL="30805" defTabSz="554492">
              <a:spcBef>
                <a:spcPts val="424"/>
              </a:spcBef>
              <a:tabLst>
                <a:tab pos="4923813" algn="l"/>
                <a:tab pos="5946543" algn="l"/>
              </a:tabLst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it?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74" b="1" kern="0" spc="32" baseline="15669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sz="1774" b="1" kern="0" baseline="15669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1774" b="1" kern="0" spc="32" baseline="15669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74" kern="0" baseline="15669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12672" indent="-211785" defTabSz="554492">
              <a:lnSpc>
                <a:spcPts val="2310"/>
              </a:lnSpc>
              <a:spcBef>
                <a:spcPts val="437"/>
              </a:spcBef>
              <a:buSzPct val="145454"/>
              <a:buFontTx/>
              <a:buChar char="-"/>
              <a:tabLst>
                <a:tab pos="312672" algn="l"/>
                <a:tab pos="313057" algn="l"/>
              </a:tabLst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34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matters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34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us.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1120" indent="-211785" defTabSz="554492">
              <a:lnSpc>
                <a:spcPts val="2310"/>
              </a:lnSpc>
              <a:buSzPct val="145454"/>
              <a:buFontTx/>
              <a:buChar char="-"/>
              <a:tabLst>
                <a:tab pos="301120" algn="l"/>
                <a:tab pos="301505" algn="l"/>
              </a:tabLst>
            </a:pP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30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memory. If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5" dirty="0">
                <a:solidFill>
                  <a:srgbClr val="FFFFFF"/>
                </a:solidFill>
                <a:latin typeface="Arial"/>
                <a:cs typeface="Arial"/>
              </a:rPr>
              <a:t>embedded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 memory.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example an</a:t>
            </a:r>
            <a:r>
              <a:rPr sz="133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1120" defTabSz="554492">
              <a:spcBef>
                <a:spcPts val="127"/>
              </a:spcBef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19218" indent="-212170" defTabSz="554492">
              <a:spcBef>
                <a:spcPts val="467"/>
              </a:spcBef>
              <a:buSzPct val="145454"/>
              <a:buFontTx/>
              <a:buChar char="-"/>
              <a:tabLst>
                <a:tab pos="318833" algn="l"/>
                <a:tab pos="319603" algn="l"/>
              </a:tabLst>
            </a:pPr>
            <a:r>
              <a:rPr sz="1334" kern="0" spc="-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334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334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34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2" dirty="0">
                <a:solidFill>
                  <a:srgbClr val="FFFFFF"/>
                </a:solidFill>
                <a:latin typeface="Arial"/>
                <a:cs typeface="Arial"/>
              </a:rPr>
              <a:t>slow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07052" y="4148570"/>
            <a:ext cx="215251" cy="384680"/>
          </a:xfrm>
          <a:custGeom>
            <a:avLst/>
            <a:gdLst/>
            <a:ahLst/>
            <a:cxnLst/>
            <a:rect l="l" t="t" r="r" b="b"/>
            <a:pathLst>
              <a:path w="354965" h="634365">
                <a:moveTo>
                  <a:pt x="0" y="633827"/>
                </a:moveTo>
                <a:lnTo>
                  <a:pt x="354821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28794" y="3643119"/>
            <a:ext cx="367852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  <a:tabLst>
                <a:tab pos="164807" algn="l"/>
              </a:tabLst>
            </a:pPr>
            <a:r>
              <a:rPr sz="1182" kern="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	preorder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traversal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15,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23,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07520" y="2089440"/>
              <a:ext cx="6581520" cy="394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160" y="2080080"/>
                <a:ext cx="660024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688" y="2856495"/>
            <a:ext cx="5616167" cy="6151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2" spc="-6" dirty="0"/>
              <a:t>Write</a:t>
            </a:r>
            <a:r>
              <a:rPr sz="3942" spc="-191" dirty="0"/>
              <a:t> </a:t>
            </a:r>
            <a:r>
              <a:rPr sz="3942" spc="-154" dirty="0"/>
              <a:t>Recursion</a:t>
            </a:r>
            <a:r>
              <a:rPr sz="3942" spc="-158" dirty="0"/>
              <a:t> </a:t>
            </a:r>
            <a:r>
              <a:rPr sz="3942" dirty="0"/>
              <a:t>in</a:t>
            </a:r>
            <a:r>
              <a:rPr sz="3942" spc="-173" dirty="0"/>
              <a:t> </a:t>
            </a:r>
            <a:r>
              <a:rPr sz="3942" dirty="0"/>
              <a:t>3</a:t>
            </a:r>
            <a:r>
              <a:rPr sz="3942" spc="-173" dirty="0"/>
              <a:t> </a:t>
            </a:r>
            <a:r>
              <a:rPr sz="3942" spc="-88" dirty="0"/>
              <a:t>Steps</a:t>
            </a:r>
            <a:endParaRPr sz="394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2885" y="1534789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79" y="700640"/>
            <a:ext cx="5537999" cy="60654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3881" dirty="0"/>
              <a:t>Write</a:t>
            </a:r>
            <a:r>
              <a:rPr sz="3881" spc="-188" dirty="0"/>
              <a:t> </a:t>
            </a:r>
            <a:r>
              <a:rPr sz="3881" spc="-149" dirty="0"/>
              <a:t>Recursion</a:t>
            </a:r>
            <a:r>
              <a:rPr sz="3881" spc="-152" dirty="0"/>
              <a:t> </a:t>
            </a:r>
            <a:r>
              <a:rPr sz="3881" dirty="0"/>
              <a:t>in</a:t>
            </a:r>
            <a:r>
              <a:rPr sz="3881" spc="-167" dirty="0"/>
              <a:t> </a:t>
            </a:r>
            <a:r>
              <a:rPr sz="3881" dirty="0"/>
              <a:t>3</a:t>
            </a:r>
            <a:r>
              <a:rPr sz="3881" spc="-170" dirty="0"/>
              <a:t> </a:t>
            </a:r>
            <a:r>
              <a:rPr sz="3881" spc="-88" dirty="0"/>
              <a:t>Steps</a:t>
            </a:r>
            <a:endParaRPr sz="3881"/>
          </a:p>
        </p:txBody>
      </p:sp>
      <p:sp>
        <p:nvSpPr>
          <p:cNvPr id="4" name="object 4"/>
          <p:cNvSpPr txBox="1"/>
          <p:nvPr/>
        </p:nvSpPr>
        <p:spPr>
          <a:xfrm>
            <a:off x="836636" y="1473604"/>
            <a:ext cx="6125607" cy="1617973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15403" defTabSz="554492">
              <a:spcBef>
                <a:spcPts val="69"/>
              </a:spcBef>
            </a:pPr>
            <a:r>
              <a:rPr sz="1789" b="1" kern="0" spc="-6" dirty="0">
                <a:solidFill>
                  <a:srgbClr val="FFFFFF"/>
                </a:solidFill>
                <a:latin typeface="Arial"/>
                <a:cs typeface="Arial"/>
              </a:rPr>
              <a:t>Factorial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32742" indent="-221797" defTabSz="554492">
              <a:lnSpc>
                <a:spcPts val="2256"/>
              </a:lnSpc>
              <a:spcBef>
                <a:spcPts val="1768"/>
              </a:spcBef>
              <a:buSzPct val="143750"/>
              <a:buFontTx/>
              <a:buChar char="-"/>
              <a:tabLst>
                <a:tab pos="1032742" algn="l"/>
                <a:tab pos="1033127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5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45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sz="145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55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5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32742" indent="-221797" defTabSz="554492">
              <a:lnSpc>
                <a:spcPts val="2001"/>
              </a:lnSpc>
              <a:buSzPct val="143750"/>
              <a:buFontTx/>
              <a:buChar char="-"/>
              <a:tabLst>
                <a:tab pos="1032742" algn="l"/>
                <a:tab pos="1033127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Denoted</a:t>
            </a:r>
            <a:r>
              <a:rPr sz="145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45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n!</a:t>
            </a:r>
            <a:r>
              <a:rPr sz="145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(Christian</a:t>
            </a:r>
            <a:r>
              <a:rPr sz="145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Kramp</a:t>
            </a:r>
            <a:r>
              <a:rPr sz="145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5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1808).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32742" indent="-221797" defTabSz="554492">
              <a:lnSpc>
                <a:spcPts val="2001"/>
              </a:lnSpc>
              <a:buSzPct val="143750"/>
              <a:buFontTx/>
              <a:buChar char="-"/>
              <a:tabLst>
                <a:tab pos="1032742" algn="l"/>
                <a:tab pos="1033127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455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455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1330" defTabSz="554492">
              <a:lnSpc>
                <a:spcPts val="2256"/>
              </a:lnSpc>
              <a:tabLst>
                <a:tab pos="1032742" algn="l"/>
              </a:tabLst>
            </a:pPr>
            <a:r>
              <a:rPr sz="3138" kern="0" spc="-45" baseline="-644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138" kern="0" baseline="-644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0!=1.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628" y="3309139"/>
            <a:ext cx="3827157" cy="2220984"/>
          </a:xfrm>
          <a:prstGeom prst="rect">
            <a:avLst/>
          </a:prstGeom>
        </p:spPr>
        <p:txBody>
          <a:bodyPr vert="horz" wrap="square" lIns="0" tIns="89335" rIns="0" bIns="0" rtlCol="0">
            <a:spAutoFit/>
          </a:bodyPr>
          <a:lstStyle/>
          <a:p>
            <a:pPr marL="7701" defTabSz="554492">
              <a:spcBef>
                <a:spcPts val="703"/>
              </a:spcBef>
            </a:pPr>
            <a:r>
              <a:rPr sz="1455" u="sng" kern="0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Example</a:t>
            </a:r>
            <a:r>
              <a:rPr sz="1455" u="sng" kern="0" spc="-6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55" u="sng" kern="0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61038" defTabSz="554492">
              <a:spcBef>
                <a:spcPts val="646"/>
              </a:spcBef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4!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10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4*3*2*1=24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3"/>
              </a:spcBef>
            </a:pP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455" u="sng" kern="0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Example</a:t>
            </a:r>
            <a:r>
              <a:rPr sz="1455" u="sng" kern="0" spc="-6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55" u="sng" kern="0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4469" defTabSz="554492">
              <a:spcBef>
                <a:spcPts val="1464"/>
              </a:spcBef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10!</a:t>
            </a:r>
            <a:r>
              <a:rPr sz="1455" kern="0" spc="1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10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55" kern="0" spc="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10*9*8*7*6*5*4*3*2*1=36,28,800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</a:pPr>
            <a:endParaRPr sz="251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1784" defTabSz="554492">
              <a:spcBef>
                <a:spcPts val="3"/>
              </a:spcBef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n!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10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n*(n-1)*(n-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2)*…*2*1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88482" y="1942946"/>
            <a:ext cx="1236057" cy="1247609"/>
            <a:chOff x="12513263" y="3204062"/>
            <a:chExt cx="2038350" cy="2057400"/>
          </a:xfrm>
        </p:grpSpPr>
        <p:sp>
          <p:nvSpPr>
            <p:cNvPr id="7" name="object 7"/>
            <p:cNvSpPr/>
            <p:nvPr/>
          </p:nvSpPr>
          <p:spPr>
            <a:xfrm>
              <a:off x="12523734" y="3214533"/>
              <a:ext cx="2017395" cy="2036445"/>
            </a:xfrm>
            <a:custGeom>
              <a:avLst/>
              <a:gdLst/>
              <a:ahLst/>
              <a:cxnLst/>
              <a:rect l="l" t="t" r="r" b="b"/>
              <a:pathLst>
                <a:path w="2017394" h="2036445">
                  <a:moveTo>
                    <a:pt x="1554685" y="0"/>
                  </a:moveTo>
                  <a:lnTo>
                    <a:pt x="462551" y="0"/>
                  </a:lnTo>
                  <a:lnTo>
                    <a:pt x="387408" y="181"/>
                  </a:lnTo>
                  <a:lnTo>
                    <a:pt x="323993" y="1450"/>
                  </a:lnTo>
                  <a:lnTo>
                    <a:pt x="271002" y="4896"/>
                  </a:lnTo>
                  <a:lnTo>
                    <a:pt x="227133" y="11605"/>
                  </a:lnTo>
                  <a:lnTo>
                    <a:pt x="146247" y="43607"/>
                  </a:lnTo>
                  <a:lnTo>
                    <a:pt x="106194" y="71714"/>
                  </a:lnTo>
                  <a:lnTo>
                    <a:pt x="71717" y="106191"/>
                  </a:lnTo>
                  <a:lnTo>
                    <a:pt x="43611" y="146245"/>
                  </a:lnTo>
                  <a:lnTo>
                    <a:pt x="22669" y="191081"/>
                  </a:lnTo>
                  <a:lnTo>
                    <a:pt x="4896" y="271001"/>
                  </a:lnTo>
                  <a:lnTo>
                    <a:pt x="1450" y="323992"/>
                  </a:lnTo>
                  <a:lnTo>
                    <a:pt x="181" y="387408"/>
                  </a:lnTo>
                  <a:lnTo>
                    <a:pt x="0" y="462551"/>
                  </a:lnTo>
                  <a:lnTo>
                    <a:pt x="0" y="1573437"/>
                  </a:lnTo>
                  <a:lnTo>
                    <a:pt x="181" y="1648580"/>
                  </a:lnTo>
                  <a:lnTo>
                    <a:pt x="1450" y="1711996"/>
                  </a:lnTo>
                  <a:lnTo>
                    <a:pt x="4896" y="1764987"/>
                  </a:lnTo>
                  <a:lnTo>
                    <a:pt x="11606" y="1808857"/>
                  </a:lnTo>
                  <a:lnTo>
                    <a:pt x="43611" y="1889744"/>
                  </a:lnTo>
                  <a:lnTo>
                    <a:pt x="71717" y="1929797"/>
                  </a:lnTo>
                  <a:lnTo>
                    <a:pt x="106194" y="1964275"/>
                  </a:lnTo>
                  <a:lnTo>
                    <a:pt x="146247" y="1992381"/>
                  </a:lnTo>
                  <a:lnTo>
                    <a:pt x="191083" y="2013321"/>
                  </a:lnTo>
                  <a:lnTo>
                    <a:pt x="271002" y="2031092"/>
                  </a:lnTo>
                  <a:lnTo>
                    <a:pt x="323993" y="2034537"/>
                  </a:lnTo>
                  <a:lnTo>
                    <a:pt x="387408" y="2035806"/>
                  </a:lnTo>
                  <a:lnTo>
                    <a:pt x="462551" y="2035988"/>
                  </a:lnTo>
                  <a:lnTo>
                    <a:pt x="1554685" y="2035988"/>
                  </a:lnTo>
                  <a:lnTo>
                    <a:pt x="1629828" y="2035806"/>
                  </a:lnTo>
                  <a:lnTo>
                    <a:pt x="1693243" y="2034537"/>
                  </a:lnTo>
                  <a:lnTo>
                    <a:pt x="1746234" y="2031092"/>
                  </a:lnTo>
                  <a:lnTo>
                    <a:pt x="1790103" y="2024383"/>
                  </a:lnTo>
                  <a:lnTo>
                    <a:pt x="1870989" y="1992381"/>
                  </a:lnTo>
                  <a:lnTo>
                    <a:pt x="1911042" y="1964275"/>
                  </a:lnTo>
                  <a:lnTo>
                    <a:pt x="1945519" y="1929797"/>
                  </a:lnTo>
                  <a:lnTo>
                    <a:pt x="1973625" y="1889744"/>
                  </a:lnTo>
                  <a:lnTo>
                    <a:pt x="1994567" y="1844908"/>
                  </a:lnTo>
                  <a:lnTo>
                    <a:pt x="2012340" y="1764987"/>
                  </a:lnTo>
                  <a:lnTo>
                    <a:pt x="2015786" y="1711996"/>
                  </a:lnTo>
                  <a:lnTo>
                    <a:pt x="2017055" y="1648580"/>
                  </a:lnTo>
                  <a:lnTo>
                    <a:pt x="2017237" y="1573437"/>
                  </a:lnTo>
                  <a:lnTo>
                    <a:pt x="2017237" y="462551"/>
                  </a:lnTo>
                  <a:lnTo>
                    <a:pt x="2017055" y="387408"/>
                  </a:lnTo>
                  <a:lnTo>
                    <a:pt x="2015786" y="323992"/>
                  </a:lnTo>
                  <a:lnTo>
                    <a:pt x="2012340" y="271001"/>
                  </a:lnTo>
                  <a:lnTo>
                    <a:pt x="2005630" y="227132"/>
                  </a:lnTo>
                  <a:lnTo>
                    <a:pt x="1973625" y="146245"/>
                  </a:lnTo>
                  <a:lnTo>
                    <a:pt x="1945519" y="106191"/>
                  </a:lnTo>
                  <a:lnTo>
                    <a:pt x="1911042" y="71714"/>
                  </a:lnTo>
                  <a:lnTo>
                    <a:pt x="1870989" y="43607"/>
                  </a:lnTo>
                  <a:lnTo>
                    <a:pt x="1826153" y="22667"/>
                  </a:lnTo>
                  <a:lnTo>
                    <a:pt x="1746234" y="4896"/>
                  </a:lnTo>
                  <a:lnTo>
                    <a:pt x="1693243" y="1450"/>
                  </a:lnTo>
                  <a:lnTo>
                    <a:pt x="1629828" y="181"/>
                  </a:lnTo>
                  <a:lnTo>
                    <a:pt x="1554685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523734" y="3214533"/>
              <a:ext cx="2017395" cy="2036445"/>
            </a:xfrm>
            <a:custGeom>
              <a:avLst/>
              <a:gdLst/>
              <a:ahLst/>
              <a:cxnLst/>
              <a:rect l="l" t="t" r="r" b="b"/>
              <a:pathLst>
                <a:path w="2017394" h="2036445">
                  <a:moveTo>
                    <a:pt x="462550" y="0"/>
                  </a:moveTo>
                  <a:lnTo>
                    <a:pt x="1554681" y="0"/>
                  </a:lnTo>
                  <a:lnTo>
                    <a:pt x="1629824" y="181"/>
                  </a:lnTo>
                  <a:lnTo>
                    <a:pt x="1693239" y="1450"/>
                  </a:lnTo>
                  <a:lnTo>
                    <a:pt x="1746230" y="4896"/>
                  </a:lnTo>
                  <a:lnTo>
                    <a:pt x="1790100" y="11605"/>
                  </a:lnTo>
                  <a:lnTo>
                    <a:pt x="1870987" y="43607"/>
                  </a:lnTo>
                  <a:lnTo>
                    <a:pt x="1911041" y="71713"/>
                  </a:lnTo>
                  <a:lnTo>
                    <a:pt x="1945518" y="106190"/>
                  </a:lnTo>
                  <a:lnTo>
                    <a:pt x="1973624" y="146244"/>
                  </a:lnTo>
                  <a:lnTo>
                    <a:pt x="1994565" y="191080"/>
                  </a:lnTo>
                  <a:lnTo>
                    <a:pt x="2012335" y="271001"/>
                  </a:lnTo>
                  <a:lnTo>
                    <a:pt x="2015781" y="323992"/>
                  </a:lnTo>
                  <a:lnTo>
                    <a:pt x="2017050" y="387407"/>
                  </a:lnTo>
                  <a:lnTo>
                    <a:pt x="2017231" y="462550"/>
                  </a:lnTo>
                  <a:lnTo>
                    <a:pt x="2017231" y="1573436"/>
                  </a:lnTo>
                  <a:lnTo>
                    <a:pt x="2017050" y="1648580"/>
                  </a:lnTo>
                  <a:lnTo>
                    <a:pt x="2015781" y="1711995"/>
                  </a:lnTo>
                  <a:lnTo>
                    <a:pt x="2012335" y="1764987"/>
                  </a:lnTo>
                  <a:lnTo>
                    <a:pt x="2005626" y="1808856"/>
                  </a:lnTo>
                  <a:lnTo>
                    <a:pt x="1973624" y="1889743"/>
                  </a:lnTo>
                  <a:lnTo>
                    <a:pt x="1945518" y="1929797"/>
                  </a:lnTo>
                  <a:lnTo>
                    <a:pt x="1911041" y="1964274"/>
                  </a:lnTo>
                  <a:lnTo>
                    <a:pt x="1870987" y="1992380"/>
                  </a:lnTo>
                  <a:lnTo>
                    <a:pt x="1826151" y="2013320"/>
                  </a:lnTo>
                  <a:lnTo>
                    <a:pt x="1746230" y="2031092"/>
                  </a:lnTo>
                  <a:lnTo>
                    <a:pt x="1693239" y="2034537"/>
                  </a:lnTo>
                  <a:lnTo>
                    <a:pt x="1629824" y="2035806"/>
                  </a:lnTo>
                  <a:lnTo>
                    <a:pt x="1554681" y="2035988"/>
                  </a:lnTo>
                  <a:lnTo>
                    <a:pt x="462550" y="2035988"/>
                  </a:lnTo>
                  <a:lnTo>
                    <a:pt x="387407" y="2035806"/>
                  </a:lnTo>
                  <a:lnTo>
                    <a:pt x="323992" y="2034537"/>
                  </a:lnTo>
                  <a:lnTo>
                    <a:pt x="271001" y="2031092"/>
                  </a:lnTo>
                  <a:lnTo>
                    <a:pt x="227131" y="2024382"/>
                  </a:lnTo>
                  <a:lnTo>
                    <a:pt x="146244" y="1992380"/>
                  </a:lnTo>
                  <a:lnTo>
                    <a:pt x="106190" y="1964274"/>
                  </a:lnTo>
                  <a:lnTo>
                    <a:pt x="71713" y="1929797"/>
                  </a:lnTo>
                  <a:lnTo>
                    <a:pt x="43607" y="1889743"/>
                  </a:lnTo>
                  <a:lnTo>
                    <a:pt x="22667" y="1844908"/>
                  </a:lnTo>
                  <a:lnTo>
                    <a:pt x="4896" y="1764987"/>
                  </a:lnTo>
                  <a:lnTo>
                    <a:pt x="1450" y="1711995"/>
                  </a:lnTo>
                  <a:lnTo>
                    <a:pt x="181" y="1648580"/>
                  </a:lnTo>
                  <a:lnTo>
                    <a:pt x="0" y="1573436"/>
                  </a:lnTo>
                  <a:lnTo>
                    <a:pt x="0" y="462550"/>
                  </a:lnTo>
                  <a:lnTo>
                    <a:pt x="181" y="387407"/>
                  </a:lnTo>
                  <a:lnTo>
                    <a:pt x="1450" y="323992"/>
                  </a:lnTo>
                  <a:lnTo>
                    <a:pt x="4896" y="271001"/>
                  </a:lnTo>
                  <a:lnTo>
                    <a:pt x="11605" y="227131"/>
                  </a:lnTo>
                  <a:lnTo>
                    <a:pt x="43607" y="146244"/>
                  </a:lnTo>
                  <a:lnTo>
                    <a:pt x="71713" y="106190"/>
                  </a:lnTo>
                  <a:lnTo>
                    <a:pt x="106190" y="71713"/>
                  </a:lnTo>
                  <a:lnTo>
                    <a:pt x="146244" y="43607"/>
                  </a:lnTo>
                  <a:lnTo>
                    <a:pt x="191080" y="22667"/>
                  </a:lnTo>
                  <a:lnTo>
                    <a:pt x="271001" y="4896"/>
                  </a:lnTo>
                  <a:lnTo>
                    <a:pt x="323992" y="1450"/>
                  </a:lnTo>
                  <a:lnTo>
                    <a:pt x="387407" y="181"/>
                  </a:lnTo>
                  <a:lnTo>
                    <a:pt x="46255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80503" y="1973066"/>
            <a:ext cx="252217" cy="103856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6701" kern="0" dirty="0">
                <a:solidFill>
                  <a:sysClr val="windowText" lastClr="000000"/>
                </a:solidFill>
                <a:latin typeface="Arial"/>
                <a:cs typeface="Arial"/>
              </a:rPr>
              <a:t>!</a:t>
            </a:r>
            <a:endParaRPr sz="67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50360" y="2509200"/>
              <a:ext cx="5143680" cy="3018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1000" y="2499840"/>
                <a:ext cx="5162400" cy="30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79" y="700640"/>
            <a:ext cx="5537999" cy="60654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3881" dirty="0"/>
              <a:t>Write</a:t>
            </a:r>
            <a:r>
              <a:rPr sz="3881" spc="-188" dirty="0"/>
              <a:t> </a:t>
            </a:r>
            <a:r>
              <a:rPr sz="3881" spc="-149" dirty="0"/>
              <a:t>Recursion</a:t>
            </a:r>
            <a:r>
              <a:rPr sz="3881" spc="-152" dirty="0"/>
              <a:t> </a:t>
            </a:r>
            <a:r>
              <a:rPr sz="3881" dirty="0"/>
              <a:t>in</a:t>
            </a:r>
            <a:r>
              <a:rPr sz="3881" spc="-167" dirty="0"/>
              <a:t> </a:t>
            </a:r>
            <a:r>
              <a:rPr sz="3881" dirty="0"/>
              <a:t>3</a:t>
            </a:r>
            <a:r>
              <a:rPr sz="3881" spc="-170" dirty="0"/>
              <a:t> </a:t>
            </a:r>
            <a:r>
              <a:rPr sz="3881" spc="-88" dirty="0"/>
              <a:t>Steps</a:t>
            </a:r>
            <a:endParaRPr sz="3881"/>
          </a:p>
        </p:txBody>
      </p:sp>
      <p:sp>
        <p:nvSpPr>
          <p:cNvPr id="4" name="object 4"/>
          <p:cNvSpPr txBox="1"/>
          <p:nvPr/>
        </p:nvSpPr>
        <p:spPr>
          <a:xfrm>
            <a:off x="1791204" y="1991027"/>
            <a:ext cx="2492522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n!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45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03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46442" y="2242037"/>
            <a:ext cx="1819815" cy="449755"/>
            <a:chOff x="4033658" y="3697284"/>
            <a:chExt cx="3001010" cy="741680"/>
          </a:xfrm>
        </p:grpSpPr>
        <p:sp>
          <p:nvSpPr>
            <p:cNvPr id="6" name="object 6"/>
            <p:cNvSpPr/>
            <p:nvPr/>
          </p:nvSpPr>
          <p:spPr>
            <a:xfrm>
              <a:off x="4033658" y="3979756"/>
              <a:ext cx="2988310" cy="0"/>
            </a:xfrm>
            <a:custGeom>
              <a:avLst/>
              <a:gdLst/>
              <a:ahLst/>
              <a:cxnLst/>
              <a:rect l="l" t="t" r="r" b="b"/>
              <a:pathLst>
                <a:path w="2988309">
                  <a:moveTo>
                    <a:pt x="0" y="0"/>
                  </a:moveTo>
                  <a:lnTo>
                    <a:pt x="298789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23800" y="3697284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201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044875" y="3697284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201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596934" y="3982075"/>
              <a:ext cx="0" cy="367030"/>
            </a:xfrm>
            <a:custGeom>
              <a:avLst/>
              <a:gdLst/>
              <a:ahLst/>
              <a:cxnLst/>
              <a:rect l="l" t="t" r="r" b="b"/>
              <a:pathLst>
                <a:path h="367029">
                  <a:moveTo>
                    <a:pt x="0" y="0"/>
                  </a:moveTo>
                  <a:lnTo>
                    <a:pt x="0" y="355944"/>
                  </a:lnTo>
                  <a:lnTo>
                    <a:pt x="0" y="366415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46674" y="43380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3176" y="1460018"/>
            <a:ext cx="31571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3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6489" y="1948585"/>
            <a:ext cx="1167131" cy="2496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656" rIns="0" bIns="0" rtlCol="0">
            <a:spAutoFit/>
          </a:bodyPr>
          <a:lstStyle/>
          <a:p>
            <a:pPr marL="35425" defTabSz="554492">
              <a:spcBef>
                <a:spcPts val="273"/>
              </a:spcBef>
            </a:pP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n!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12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03" dirty="0">
                <a:solidFill>
                  <a:sysClr val="windowText" lastClr="000000"/>
                </a:solidFill>
                <a:latin typeface="Arial"/>
                <a:cs typeface="Arial"/>
              </a:rPr>
              <a:t>*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-33" dirty="0">
                <a:solidFill>
                  <a:sysClr val="windowText" lastClr="000000"/>
                </a:solidFill>
                <a:latin typeface="Arial"/>
                <a:cs typeface="Arial"/>
              </a:rPr>
              <a:t>(n-</a:t>
            </a: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1)!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94588" y="2090466"/>
            <a:ext cx="765508" cy="61225"/>
            <a:chOff x="7411202" y="3447333"/>
            <a:chExt cx="1262380" cy="100965"/>
          </a:xfrm>
        </p:grpSpPr>
        <p:sp>
          <p:nvSpPr>
            <p:cNvPr id="14" name="object 14"/>
            <p:cNvSpPr/>
            <p:nvPr/>
          </p:nvSpPr>
          <p:spPr>
            <a:xfrm>
              <a:off x="7411202" y="3497593"/>
              <a:ext cx="1172210" cy="0"/>
            </a:xfrm>
            <a:custGeom>
              <a:avLst/>
              <a:gdLst/>
              <a:ahLst/>
              <a:cxnLst/>
              <a:rect l="l" t="t" r="r" b="b"/>
              <a:pathLst>
                <a:path w="1172209">
                  <a:moveTo>
                    <a:pt x="0" y="0"/>
                  </a:moveTo>
                  <a:lnTo>
                    <a:pt x="1161386" y="0"/>
                  </a:lnTo>
                  <a:lnTo>
                    <a:pt x="1171857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72589" y="344733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928" y="4481094"/>
            <a:ext cx="121428" cy="1214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928" y="4722377"/>
            <a:ext cx="121428" cy="1214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928" y="5715673"/>
            <a:ext cx="121428" cy="1214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928" y="5956956"/>
            <a:ext cx="121428" cy="12142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82721" y="2737582"/>
            <a:ext cx="6586915" cy="336350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R="1692741" algn="ctr" defTabSz="554492">
              <a:spcBef>
                <a:spcPts val="64"/>
              </a:spcBef>
            </a:pPr>
            <a:r>
              <a:rPr sz="1395" kern="0" spc="-6" dirty="0">
                <a:solidFill>
                  <a:srgbClr val="FFFFFF"/>
                </a:solidFill>
                <a:latin typeface="Lucida Sans Unicode"/>
                <a:cs typeface="Lucida Sans Unicode"/>
              </a:rPr>
              <a:t>(n-</a:t>
            </a:r>
            <a:r>
              <a:rPr sz="1395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1)!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45"/>
              </a:spcBef>
            </a:pPr>
            <a:endParaRPr sz="1759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804399" defTabSz="554492"/>
            <a:r>
              <a:rPr sz="1395" kern="0" spc="-39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1)!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45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1-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1-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45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45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45" dirty="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260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5075" defTabSz="554492"/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2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2" dirty="0">
                <a:solidFill>
                  <a:srgbClr val="FF968D"/>
                </a:solidFill>
                <a:latin typeface="Arial"/>
                <a:cs typeface="Arial"/>
              </a:rPr>
              <a:t>Base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stopping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968D"/>
                </a:solidFill>
                <a:latin typeface="Arial"/>
                <a:cs typeface="Arial"/>
              </a:rPr>
              <a:t>criterion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91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500" defTabSz="554492"/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0!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500" defTabSz="554492">
              <a:spcBef>
                <a:spcPts val="227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1!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191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3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Unintentional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21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968D"/>
                </a:solidFill>
                <a:latin typeface="Arial"/>
                <a:cs typeface="Arial"/>
              </a:rPr>
              <a:t>constraint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0"/>
              </a:spcBef>
            </a:pPr>
            <a:endParaRPr sz="175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500" defTabSz="554492">
              <a:tabLst>
                <a:tab pos="2053931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factorial(-1)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3500" defTabSz="554492">
              <a:spcBef>
                <a:spcPts val="224"/>
              </a:spcBef>
              <a:tabLst>
                <a:tab pos="2004643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factorial(-2)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37920" y="1152000"/>
              <a:ext cx="7929720" cy="5027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560" y="1142640"/>
                <a:ext cx="7948440" cy="50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3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8134" y="486414"/>
            <a:ext cx="2419746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94" dirty="0"/>
              <a:t>Recursion</a:t>
            </a:r>
            <a:endParaRPr sz="4548"/>
          </a:p>
        </p:txBody>
      </p:sp>
      <p:grpSp>
        <p:nvGrpSpPr>
          <p:cNvPr id="4" name="object 4"/>
          <p:cNvGrpSpPr/>
          <p:nvPr/>
        </p:nvGrpSpPr>
        <p:grpSpPr>
          <a:xfrm>
            <a:off x="7187279" y="1788604"/>
            <a:ext cx="2982325" cy="2986176"/>
            <a:chOff x="11851649" y="2949541"/>
            <a:chExt cx="4918075" cy="4924425"/>
          </a:xfrm>
        </p:grpSpPr>
        <p:sp>
          <p:nvSpPr>
            <p:cNvPr id="5" name="object 5"/>
            <p:cNvSpPr/>
            <p:nvPr/>
          </p:nvSpPr>
          <p:spPr>
            <a:xfrm>
              <a:off x="11862120" y="2961195"/>
              <a:ext cx="4897120" cy="4902200"/>
            </a:xfrm>
            <a:custGeom>
              <a:avLst/>
              <a:gdLst/>
              <a:ahLst/>
              <a:cxnLst/>
              <a:rect l="l" t="t" r="r" b="b"/>
              <a:pathLst>
                <a:path w="4897119" h="4902200">
                  <a:moveTo>
                    <a:pt x="2671589" y="4889500"/>
                  </a:moveTo>
                  <a:lnTo>
                    <a:pt x="2153893" y="4889500"/>
                  </a:lnTo>
                  <a:lnTo>
                    <a:pt x="2200531" y="4902200"/>
                  </a:lnTo>
                  <a:lnTo>
                    <a:pt x="2624344" y="4902200"/>
                  </a:lnTo>
                  <a:lnTo>
                    <a:pt x="2671589" y="4889500"/>
                  </a:lnTo>
                  <a:close/>
                </a:path>
                <a:path w="4897119" h="4902200">
                  <a:moveTo>
                    <a:pt x="2765977" y="4876800"/>
                  </a:moveTo>
                  <a:lnTo>
                    <a:pt x="2061083" y="4876800"/>
                  </a:lnTo>
                  <a:lnTo>
                    <a:pt x="2107405" y="4889500"/>
                  </a:lnTo>
                  <a:lnTo>
                    <a:pt x="2718805" y="4889500"/>
                  </a:lnTo>
                  <a:lnTo>
                    <a:pt x="2765977" y="4876800"/>
                  </a:lnTo>
                  <a:close/>
                </a:path>
                <a:path w="4897119" h="4902200">
                  <a:moveTo>
                    <a:pt x="1517065" y="3797300"/>
                  </a:moveTo>
                  <a:lnTo>
                    <a:pt x="480529" y="3797300"/>
                  </a:lnTo>
                  <a:lnTo>
                    <a:pt x="505219" y="3835400"/>
                  </a:lnTo>
                  <a:lnTo>
                    <a:pt x="530755" y="3873500"/>
                  </a:lnTo>
                  <a:lnTo>
                    <a:pt x="557124" y="3924300"/>
                  </a:lnTo>
                  <a:lnTo>
                    <a:pt x="584308" y="3962400"/>
                  </a:lnTo>
                  <a:lnTo>
                    <a:pt x="612290" y="4000500"/>
                  </a:lnTo>
                  <a:lnTo>
                    <a:pt x="641056" y="4038600"/>
                  </a:lnTo>
                  <a:lnTo>
                    <a:pt x="670588" y="4076700"/>
                  </a:lnTo>
                  <a:lnTo>
                    <a:pt x="700871" y="4114800"/>
                  </a:lnTo>
                  <a:lnTo>
                    <a:pt x="731888" y="4152900"/>
                  </a:lnTo>
                  <a:lnTo>
                    <a:pt x="763622" y="4191000"/>
                  </a:lnTo>
                  <a:lnTo>
                    <a:pt x="796059" y="4216400"/>
                  </a:lnTo>
                  <a:lnTo>
                    <a:pt x="829180" y="4254500"/>
                  </a:lnTo>
                  <a:lnTo>
                    <a:pt x="862971" y="4292600"/>
                  </a:lnTo>
                  <a:lnTo>
                    <a:pt x="897415" y="4318000"/>
                  </a:lnTo>
                  <a:lnTo>
                    <a:pt x="932496" y="4356100"/>
                  </a:lnTo>
                  <a:lnTo>
                    <a:pt x="968198" y="4381500"/>
                  </a:lnTo>
                  <a:lnTo>
                    <a:pt x="1004503" y="4419600"/>
                  </a:lnTo>
                  <a:lnTo>
                    <a:pt x="1041397" y="4445000"/>
                  </a:lnTo>
                  <a:lnTo>
                    <a:pt x="1078863" y="4470400"/>
                  </a:lnTo>
                  <a:lnTo>
                    <a:pt x="1155445" y="4521200"/>
                  </a:lnTo>
                  <a:lnTo>
                    <a:pt x="1234119" y="4572000"/>
                  </a:lnTo>
                  <a:lnTo>
                    <a:pt x="1314757" y="4622800"/>
                  </a:lnTo>
                  <a:lnTo>
                    <a:pt x="1397228" y="4673600"/>
                  </a:lnTo>
                  <a:lnTo>
                    <a:pt x="1439110" y="4686300"/>
                  </a:lnTo>
                  <a:lnTo>
                    <a:pt x="1481402" y="4711700"/>
                  </a:lnTo>
                  <a:lnTo>
                    <a:pt x="1524087" y="4724400"/>
                  </a:lnTo>
                  <a:lnTo>
                    <a:pt x="1567149" y="4749800"/>
                  </a:lnTo>
                  <a:lnTo>
                    <a:pt x="1698436" y="4787900"/>
                  </a:lnTo>
                  <a:lnTo>
                    <a:pt x="1742845" y="4813300"/>
                  </a:lnTo>
                  <a:lnTo>
                    <a:pt x="1832533" y="4838700"/>
                  </a:lnTo>
                  <a:lnTo>
                    <a:pt x="1877781" y="4838700"/>
                  </a:lnTo>
                  <a:lnTo>
                    <a:pt x="2014943" y="4876800"/>
                  </a:lnTo>
                  <a:lnTo>
                    <a:pt x="2813087" y="4876800"/>
                  </a:lnTo>
                  <a:lnTo>
                    <a:pt x="3093560" y="4800600"/>
                  </a:lnTo>
                  <a:lnTo>
                    <a:pt x="2965417" y="4114800"/>
                  </a:lnTo>
                  <a:lnTo>
                    <a:pt x="2298406" y="4114800"/>
                  </a:lnTo>
                  <a:lnTo>
                    <a:pt x="2252264" y="4102100"/>
                  </a:lnTo>
                  <a:lnTo>
                    <a:pt x="2206351" y="4102100"/>
                  </a:lnTo>
                  <a:lnTo>
                    <a:pt x="2115371" y="4076700"/>
                  </a:lnTo>
                  <a:lnTo>
                    <a:pt x="2070383" y="4076700"/>
                  </a:lnTo>
                  <a:lnTo>
                    <a:pt x="1937895" y="4038600"/>
                  </a:lnTo>
                  <a:lnTo>
                    <a:pt x="1894690" y="4013200"/>
                  </a:lnTo>
                  <a:lnTo>
                    <a:pt x="1852030" y="4000500"/>
                  </a:lnTo>
                  <a:lnTo>
                    <a:pt x="1809952" y="3975100"/>
                  </a:lnTo>
                  <a:lnTo>
                    <a:pt x="1768498" y="3962400"/>
                  </a:lnTo>
                  <a:lnTo>
                    <a:pt x="1727706" y="3937000"/>
                  </a:lnTo>
                  <a:lnTo>
                    <a:pt x="1687616" y="3911600"/>
                  </a:lnTo>
                  <a:lnTo>
                    <a:pt x="1648267" y="3886200"/>
                  </a:lnTo>
                  <a:lnTo>
                    <a:pt x="1609699" y="3860800"/>
                  </a:lnTo>
                  <a:lnTo>
                    <a:pt x="1571950" y="3835400"/>
                  </a:lnTo>
                  <a:lnTo>
                    <a:pt x="1535061" y="3810000"/>
                  </a:lnTo>
                  <a:lnTo>
                    <a:pt x="1517065" y="3797300"/>
                  </a:lnTo>
                  <a:close/>
                </a:path>
                <a:path w="4897119" h="4902200">
                  <a:moveTo>
                    <a:pt x="3234665" y="3060700"/>
                  </a:moveTo>
                  <a:lnTo>
                    <a:pt x="3502678" y="4559300"/>
                  </a:lnTo>
                  <a:lnTo>
                    <a:pt x="4896531" y="3860800"/>
                  </a:lnTo>
                  <a:lnTo>
                    <a:pt x="4408253" y="3632200"/>
                  </a:lnTo>
                  <a:lnTo>
                    <a:pt x="4430393" y="3581400"/>
                  </a:lnTo>
                  <a:lnTo>
                    <a:pt x="4451340" y="3530600"/>
                  </a:lnTo>
                  <a:lnTo>
                    <a:pt x="4471099" y="3492500"/>
                  </a:lnTo>
                  <a:lnTo>
                    <a:pt x="4489678" y="3441700"/>
                  </a:lnTo>
                  <a:lnTo>
                    <a:pt x="4507080" y="3390900"/>
                  </a:lnTo>
                  <a:lnTo>
                    <a:pt x="4523313" y="3352800"/>
                  </a:lnTo>
                  <a:lnTo>
                    <a:pt x="4538383" y="3302000"/>
                  </a:lnTo>
                  <a:lnTo>
                    <a:pt x="4545339" y="3276600"/>
                  </a:lnTo>
                  <a:lnTo>
                    <a:pt x="3680359" y="3276600"/>
                  </a:lnTo>
                  <a:lnTo>
                    <a:pt x="3234665" y="3060700"/>
                  </a:lnTo>
                  <a:close/>
                </a:path>
                <a:path w="4897119" h="4902200">
                  <a:moveTo>
                    <a:pt x="2946433" y="4013200"/>
                  </a:moveTo>
                  <a:lnTo>
                    <a:pt x="2624516" y="4102100"/>
                  </a:lnTo>
                  <a:lnTo>
                    <a:pt x="2577871" y="4102100"/>
                  </a:lnTo>
                  <a:lnTo>
                    <a:pt x="2531179" y="4114800"/>
                  </a:lnTo>
                  <a:lnTo>
                    <a:pt x="2965417" y="4114800"/>
                  </a:lnTo>
                  <a:lnTo>
                    <a:pt x="2946433" y="4013200"/>
                  </a:lnTo>
                  <a:close/>
                </a:path>
                <a:path w="4897119" h="4902200">
                  <a:moveTo>
                    <a:pt x="220255" y="2527300"/>
                  </a:moveTo>
                  <a:lnTo>
                    <a:pt x="0" y="4051300"/>
                  </a:lnTo>
                  <a:lnTo>
                    <a:pt x="480529" y="3797300"/>
                  </a:lnTo>
                  <a:lnTo>
                    <a:pt x="1517065" y="3797300"/>
                  </a:lnTo>
                  <a:lnTo>
                    <a:pt x="1499070" y="3784600"/>
                  </a:lnTo>
                  <a:lnTo>
                    <a:pt x="1464017" y="3746500"/>
                  </a:lnTo>
                  <a:lnTo>
                    <a:pt x="1429941" y="3721100"/>
                  </a:lnTo>
                  <a:lnTo>
                    <a:pt x="1396882" y="3683000"/>
                  </a:lnTo>
                  <a:lnTo>
                    <a:pt x="1364879" y="3644900"/>
                  </a:lnTo>
                  <a:lnTo>
                    <a:pt x="1333971" y="3619500"/>
                  </a:lnTo>
                  <a:lnTo>
                    <a:pt x="1304198" y="3581400"/>
                  </a:lnTo>
                  <a:lnTo>
                    <a:pt x="1275599" y="3543300"/>
                  </a:lnTo>
                  <a:lnTo>
                    <a:pt x="1248214" y="3505200"/>
                  </a:lnTo>
                  <a:lnTo>
                    <a:pt x="1222081" y="3454400"/>
                  </a:lnTo>
                  <a:lnTo>
                    <a:pt x="1197241" y="3416300"/>
                  </a:lnTo>
                  <a:lnTo>
                    <a:pt x="1635615" y="3187700"/>
                  </a:lnTo>
                  <a:lnTo>
                    <a:pt x="220255" y="2527300"/>
                  </a:lnTo>
                  <a:close/>
                </a:path>
                <a:path w="4897119" h="4902200">
                  <a:moveTo>
                    <a:pt x="4009029" y="1193800"/>
                  </a:moveTo>
                  <a:lnTo>
                    <a:pt x="3352547" y="1676400"/>
                  </a:lnTo>
                  <a:lnTo>
                    <a:pt x="3388528" y="1701800"/>
                  </a:lnTo>
                  <a:lnTo>
                    <a:pt x="3423171" y="1739900"/>
                  </a:lnTo>
                  <a:lnTo>
                    <a:pt x="3456460" y="1778000"/>
                  </a:lnTo>
                  <a:lnTo>
                    <a:pt x="3488380" y="1803400"/>
                  </a:lnTo>
                  <a:lnTo>
                    <a:pt x="3518919" y="1841500"/>
                  </a:lnTo>
                  <a:lnTo>
                    <a:pt x="3548060" y="1879600"/>
                  </a:lnTo>
                  <a:lnTo>
                    <a:pt x="3575791" y="1917700"/>
                  </a:lnTo>
                  <a:lnTo>
                    <a:pt x="3602096" y="1955800"/>
                  </a:lnTo>
                  <a:lnTo>
                    <a:pt x="3626961" y="2006600"/>
                  </a:lnTo>
                  <a:lnTo>
                    <a:pt x="3650373" y="2044700"/>
                  </a:lnTo>
                  <a:lnTo>
                    <a:pt x="3672315" y="2082800"/>
                  </a:lnTo>
                  <a:lnTo>
                    <a:pt x="3692775" y="2120900"/>
                  </a:lnTo>
                  <a:lnTo>
                    <a:pt x="3711738" y="2171700"/>
                  </a:lnTo>
                  <a:lnTo>
                    <a:pt x="3729189" y="2209800"/>
                  </a:lnTo>
                  <a:lnTo>
                    <a:pt x="3745114" y="2260600"/>
                  </a:lnTo>
                  <a:lnTo>
                    <a:pt x="3759498" y="2298700"/>
                  </a:lnTo>
                  <a:lnTo>
                    <a:pt x="3772329" y="2349500"/>
                  </a:lnTo>
                  <a:lnTo>
                    <a:pt x="3783590" y="2387600"/>
                  </a:lnTo>
                  <a:lnTo>
                    <a:pt x="3793268" y="2438400"/>
                  </a:lnTo>
                  <a:lnTo>
                    <a:pt x="3801348" y="2476500"/>
                  </a:lnTo>
                  <a:lnTo>
                    <a:pt x="3807816" y="2527300"/>
                  </a:lnTo>
                  <a:lnTo>
                    <a:pt x="3812658" y="2578100"/>
                  </a:lnTo>
                  <a:lnTo>
                    <a:pt x="3815859" y="2616200"/>
                  </a:lnTo>
                  <a:lnTo>
                    <a:pt x="3817405" y="2667000"/>
                  </a:lnTo>
                  <a:lnTo>
                    <a:pt x="3817281" y="2717800"/>
                  </a:lnTo>
                  <a:lnTo>
                    <a:pt x="3815474" y="2755900"/>
                  </a:lnTo>
                  <a:lnTo>
                    <a:pt x="3811969" y="2806700"/>
                  </a:lnTo>
                  <a:lnTo>
                    <a:pt x="3806751" y="2857500"/>
                  </a:lnTo>
                  <a:lnTo>
                    <a:pt x="3799806" y="2908300"/>
                  </a:lnTo>
                  <a:lnTo>
                    <a:pt x="3791120" y="2946400"/>
                  </a:lnTo>
                  <a:lnTo>
                    <a:pt x="3780679" y="2997200"/>
                  </a:lnTo>
                  <a:lnTo>
                    <a:pt x="3768467" y="3048000"/>
                  </a:lnTo>
                  <a:lnTo>
                    <a:pt x="3754471" y="3086100"/>
                  </a:lnTo>
                  <a:lnTo>
                    <a:pt x="3738677" y="3136900"/>
                  </a:lnTo>
                  <a:lnTo>
                    <a:pt x="3721070" y="3187700"/>
                  </a:lnTo>
                  <a:lnTo>
                    <a:pt x="3701635" y="3225800"/>
                  </a:lnTo>
                  <a:lnTo>
                    <a:pt x="3680359" y="3276600"/>
                  </a:lnTo>
                  <a:lnTo>
                    <a:pt x="4545339" y="3276600"/>
                  </a:lnTo>
                  <a:lnTo>
                    <a:pt x="4552294" y="3251200"/>
                  </a:lnTo>
                  <a:lnTo>
                    <a:pt x="4565054" y="3213100"/>
                  </a:lnTo>
                  <a:lnTo>
                    <a:pt x="4576668" y="3162300"/>
                  </a:lnTo>
                  <a:lnTo>
                    <a:pt x="4587142" y="3111500"/>
                  </a:lnTo>
                  <a:lnTo>
                    <a:pt x="4596481" y="3060700"/>
                  </a:lnTo>
                  <a:lnTo>
                    <a:pt x="4604693" y="3022600"/>
                  </a:lnTo>
                  <a:lnTo>
                    <a:pt x="4611782" y="2971800"/>
                  </a:lnTo>
                  <a:lnTo>
                    <a:pt x="4617754" y="2921000"/>
                  </a:lnTo>
                  <a:lnTo>
                    <a:pt x="4622616" y="2870200"/>
                  </a:lnTo>
                  <a:lnTo>
                    <a:pt x="4626374" y="2832100"/>
                  </a:lnTo>
                  <a:lnTo>
                    <a:pt x="4629033" y="2781300"/>
                  </a:lnTo>
                  <a:lnTo>
                    <a:pt x="4630599" y="2730500"/>
                  </a:lnTo>
                  <a:lnTo>
                    <a:pt x="4631078" y="2679700"/>
                  </a:lnTo>
                  <a:lnTo>
                    <a:pt x="4630476" y="2641600"/>
                  </a:lnTo>
                  <a:lnTo>
                    <a:pt x="4628799" y="2590800"/>
                  </a:lnTo>
                  <a:lnTo>
                    <a:pt x="4626053" y="2540000"/>
                  </a:lnTo>
                  <a:lnTo>
                    <a:pt x="4622244" y="2501900"/>
                  </a:lnTo>
                  <a:lnTo>
                    <a:pt x="4617377" y="2451100"/>
                  </a:lnTo>
                  <a:lnTo>
                    <a:pt x="4611459" y="2400300"/>
                  </a:lnTo>
                  <a:lnTo>
                    <a:pt x="4604496" y="2349500"/>
                  </a:lnTo>
                  <a:lnTo>
                    <a:pt x="4596493" y="2311400"/>
                  </a:lnTo>
                  <a:lnTo>
                    <a:pt x="4587456" y="2260600"/>
                  </a:lnTo>
                  <a:lnTo>
                    <a:pt x="4577391" y="2222500"/>
                  </a:lnTo>
                  <a:lnTo>
                    <a:pt x="4566305" y="2171700"/>
                  </a:lnTo>
                  <a:lnTo>
                    <a:pt x="4554202" y="2120900"/>
                  </a:lnTo>
                  <a:lnTo>
                    <a:pt x="4541090" y="2082800"/>
                  </a:lnTo>
                  <a:lnTo>
                    <a:pt x="4526973" y="2032000"/>
                  </a:lnTo>
                  <a:lnTo>
                    <a:pt x="4511858" y="1993900"/>
                  </a:lnTo>
                  <a:lnTo>
                    <a:pt x="4495751" y="1943100"/>
                  </a:lnTo>
                  <a:lnTo>
                    <a:pt x="4478657" y="1905000"/>
                  </a:lnTo>
                  <a:lnTo>
                    <a:pt x="4460583" y="1854200"/>
                  </a:lnTo>
                  <a:lnTo>
                    <a:pt x="4441534" y="1816100"/>
                  </a:lnTo>
                  <a:lnTo>
                    <a:pt x="4421517" y="1778000"/>
                  </a:lnTo>
                  <a:lnTo>
                    <a:pt x="4400537" y="1727200"/>
                  </a:lnTo>
                  <a:lnTo>
                    <a:pt x="4378600" y="1689100"/>
                  </a:lnTo>
                  <a:lnTo>
                    <a:pt x="4355711" y="1651000"/>
                  </a:lnTo>
                  <a:lnTo>
                    <a:pt x="4331878" y="1600200"/>
                  </a:lnTo>
                  <a:lnTo>
                    <a:pt x="4307106" y="1562100"/>
                  </a:lnTo>
                  <a:lnTo>
                    <a:pt x="4281400" y="1524000"/>
                  </a:lnTo>
                  <a:lnTo>
                    <a:pt x="4254767" y="1485900"/>
                  </a:lnTo>
                  <a:lnTo>
                    <a:pt x="4227213" y="1447800"/>
                  </a:lnTo>
                  <a:lnTo>
                    <a:pt x="4198743" y="1409700"/>
                  </a:lnTo>
                  <a:lnTo>
                    <a:pt x="4169364" y="1371600"/>
                  </a:lnTo>
                  <a:lnTo>
                    <a:pt x="4139081" y="1333500"/>
                  </a:lnTo>
                  <a:lnTo>
                    <a:pt x="4107900" y="1295400"/>
                  </a:lnTo>
                  <a:lnTo>
                    <a:pt x="4075827" y="1257300"/>
                  </a:lnTo>
                  <a:lnTo>
                    <a:pt x="4042868" y="1219200"/>
                  </a:lnTo>
                  <a:lnTo>
                    <a:pt x="4009029" y="1193800"/>
                  </a:lnTo>
                  <a:close/>
                </a:path>
                <a:path w="4897119" h="4902200">
                  <a:moveTo>
                    <a:pt x="2386744" y="0"/>
                  </a:moveTo>
                  <a:lnTo>
                    <a:pt x="2386744" y="533400"/>
                  </a:lnTo>
                  <a:lnTo>
                    <a:pt x="2336151" y="533400"/>
                  </a:lnTo>
                  <a:lnTo>
                    <a:pt x="2285845" y="546100"/>
                  </a:lnTo>
                  <a:lnTo>
                    <a:pt x="2186139" y="546100"/>
                  </a:lnTo>
                  <a:lnTo>
                    <a:pt x="2136763" y="558800"/>
                  </a:lnTo>
                  <a:lnTo>
                    <a:pt x="2087723" y="558800"/>
                  </a:lnTo>
                  <a:lnTo>
                    <a:pt x="2039029" y="571500"/>
                  </a:lnTo>
                  <a:lnTo>
                    <a:pt x="1990694" y="571500"/>
                  </a:lnTo>
                  <a:lnTo>
                    <a:pt x="1663443" y="660400"/>
                  </a:lnTo>
                  <a:lnTo>
                    <a:pt x="1618424" y="685800"/>
                  </a:lnTo>
                  <a:lnTo>
                    <a:pt x="1529807" y="711200"/>
                  </a:lnTo>
                  <a:lnTo>
                    <a:pt x="1486233" y="736600"/>
                  </a:lnTo>
                  <a:lnTo>
                    <a:pt x="1443166" y="749300"/>
                  </a:lnTo>
                  <a:lnTo>
                    <a:pt x="1400618" y="774700"/>
                  </a:lnTo>
                  <a:lnTo>
                    <a:pt x="1317125" y="825500"/>
                  </a:lnTo>
                  <a:lnTo>
                    <a:pt x="1276206" y="838200"/>
                  </a:lnTo>
                  <a:lnTo>
                    <a:pt x="1235854" y="863600"/>
                  </a:lnTo>
                  <a:lnTo>
                    <a:pt x="1156902" y="914400"/>
                  </a:lnTo>
                  <a:lnTo>
                    <a:pt x="1118326" y="939800"/>
                  </a:lnTo>
                  <a:lnTo>
                    <a:pt x="1080367" y="977900"/>
                  </a:lnTo>
                  <a:lnTo>
                    <a:pt x="1043037" y="1003300"/>
                  </a:lnTo>
                  <a:lnTo>
                    <a:pt x="1006348" y="1028700"/>
                  </a:lnTo>
                  <a:lnTo>
                    <a:pt x="970313" y="1054100"/>
                  </a:lnTo>
                  <a:lnTo>
                    <a:pt x="934943" y="1092200"/>
                  </a:lnTo>
                  <a:lnTo>
                    <a:pt x="900250" y="1117600"/>
                  </a:lnTo>
                  <a:lnTo>
                    <a:pt x="866248" y="1155700"/>
                  </a:lnTo>
                  <a:lnTo>
                    <a:pt x="832949" y="1181100"/>
                  </a:lnTo>
                  <a:lnTo>
                    <a:pt x="800364" y="1219200"/>
                  </a:lnTo>
                  <a:lnTo>
                    <a:pt x="768505" y="1257300"/>
                  </a:lnTo>
                  <a:lnTo>
                    <a:pt x="737386" y="1282700"/>
                  </a:lnTo>
                  <a:lnTo>
                    <a:pt x="707019" y="1320800"/>
                  </a:lnTo>
                  <a:lnTo>
                    <a:pt x="677414" y="1358900"/>
                  </a:lnTo>
                  <a:lnTo>
                    <a:pt x="648586" y="1397000"/>
                  </a:lnTo>
                  <a:lnTo>
                    <a:pt x="620546" y="1435100"/>
                  </a:lnTo>
                  <a:lnTo>
                    <a:pt x="593307" y="1473200"/>
                  </a:lnTo>
                  <a:lnTo>
                    <a:pt x="566880" y="1511300"/>
                  </a:lnTo>
                  <a:lnTo>
                    <a:pt x="541277" y="1549400"/>
                  </a:lnTo>
                  <a:lnTo>
                    <a:pt x="516512" y="1587500"/>
                  </a:lnTo>
                  <a:lnTo>
                    <a:pt x="492597" y="1625600"/>
                  </a:lnTo>
                  <a:lnTo>
                    <a:pt x="469543" y="1663700"/>
                  </a:lnTo>
                  <a:lnTo>
                    <a:pt x="447363" y="1701800"/>
                  </a:lnTo>
                  <a:lnTo>
                    <a:pt x="426069" y="1752600"/>
                  </a:lnTo>
                  <a:lnTo>
                    <a:pt x="405674" y="1790700"/>
                  </a:lnTo>
                  <a:lnTo>
                    <a:pt x="386189" y="1828800"/>
                  </a:lnTo>
                  <a:lnTo>
                    <a:pt x="367627" y="1879600"/>
                  </a:lnTo>
                  <a:lnTo>
                    <a:pt x="350000" y="1917700"/>
                  </a:lnTo>
                  <a:lnTo>
                    <a:pt x="333321" y="1968500"/>
                  </a:lnTo>
                  <a:lnTo>
                    <a:pt x="317601" y="2006600"/>
                  </a:lnTo>
                  <a:lnTo>
                    <a:pt x="302854" y="2057400"/>
                  </a:lnTo>
                  <a:lnTo>
                    <a:pt x="289090" y="2095500"/>
                  </a:lnTo>
                  <a:lnTo>
                    <a:pt x="1041936" y="2438400"/>
                  </a:lnTo>
                  <a:lnTo>
                    <a:pt x="1051692" y="2387600"/>
                  </a:lnTo>
                  <a:lnTo>
                    <a:pt x="1063052" y="2349500"/>
                  </a:lnTo>
                  <a:lnTo>
                    <a:pt x="1075989" y="2298700"/>
                  </a:lnTo>
                  <a:lnTo>
                    <a:pt x="1090470" y="2260600"/>
                  </a:lnTo>
                  <a:lnTo>
                    <a:pt x="1106467" y="2209800"/>
                  </a:lnTo>
                  <a:lnTo>
                    <a:pt x="1123949" y="2171700"/>
                  </a:lnTo>
                  <a:lnTo>
                    <a:pt x="1142886" y="2120900"/>
                  </a:lnTo>
                  <a:lnTo>
                    <a:pt x="1163247" y="2082800"/>
                  </a:lnTo>
                  <a:lnTo>
                    <a:pt x="1185003" y="2044700"/>
                  </a:lnTo>
                  <a:lnTo>
                    <a:pt x="1208124" y="2006600"/>
                  </a:lnTo>
                  <a:lnTo>
                    <a:pt x="1232579" y="1968500"/>
                  </a:lnTo>
                  <a:lnTo>
                    <a:pt x="1258338" y="1930400"/>
                  </a:lnTo>
                  <a:lnTo>
                    <a:pt x="1285371" y="1892300"/>
                  </a:lnTo>
                  <a:lnTo>
                    <a:pt x="1313649" y="1854200"/>
                  </a:lnTo>
                  <a:lnTo>
                    <a:pt x="1343140" y="1816100"/>
                  </a:lnTo>
                  <a:lnTo>
                    <a:pt x="1373814" y="1778000"/>
                  </a:lnTo>
                  <a:lnTo>
                    <a:pt x="1405643" y="1752600"/>
                  </a:lnTo>
                  <a:lnTo>
                    <a:pt x="1438594" y="1714500"/>
                  </a:lnTo>
                  <a:lnTo>
                    <a:pt x="1472639" y="1689100"/>
                  </a:lnTo>
                  <a:lnTo>
                    <a:pt x="1507747" y="1651000"/>
                  </a:lnTo>
                  <a:lnTo>
                    <a:pt x="1543888" y="1625600"/>
                  </a:lnTo>
                  <a:lnTo>
                    <a:pt x="1581031" y="1600200"/>
                  </a:lnTo>
                  <a:lnTo>
                    <a:pt x="1619148" y="1574800"/>
                  </a:lnTo>
                  <a:lnTo>
                    <a:pt x="1658207" y="1549400"/>
                  </a:lnTo>
                  <a:lnTo>
                    <a:pt x="1698178" y="1524000"/>
                  </a:lnTo>
                  <a:lnTo>
                    <a:pt x="1739032" y="1498600"/>
                  </a:lnTo>
                  <a:lnTo>
                    <a:pt x="1780737" y="1473200"/>
                  </a:lnTo>
                  <a:lnTo>
                    <a:pt x="1823265" y="1460500"/>
                  </a:lnTo>
                  <a:lnTo>
                    <a:pt x="1866585" y="1435100"/>
                  </a:lnTo>
                  <a:lnTo>
                    <a:pt x="2047179" y="1384300"/>
                  </a:lnTo>
                  <a:lnTo>
                    <a:pt x="2189462" y="1346200"/>
                  </a:lnTo>
                  <a:lnTo>
                    <a:pt x="2238032" y="1346200"/>
                  </a:lnTo>
                  <a:lnTo>
                    <a:pt x="2287122" y="1333500"/>
                  </a:lnTo>
                  <a:lnTo>
                    <a:pt x="3061599" y="1333500"/>
                  </a:lnTo>
                  <a:lnTo>
                    <a:pt x="3647658" y="914400"/>
                  </a:lnTo>
                  <a:lnTo>
                    <a:pt x="2386744" y="0"/>
                  </a:lnTo>
                  <a:close/>
                </a:path>
                <a:path w="4897119" h="4902200">
                  <a:moveTo>
                    <a:pt x="3061599" y="1333500"/>
                  </a:moveTo>
                  <a:lnTo>
                    <a:pt x="2386744" y="1333500"/>
                  </a:lnTo>
                  <a:lnTo>
                    <a:pt x="2386744" y="1816100"/>
                  </a:lnTo>
                  <a:lnTo>
                    <a:pt x="3061599" y="133350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862120" y="2960012"/>
              <a:ext cx="4897120" cy="4903470"/>
            </a:xfrm>
            <a:custGeom>
              <a:avLst/>
              <a:gdLst/>
              <a:ahLst/>
              <a:cxnLst/>
              <a:rect l="l" t="t" r="r" b="b"/>
              <a:pathLst>
                <a:path w="4897119" h="4903470">
                  <a:moveTo>
                    <a:pt x="2386749" y="0"/>
                  </a:moveTo>
                  <a:lnTo>
                    <a:pt x="2386749" y="533082"/>
                  </a:lnTo>
                  <a:lnTo>
                    <a:pt x="2336157" y="534093"/>
                  </a:lnTo>
                  <a:lnTo>
                    <a:pt x="2285851" y="536209"/>
                  </a:lnTo>
                  <a:lnTo>
                    <a:pt x="2235842" y="539417"/>
                  </a:lnTo>
                  <a:lnTo>
                    <a:pt x="2186144" y="543706"/>
                  </a:lnTo>
                  <a:lnTo>
                    <a:pt x="2136769" y="549063"/>
                  </a:lnTo>
                  <a:lnTo>
                    <a:pt x="2087728" y="555477"/>
                  </a:lnTo>
                  <a:lnTo>
                    <a:pt x="2039035" y="562936"/>
                  </a:lnTo>
                  <a:lnTo>
                    <a:pt x="1990701" y="571427"/>
                  </a:lnTo>
                  <a:lnTo>
                    <a:pt x="1942738" y="580938"/>
                  </a:lnTo>
                  <a:lnTo>
                    <a:pt x="1895159" y="591459"/>
                  </a:lnTo>
                  <a:lnTo>
                    <a:pt x="1847976" y="602976"/>
                  </a:lnTo>
                  <a:lnTo>
                    <a:pt x="1801201" y="615477"/>
                  </a:lnTo>
                  <a:lnTo>
                    <a:pt x="1754847" y="628952"/>
                  </a:lnTo>
                  <a:lnTo>
                    <a:pt x="1708926" y="643387"/>
                  </a:lnTo>
                  <a:lnTo>
                    <a:pt x="1663450" y="658771"/>
                  </a:lnTo>
                  <a:lnTo>
                    <a:pt x="1618431" y="675092"/>
                  </a:lnTo>
                  <a:lnTo>
                    <a:pt x="1573881" y="692338"/>
                  </a:lnTo>
                  <a:lnTo>
                    <a:pt x="1529814" y="710496"/>
                  </a:lnTo>
                  <a:lnTo>
                    <a:pt x="1486240" y="729556"/>
                  </a:lnTo>
                  <a:lnTo>
                    <a:pt x="1443173" y="749504"/>
                  </a:lnTo>
                  <a:lnTo>
                    <a:pt x="1400625" y="770330"/>
                  </a:lnTo>
                  <a:lnTo>
                    <a:pt x="1358607" y="792020"/>
                  </a:lnTo>
                  <a:lnTo>
                    <a:pt x="1317132" y="814564"/>
                  </a:lnTo>
                  <a:lnTo>
                    <a:pt x="1276213" y="837948"/>
                  </a:lnTo>
                  <a:lnTo>
                    <a:pt x="1235861" y="862162"/>
                  </a:lnTo>
                  <a:lnTo>
                    <a:pt x="1196089" y="887193"/>
                  </a:lnTo>
                  <a:lnTo>
                    <a:pt x="1156909" y="913029"/>
                  </a:lnTo>
                  <a:lnTo>
                    <a:pt x="1118334" y="939658"/>
                  </a:lnTo>
                  <a:lnTo>
                    <a:pt x="1080375" y="967068"/>
                  </a:lnTo>
                  <a:lnTo>
                    <a:pt x="1043045" y="995247"/>
                  </a:lnTo>
                  <a:lnTo>
                    <a:pt x="1006356" y="1024184"/>
                  </a:lnTo>
                  <a:lnTo>
                    <a:pt x="970320" y="1053866"/>
                  </a:lnTo>
                  <a:lnTo>
                    <a:pt x="934950" y="1084282"/>
                  </a:lnTo>
                  <a:lnTo>
                    <a:pt x="900258" y="1115419"/>
                  </a:lnTo>
                  <a:lnTo>
                    <a:pt x="866256" y="1147265"/>
                  </a:lnTo>
                  <a:lnTo>
                    <a:pt x="832956" y="1179808"/>
                  </a:lnTo>
                  <a:lnTo>
                    <a:pt x="800371" y="1213037"/>
                  </a:lnTo>
                  <a:lnTo>
                    <a:pt x="768512" y="1246940"/>
                  </a:lnTo>
                  <a:lnTo>
                    <a:pt x="737393" y="1281504"/>
                  </a:lnTo>
                  <a:lnTo>
                    <a:pt x="707025" y="1316717"/>
                  </a:lnTo>
                  <a:lnTo>
                    <a:pt x="677421" y="1352568"/>
                  </a:lnTo>
                  <a:lnTo>
                    <a:pt x="648593" y="1389045"/>
                  </a:lnTo>
                  <a:lnTo>
                    <a:pt x="620553" y="1426135"/>
                  </a:lnTo>
                  <a:lnTo>
                    <a:pt x="593313" y="1463827"/>
                  </a:lnTo>
                  <a:lnTo>
                    <a:pt x="566886" y="1502108"/>
                  </a:lnTo>
                  <a:lnTo>
                    <a:pt x="541284" y="1540967"/>
                  </a:lnTo>
                  <a:lnTo>
                    <a:pt x="516519" y="1580392"/>
                  </a:lnTo>
                  <a:lnTo>
                    <a:pt x="492603" y="1620371"/>
                  </a:lnTo>
                  <a:lnTo>
                    <a:pt x="469549" y="1660891"/>
                  </a:lnTo>
                  <a:lnTo>
                    <a:pt x="447369" y="1701942"/>
                  </a:lnTo>
                  <a:lnTo>
                    <a:pt x="426075" y="1743510"/>
                  </a:lnTo>
                  <a:lnTo>
                    <a:pt x="405679" y="1785584"/>
                  </a:lnTo>
                  <a:lnTo>
                    <a:pt x="386194" y="1828152"/>
                  </a:lnTo>
                  <a:lnTo>
                    <a:pt x="367632" y="1871201"/>
                  </a:lnTo>
                  <a:lnTo>
                    <a:pt x="350005" y="1914721"/>
                  </a:lnTo>
                  <a:lnTo>
                    <a:pt x="333325" y="1958699"/>
                  </a:lnTo>
                  <a:lnTo>
                    <a:pt x="317606" y="2003123"/>
                  </a:lnTo>
                  <a:lnTo>
                    <a:pt x="302858" y="2047981"/>
                  </a:lnTo>
                  <a:lnTo>
                    <a:pt x="289094" y="2093260"/>
                  </a:lnTo>
                  <a:lnTo>
                    <a:pt x="1041944" y="2432686"/>
                  </a:lnTo>
                  <a:lnTo>
                    <a:pt x="1051699" y="2386257"/>
                  </a:lnTo>
                  <a:lnTo>
                    <a:pt x="1063060" y="2340421"/>
                  </a:lnTo>
                  <a:lnTo>
                    <a:pt x="1075996" y="2295206"/>
                  </a:lnTo>
                  <a:lnTo>
                    <a:pt x="1090477" y="2250641"/>
                  </a:lnTo>
                  <a:lnTo>
                    <a:pt x="1106474" y="2206757"/>
                  </a:lnTo>
                  <a:lnTo>
                    <a:pt x="1123956" y="2163582"/>
                  </a:lnTo>
                  <a:lnTo>
                    <a:pt x="1142893" y="2121146"/>
                  </a:lnTo>
                  <a:lnTo>
                    <a:pt x="1163254" y="2079478"/>
                  </a:lnTo>
                  <a:lnTo>
                    <a:pt x="1185010" y="2038607"/>
                  </a:lnTo>
                  <a:lnTo>
                    <a:pt x="1208130" y="1998564"/>
                  </a:lnTo>
                  <a:lnTo>
                    <a:pt x="1232585" y="1959376"/>
                  </a:lnTo>
                  <a:lnTo>
                    <a:pt x="1258344" y="1921075"/>
                  </a:lnTo>
                  <a:lnTo>
                    <a:pt x="1285378" y="1883688"/>
                  </a:lnTo>
                  <a:lnTo>
                    <a:pt x="1313655" y="1847246"/>
                  </a:lnTo>
                  <a:lnTo>
                    <a:pt x="1343146" y="1811778"/>
                  </a:lnTo>
                  <a:lnTo>
                    <a:pt x="1373820" y="1777313"/>
                  </a:lnTo>
                  <a:lnTo>
                    <a:pt x="1405648" y="1743880"/>
                  </a:lnTo>
                  <a:lnTo>
                    <a:pt x="1438600" y="1711509"/>
                  </a:lnTo>
                  <a:lnTo>
                    <a:pt x="1472644" y="1680230"/>
                  </a:lnTo>
                  <a:lnTo>
                    <a:pt x="1507752" y="1650071"/>
                  </a:lnTo>
                  <a:lnTo>
                    <a:pt x="1543893" y="1621062"/>
                  </a:lnTo>
                  <a:lnTo>
                    <a:pt x="1581037" y="1593232"/>
                  </a:lnTo>
                  <a:lnTo>
                    <a:pt x="1619153" y="1566611"/>
                  </a:lnTo>
                  <a:lnTo>
                    <a:pt x="1658212" y="1541229"/>
                  </a:lnTo>
                  <a:lnTo>
                    <a:pt x="1698183" y="1517113"/>
                  </a:lnTo>
                  <a:lnTo>
                    <a:pt x="1739037" y="1494295"/>
                  </a:lnTo>
                  <a:lnTo>
                    <a:pt x="1780742" y="1472803"/>
                  </a:lnTo>
                  <a:lnTo>
                    <a:pt x="1823270" y="1452666"/>
                  </a:lnTo>
                  <a:lnTo>
                    <a:pt x="1866590" y="1433914"/>
                  </a:lnTo>
                  <a:lnTo>
                    <a:pt x="1910671" y="1416577"/>
                  </a:lnTo>
                  <a:lnTo>
                    <a:pt x="1955484" y="1400683"/>
                  </a:lnTo>
                  <a:lnTo>
                    <a:pt x="2000998" y="1386263"/>
                  </a:lnTo>
                  <a:lnTo>
                    <a:pt x="2047184" y="1373345"/>
                  </a:lnTo>
                  <a:lnTo>
                    <a:pt x="2094011" y="1361958"/>
                  </a:lnTo>
                  <a:lnTo>
                    <a:pt x="2141449" y="1352133"/>
                  </a:lnTo>
                  <a:lnTo>
                    <a:pt x="2189468" y="1343899"/>
                  </a:lnTo>
                  <a:lnTo>
                    <a:pt x="2238037" y="1337284"/>
                  </a:lnTo>
                  <a:lnTo>
                    <a:pt x="2287127" y="1332319"/>
                  </a:lnTo>
                  <a:lnTo>
                    <a:pt x="2336708" y="1329032"/>
                  </a:lnTo>
                  <a:lnTo>
                    <a:pt x="2386749" y="1327453"/>
                  </a:lnTo>
                  <a:lnTo>
                    <a:pt x="2386749" y="1813907"/>
                  </a:lnTo>
                  <a:lnTo>
                    <a:pt x="3647665" y="906953"/>
                  </a:lnTo>
                  <a:lnTo>
                    <a:pt x="2386749" y="0"/>
                  </a:lnTo>
                  <a:close/>
                </a:path>
                <a:path w="4897119" h="4903470">
                  <a:moveTo>
                    <a:pt x="4009033" y="1182946"/>
                  </a:moveTo>
                  <a:lnTo>
                    <a:pt x="3352548" y="1668139"/>
                  </a:lnTo>
                  <a:lnTo>
                    <a:pt x="3388530" y="1700552"/>
                  </a:lnTo>
                  <a:lnTo>
                    <a:pt x="3423172" y="1734055"/>
                  </a:lnTo>
                  <a:lnTo>
                    <a:pt x="3456461" y="1768605"/>
                  </a:lnTo>
                  <a:lnTo>
                    <a:pt x="3488382" y="1804161"/>
                  </a:lnTo>
                  <a:lnTo>
                    <a:pt x="3518921" y="1840681"/>
                  </a:lnTo>
                  <a:lnTo>
                    <a:pt x="3548063" y="1878124"/>
                  </a:lnTo>
                  <a:lnTo>
                    <a:pt x="3575794" y="1916446"/>
                  </a:lnTo>
                  <a:lnTo>
                    <a:pt x="3602099" y="1955608"/>
                  </a:lnTo>
                  <a:lnTo>
                    <a:pt x="3626964" y="1995566"/>
                  </a:lnTo>
                  <a:lnTo>
                    <a:pt x="3650376" y="2036279"/>
                  </a:lnTo>
                  <a:lnTo>
                    <a:pt x="3672318" y="2077705"/>
                  </a:lnTo>
                  <a:lnTo>
                    <a:pt x="3692778" y="2119803"/>
                  </a:lnTo>
                  <a:lnTo>
                    <a:pt x="3711741" y="2162531"/>
                  </a:lnTo>
                  <a:lnTo>
                    <a:pt x="3729192" y="2205846"/>
                  </a:lnTo>
                  <a:lnTo>
                    <a:pt x="3745117" y="2249708"/>
                  </a:lnTo>
                  <a:lnTo>
                    <a:pt x="3759502" y="2294074"/>
                  </a:lnTo>
                  <a:lnTo>
                    <a:pt x="3772332" y="2338902"/>
                  </a:lnTo>
                  <a:lnTo>
                    <a:pt x="3783594" y="2384151"/>
                  </a:lnTo>
                  <a:lnTo>
                    <a:pt x="3793272" y="2429779"/>
                  </a:lnTo>
                  <a:lnTo>
                    <a:pt x="3801352" y="2475744"/>
                  </a:lnTo>
                  <a:lnTo>
                    <a:pt x="3807820" y="2522004"/>
                  </a:lnTo>
                  <a:lnTo>
                    <a:pt x="3812662" y="2568518"/>
                  </a:lnTo>
                  <a:lnTo>
                    <a:pt x="3815863" y="2615243"/>
                  </a:lnTo>
                  <a:lnTo>
                    <a:pt x="3817409" y="2662139"/>
                  </a:lnTo>
                  <a:lnTo>
                    <a:pt x="3817285" y="2709162"/>
                  </a:lnTo>
                  <a:lnTo>
                    <a:pt x="3815478" y="2756272"/>
                  </a:lnTo>
                  <a:lnTo>
                    <a:pt x="3811972" y="2803426"/>
                  </a:lnTo>
                  <a:lnTo>
                    <a:pt x="3806754" y="2850584"/>
                  </a:lnTo>
                  <a:lnTo>
                    <a:pt x="3799809" y="2897702"/>
                  </a:lnTo>
                  <a:lnTo>
                    <a:pt x="3791123" y="2944739"/>
                  </a:lnTo>
                  <a:lnTo>
                    <a:pt x="3780681" y="2991654"/>
                  </a:lnTo>
                  <a:lnTo>
                    <a:pt x="3768470" y="3038404"/>
                  </a:lnTo>
                  <a:lnTo>
                    <a:pt x="3754474" y="3084948"/>
                  </a:lnTo>
                  <a:lnTo>
                    <a:pt x="3738679" y="3131244"/>
                  </a:lnTo>
                  <a:lnTo>
                    <a:pt x="3721071" y="3177250"/>
                  </a:lnTo>
                  <a:lnTo>
                    <a:pt x="3701636" y="3222925"/>
                  </a:lnTo>
                  <a:lnTo>
                    <a:pt x="3680360" y="3268226"/>
                  </a:lnTo>
                  <a:lnTo>
                    <a:pt x="3234673" y="3051044"/>
                  </a:lnTo>
                  <a:lnTo>
                    <a:pt x="3502688" y="4557452"/>
                  </a:lnTo>
                  <a:lnTo>
                    <a:pt x="4896535" y="3860538"/>
                  </a:lnTo>
                  <a:lnTo>
                    <a:pt x="4408259" y="3622773"/>
                  </a:lnTo>
                  <a:lnTo>
                    <a:pt x="4430399" y="3577079"/>
                  </a:lnTo>
                  <a:lnTo>
                    <a:pt x="4451346" y="3531131"/>
                  </a:lnTo>
                  <a:lnTo>
                    <a:pt x="4471105" y="3484946"/>
                  </a:lnTo>
                  <a:lnTo>
                    <a:pt x="4489683" y="3438541"/>
                  </a:lnTo>
                  <a:lnTo>
                    <a:pt x="4507086" y="3391933"/>
                  </a:lnTo>
                  <a:lnTo>
                    <a:pt x="4523319" y="3345140"/>
                  </a:lnTo>
                  <a:lnTo>
                    <a:pt x="4538388" y="3298178"/>
                  </a:lnTo>
                  <a:lnTo>
                    <a:pt x="4552299" y="3251065"/>
                  </a:lnTo>
                  <a:lnTo>
                    <a:pt x="4565059" y="3203818"/>
                  </a:lnTo>
                  <a:lnTo>
                    <a:pt x="4576673" y="3156454"/>
                  </a:lnTo>
                  <a:lnTo>
                    <a:pt x="4587146" y="3108990"/>
                  </a:lnTo>
                  <a:lnTo>
                    <a:pt x="4596486" y="3061445"/>
                  </a:lnTo>
                  <a:lnTo>
                    <a:pt x="4604697" y="3013833"/>
                  </a:lnTo>
                  <a:lnTo>
                    <a:pt x="4611786" y="2966174"/>
                  </a:lnTo>
                  <a:lnTo>
                    <a:pt x="4617758" y="2918484"/>
                  </a:lnTo>
                  <a:lnTo>
                    <a:pt x="4622620" y="2870780"/>
                  </a:lnTo>
                  <a:lnTo>
                    <a:pt x="4626378" y="2823080"/>
                  </a:lnTo>
                  <a:lnTo>
                    <a:pt x="4629036" y="2775401"/>
                  </a:lnTo>
                  <a:lnTo>
                    <a:pt x="4630602" y="2727759"/>
                  </a:lnTo>
                  <a:lnTo>
                    <a:pt x="4631081" y="2680173"/>
                  </a:lnTo>
                  <a:lnTo>
                    <a:pt x="4630479" y="2632659"/>
                  </a:lnTo>
                  <a:lnTo>
                    <a:pt x="4628802" y="2585234"/>
                  </a:lnTo>
                  <a:lnTo>
                    <a:pt x="4626056" y="2537916"/>
                  </a:lnTo>
                  <a:lnTo>
                    <a:pt x="4622247" y="2490722"/>
                  </a:lnTo>
                  <a:lnTo>
                    <a:pt x="4617380" y="2443669"/>
                  </a:lnTo>
                  <a:lnTo>
                    <a:pt x="4611462" y="2396774"/>
                  </a:lnTo>
                  <a:lnTo>
                    <a:pt x="4604499" y="2350055"/>
                  </a:lnTo>
                  <a:lnTo>
                    <a:pt x="4596496" y="2303528"/>
                  </a:lnTo>
                  <a:lnTo>
                    <a:pt x="4587459" y="2257211"/>
                  </a:lnTo>
                  <a:lnTo>
                    <a:pt x="4577394" y="2211122"/>
                  </a:lnTo>
                  <a:lnTo>
                    <a:pt x="4566307" y="2165276"/>
                  </a:lnTo>
                  <a:lnTo>
                    <a:pt x="4554205" y="2119692"/>
                  </a:lnTo>
                  <a:lnTo>
                    <a:pt x="4541092" y="2074386"/>
                  </a:lnTo>
                  <a:lnTo>
                    <a:pt x="4526976" y="2029377"/>
                  </a:lnTo>
                  <a:lnTo>
                    <a:pt x="4511861" y="1984680"/>
                  </a:lnTo>
                  <a:lnTo>
                    <a:pt x="4495754" y="1940313"/>
                  </a:lnTo>
                  <a:lnTo>
                    <a:pt x="4478660" y="1896294"/>
                  </a:lnTo>
                  <a:lnTo>
                    <a:pt x="4460586" y="1852639"/>
                  </a:lnTo>
                  <a:lnTo>
                    <a:pt x="4441537" y="1809366"/>
                  </a:lnTo>
                  <a:lnTo>
                    <a:pt x="4421520" y="1766492"/>
                  </a:lnTo>
                  <a:lnTo>
                    <a:pt x="4400539" y="1724034"/>
                  </a:lnTo>
                  <a:lnTo>
                    <a:pt x="4378602" y="1682010"/>
                  </a:lnTo>
                  <a:lnTo>
                    <a:pt x="4355714" y="1640436"/>
                  </a:lnTo>
                  <a:lnTo>
                    <a:pt x="4331881" y="1599329"/>
                  </a:lnTo>
                  <a:lnTo>
                    <a:pt x="4307109" y="1558708"/>
                  </a:lnTo>
                  <a:lnTo>
                    <a:pt x="4281403" y="1518589"/>
                  </a:lnTo>
                  <a:lnTo>
                    <a:pt x="4254771" y="1478989"/>
                  </a:lnTo>
                  <a:lnTo>
                    <a:pt x="4227216" y="1439925"/>
                  </a:lnTo>
                  <a:lnTo>
                    <a:pt x="4198747" y="1401415"/>
                  </a:lnTo>
                  <a:lnTo>
                    <a:pt x="4169367" y="1363476"/>
                  </a:lnTo>
                  <a:lnTo>
                    <a:pt x="4139084" y="1326125"/>
                  </a:lnTo>
                  <a:lnTo>
                    <a:pt x="4107903" y="1289379"/>
                  </a:lnTo>
                  <a:lnTo>
                    <a:pt x="4075831" y="1253256"/>
                  </a:lnTo>
                  <a:lnTo>
                    <a:pt x="4042872" y="1217773"/>
                  </a:lnTo>
                  <a:lnTo>
                    <a:pt x="4009033" y="1182946"/>
                  </a:lnTo>
                  <a:close/>
                </a:path>
                <a:path w="4897119" h="4903470">
                  <a:moveTo>
                    <a:pt x="220262" y="2527624"/>
                  </a:moveTo>
                  <a:lnTo>
                    <a:pt x="0" y="4042014"/>
                  </a:lnTo>
                  <a:lnTo>
                    <a:pt x="480533" y="3789125"/>
                  </a:lnTo>
                  <a:lnTo>
                    <a:pt x="505222" y="3831823"/>
                  </a:lnTo>
                  <a:lnTo>
                    <a:pt x="530759" y="3873763"/>
                  </a:lnTo>
                  <a:lnTo>
                    <a:pt x="557128" y="3914942"/>
                  </a:lnTo>
                  <a:lnTo>
                    <a:pt x="584312" y="3955354"/>
                  </a:lnTo>
                  <a:lnTo>
                    <a:pt x="612295" y="3994995"/>
                  </a:lnTo>
                  <a:lnTo>
                    <a:pt x="641060" y="4033861"/>
                  </a:lnTo>
                  <a:lnTo>
                    <a:pt x="670593" y="4071945"/>
                  </a:lnTo>
                  <a:lnTo>
                    <a:pt x="700875" y="4109244"/>
                  </a:lnTo>
                  <a:lnTo>
                    <a:pt x="731892" y="4145752"/>
                  </a:lnTo>
                  <a:lnTo>
                    <a:pt x="763627" y="4181466"/>
                  </a:lnTo>
                  <a:lnTo>
                    <a:pt x="796063" y="4216379"/>
                  </a:lnTo>
                  <a:lnTo>
                    <a:pt x="829185" y="4250488"/>
                  </a:lnTo>
                  <a:lnTo>
                    <a:pt x="862976" y="4283788"/>
                  </a:lnTo>
                  <a:lnTo>
                    <a:pt x="897421" y="4316273"/>
                  </a:lnTo>
                  <a:lnTo>
                    <a:pt x="932501" y="4347940"/>
                  </a:lnTo>
                  <a:lnTo>
                    <a:pt x="968203" y="4378783"/>
                  </a:lnTo>
                  <a:lnTo>
                    <a:pt x="1004509" y="4408798"/>
                  </a:lnTo>
                  <a:lnTo>
                    <a:pt x="1041403" y="4437979"/>
                  </a:lnTo>
                  <a:lnTo>
                    <a:pt x="1078868" y="4466323"/>
                  </a:lnTo>
                  <a:lnTo>
                    <a:pt x="1116890" y="4493823"/>
                  </a:lnTo>
                  <a:lnTo>
                    <a:pt x="1155450" y="4520477"/>
                  </a:lnTo>
                  <a:lnTo>
                    <a:pt x="1194534" y="4546278"/>
                  </a:lnTo>
                  <a:lnTo>
                    <a:pt x="1234125" y="4571222"/>
                  </a:lnTo>
                  <a:lnTo>
                    <a:pt x="1274207" y="4595305"/>
                  </a:lnTo>
                  <a:lnTo>
                    <a:pt x="1314763" y="4618521"/>
                  </a:lnTo>
                  <a:lnTo>
                    <a:pt x="1355777" y="4640866"/>
                  </a:lnTo>
                  <a:lnTo>
                    <a:pt x="1397234" y="4662334"/>
                  </a:lnTo>
                  <a:lnTo>
                    <a:pt x="1439116" y="4682922"/>
                  </a:lnTo>
                  <a:lnTo>
                    <a:pt x="1481408" y="4702625"/>
                  </a:lnTo>
                  <a:lnTo>
                    <a:pt x="1524093" y="4721437"/>
                  </a:lnTo>
                  <a:lnTo>
                    <a:pt x="1567155" y="4739354"/>
                  </a:lnTo>
                  <a:lnTo>
                    <a:pt x="1610578" y="4756371"/>
                  </a:lnTo>
                  <a:lnTo>
                    <a:pt x="1654346" y="4772484"/>
                  </a:lnTo>
                  <a:lnTo>
                    <a:pt x="1698443" y="4787687"/>
                  </a:lnTo>
                  <a:lnTo>
                    <a:pt x="1742851" y="4801976"/>
                  </a:lnTo>
                  <a:lnTo>
                    <a:pt x="1787556" y="4815346"/>
                  </a:lnTo>
                  <a:lnTo>
                    <a:pt x="1832540" y="4827793"/>
                  </a:lnTo>
                  <a:lnTo>
                    <a:pt x="1877788" y="4839311"/>
                  </a:lnTo>
                  <a:lnTo>
                    <a:pt x="1923283" y="4849896"/>
                  </a:lnTo>
                  <a:lnTo>
                    <a:pt x="1969009" y="4859544"/>
                  </a:lnTo>
                  <a:lnTo>
                    <a:pt x="2014950" y="4868248"/>
                  </a:lnTo>
                  <a:lnTo>
                    <a:pt x="2061090" y="4876005"/>
                  </a:lnTo>
                  <a:lnTo>
                    <a:pt x="2107412" y="4882810"/>
                  </a:lnTo>
                  <a:lnTo>
                    <a:pt x="2153900" y="4888658"/>
                  </a:lnTo>
                  <a:lnTo>
                    <a:pt x="2200538" y="4893544"/>
                  </a:lnTo>
                  <a:lnTo>
                    <a:pt x="2247310" y="4897464"/>
                  </a:lnTo>
                  <a:lnTo>
                    <a:pt x="2294199" y="4900412"/>
                  </a:lnTo>
                  <a:lnTo>
                    <a:pt x="2341190" y="4902384"/>
                  </a:lnTo>
                  <a:lnTo>
                    <a:pt x="2388265" y="4903376"/>
                  </a:lnTo>
                  <a:lnTo>
                    <a:pt x="2435410" y="4903382"/>
                  </a:lnTo>
                  <a:lnTo>
                    <a:pt x="2482607" y="4902398"/>
                  </a:lnTo>
                  <a:lnTo>
                    <a:pt x="2529840" y="4900419"/>
                  </a:lnTo>
                  <a:lnTo>
                    <a:pt x="2577093" y="4897439"/>
                  </a:lnTo>
                  <a:lnTo>
                    <a:pt x="2624351" y="4893456"/>
                  </a:lnTo>
                  <a:lnTo>
                    <a:pt x="2671596" y="4888463"/>
                  </a:lnTo>
                  <a:lnTo>
                    <a:pt x="2718812" y="4882455"/>
                  </a:lnTo>
                  <a:lnTo>
                    <a:pt x="2765984" y="4875429"/>
                  </a:lnTo>
                  <a:lnTo>
                    <a:pt x="2813094" y="4867380"/>
                  </a:lnTo>
                  <a:lnTo>
                    <a:pt x="2860127" y="4858302"/>
                  </a:lnTo>
                  <a:lnTo>
                    <a:pt x="2907067" y="4848190"/>
                  </a:lnTo>
                  <a:lnTo>
                    <a:pt x="2953897" y="4837041"/>
                  </a:lnTo>
                  <a:lnTo>
                    <a:pt x="3000601" y="4824849"/>
                  </a:lnTo>
                  <a:lnTo>
                    <a:pt x="3047163" y="4811610"/>
                  </a:lnTo>
                  <a:lnTo>
                    <a:pt x="3093567" y="4797318"/>
                  </a:lnTo>
                  <a:lnTo>
                    <a:pt x="2946440" y="4003786"/>
                  </a:lnTo>
                  <a:lnTo>
                    <a:pt x="2901220" y="4021422"/>
                  </a:lnTo>
                  <a:lnTo>
                    <a:pt x="2855678" y="4037405"/>
                  </a:lnTo>
                  <a:lnTo>
                    <a:pt x="2809854" y="4051747"/>
                  </a:lnTo>
                  <a:lnTo>
                    <a:pt x="2763787" y="4064460"/>
                  </a:lnTo>
                  <a:lnTo>
                    <a:pt x="2717516" y="4075555"/>
                  </a:lnTo>
                  <a:lnTo>
                    <a:pt x="2671081" y="4085044"/>
                  </a:lnTo>
                  <a:lnTo>
                    <a:pt x="2624521" y="4092938"/>
                  </a:lnTo>
                  <a:lnTo>
                    <a:pt x="2577876" y="4099250"/>
                  </a:lnTo>
                  <a:lnTo>
                    <a:pt x="2531184" y="4103990"/>
                  </a:lnTo>
                  <a:lnTo>
                    <a:pt x="2484486" y="4107170"/>
                  </a:lnTo>
                  <a:lnTo>
                    <a:pt x="2437820" y="4108802"/>
                  </a:lnTo>
                  <a:lnTo>
                    <a:pt x="2391226" y="4108897"/>
                  </a:lnTo>
                  <a:lnTo>
                    <a:pt x="2344743" y="4107467"/>
                  </a:lnTo>
                  <a:lnTo>
                    <a:pt x="2298411" y="4104524"/>
                  </a:lnTo>
                  <a:lnTo>
                    <a:pt x="2252269" y="4100078"/>
                  </a:lnTo>
                  <a:lnTo>
                    <a:pt x="2206356" y="4094142"/>
                  </a:lnTo>
                  <a:lnTo>
                    <a:pt x="2160712" y="4086727"/>
                  </a:lnTo>
                  <a:lnTo>
                    <a:pt x="2115376" y="4077845"/>
                  </a:lnTo>
                  <a:lnTo>
                    <a:pt x="2070387" y="4067507"/>
                  </a:lnTo>
                  <a:lnTo>
                    <a:pt x="2025786" y="4055725"/>
                  </a:lnTo>
                  <a:lnTo>
                    <a:pt x="1981610" y="4042510"/>
                  </a:lnTo>
                  <a:lnTo>
                    <a:pt x="1937900" y="4027874"/>
                  </a:lnTo>
                  <a:lnTo>
                    <a:pt x="1894695" y="4011828"/>
                  </a:lnTo>
                  <a:lnTo>
                    <a:pt x="1852034" y="3994385"/>
                  </a:lnTo>
                  <a:lnTo>
                    <a:pt x="1809957" y="3975555"/>
                  </a:lnTo>
                  <a:lnTo>
                    <a:pt x="1768503" y="3955350"/>
                  </a:lnTo>
                  <a:lnTo>
                    <a:pt x="1727711" y="3933782"/>
                  </a:lnTo>
                  <a:lnTo>
                    <a:pt x="1687621" y="3910863"/>
                  </a:lnTo>
                  <a:lnTo>
                    <a:pt x="1648272" y="3886603"/>
                  </a:lnTo>
                  <a:lnTo>
                    <a:pt x="1609704" y="3861015"/>
                  </a:lnTo>
                  <a:lnTo>
                    <a:pt x="1571955" y="3834110"/>
                  </a:lnTo>
                  <a:lnTo>
                    <a:pt x="1535066" y="3805899"/>
                  </a:lnTo>
                  <a:lnTo>
                    <a:pt x="1499075" y="3776395"/>
                  </a:lnTo>
                  <a:lnTo>
                    <a:pt x="1464022" y="3745608"/>
                  </a:lnTo>
                  <a:lnTo>
                    <a:pt x="1429946" y="3713551"/>
                  </a:lnTo>
                  <a:lnTo>
                    <a:pt x="1396887" y="3680234"/>
                  </a:lnTo>
                  <a:lnTo>
                    <a:pt x="1364884" y="3645670"/>
                  </a:lnTo>
                  <a:lnTo>
                    <a:pt x="1333976" y="3609870"/>
                  </a:lnTo>
                  <a:lnTo>
                    <a:pt x="1304203" y="3572845"/>
                  </a:lnTo>
                  <a:lnTo>
                    <a:pt x="1275604" y="3534608"/>
                  </a:lnTo>
                  <a:lnTo>
                    <a:pt x="1248219" y="3495169"/>
                  </a:lnTo>
                  <a:lnTo>
                    <a:pt x="1222086" y="3454540"/>
                  </a:lnTo>
                  <a:lnTo>
                    <a:pt x="1197246" y="3412733"/>
                  </a:lnTo>
                  <a:lnTo>
                    <a:pt x="1635620" y="3182529"/>
                  </a:lnTo>
                  <a:lnTo>
                    <a:pt x="220262" y="2527624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6276" y="1210130"/>
            <a:ext cx="5449049" cy="3054771"/>
          </a:xfrm>
          <a:prstGeom prst="rect">
            <a:avLst/>
          </a:prstGeom>
        </p:spPr>
        <p:txBody>
          <a:bodyPr vert="horz" wrap="square" lIns="0" tIns="176745" rIns="0" bIns="0" rtlCol="0">
            <a:spAutoFit/>
          </a:bodyPr>
          <a:lstStyle/>
          <a:p>
            <a:pPr marL="15403" defTabSz="554492">
              <a:spcBef>
                <a:spcPts val="1392"/>
              </a:spcBef>
            </a:pPr>
            <a:r>
              <a:rPr sz="2941" kern="0" spc="-6" dirty="0">
                <a:solidFill>
                  <a:srgbClr val="88FA4E"/>
                </a:solidFill>
                <a:latin typeface="Arial"/>
                <a:cs typeface="Arial"/>
              </a:rPr>
              <a:t>Objectives:</a:t>
            </a:r>
            <a:endParaRPr sz="294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3184"/>
              </a:lnSpc>
              <a:spcBef>
                <a:spcPts val="1337"/>
              </a:spcBef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31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3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Recursion?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2799"/>
              </a:lnSpc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03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1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3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31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33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3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Recursion?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2799"/>
              </a:lnSpc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3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203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49" dirty="0">
                <a:solidFill>
                  <a:srgbClr val="FFFFFF"/>
                </a:solidFill>
                <a:latin typeface="Arial"/>
                <a:cs typeface="Arial"/>
              </a:rPr>
              <a:t>behind</a:t>
            </a:r>
            <a:r>
              <a:rPr sz="203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3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2799"/>
              </a:lnSpc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spc="-39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203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39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2031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Iterative</a:t>
            </a:r>
            <a:r>
              <a:rPr sz="203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2799"/>
              </a:lnSpc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03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9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3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03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18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203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3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3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Steps?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74329" indent="-218331" defTabSz="554492">
              <a:lnSpc>
                <a:spcPts val="3184"/>
              </a:lnSpc>
              <a:buSzPct val="146268"/>
              <a:buFontTx/>
              <a:buChar char="-"/>
              <a:tabLst>
                <a:tab pos="1074714" algn="l"/>
              </a:tabLst>
            </a:pP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Fibonacci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45" dirty="0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3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79" y="700640"/>
            <a:ext cx="5537999" cy="60654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3881" dirty="0"/>
              <a:t>Write</a:t>
            </a:r>
            <a:r>
              <a:rPr sz="3881" spc="-188" dirty="0"/>
              <a:t> </a:t>
            </a:r>
            <a:r>
              <a:rPr sz="3881" spc="-149" dirty="0"/>
              <a:t>Recursion</a:t>
            </a:r>
            <a:r>
              <a:rPr sz="3881" spc="-152" dirty="0"/>
              <a:t> </a:t>
            </a:r>
            <a:r>
              <a:rPr sz="3881" dirty="0"/>
              <a:t>in</a:t>
            </a:r>
            <a:r>
              <a:rPr sz="3881" spc="-167" dirty="0"/>
              <a:t> </a:t>
            </a:r>
            <a:r>
              <a:rPr sz="3881" dirty="0"/>
              <a:t>3</a:t>
            </a:r>
            <a:r>
              <a:rPr sz="3881" spc="-170" dirty="0"/>
              <a:t> </a:t>
            </a:r>
            <a:r>
              <a:rPr sz="3881" spc="-88" dirty="0"/>
              <a:t>Steps</a:t>
            </a:r>
            <a:endParaRPr sz="3881"/>
          </a:p>
        </p:txBody>
      </p:sp>
      <p:sp>
        <p:nvSpPr>
          <p:cNvPr id="4" name="object 4"/>
          <p:cNvSpPr txBox="1"/>
          <p:nvPr/>
        </p:nvSpPr>
        <p:spPr>
          <a:xfrm>
            <a:off x="648379" y="1338947"/>
            <a:ext cx="8402878" cy="167685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417794" marR="5590744" indent="-382369" defTabSz="554492">
              <a:lnSpc>
                <a:spcPts val="1449"/>
              </a:lnSpc>
              <a:spcBef>
                <a:spcPts val="276"/>
              </a:spcBef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243" kern="0" spc="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factorial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243" kern="0" spc="3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&lt;</a:t>
            </a:r>
            <a:r>
              <a:rPr sz="1243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08786" defTabSz="554492">
              <a:lnSpc>
                <a:spcPts val="1389"/>
              </a:lnSpc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243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243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17794" defTabSz="554492">
              <a:lnSpc>
                <a:spcPts val="1449"/>
              </a:lnSpc>
            </a:pP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608786" marR="5781736" indent="-191377" defTabSz="554492">
              <a:lnSpc>
                <a:spcPts val="1449"/>
              </a:lnSpc>
              <a:spcBef>
                <a:spcPts val="64"/>
              </a:spcBef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243" kern="0" spc="6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||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spc="6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243" kern="0" spc="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243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17794" defTabSz="554492">
              <a:lnSpc>
                <a:spcPts val="1389"/>
              </a:lnSpc>
            </a:pP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17794" defTabSz="554492">
              <a:lnSpc>
                <a:spcPts val="1449"/>
              </a:lnSpc>
            </a:pPr>
            <a:r>
              <a:rPr sz="1243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243" kern="0" spc="3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spc="2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243" kern="0" dirty="0">
                <a:solidFill>
                  <a:srgbClr val="DCDCDC"/>
                </a:solidFill>
                <a:latin typeface="Courier New"/>
                <a:cs typeface="Courier New"/>
              </a:rPr>
              <a:t>*</a:t>
            </a:r>
            <a:r>
              <a:rPr sz="1243" kern="0" spc="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243" kern="0" spc="-6" dirty="0">
                <a:solidFill>
                  <a:srgbClr val="D4D4D4"/>
                </a:solidFill>
                <a:latin typeface="Courier New"/>
                <a:cs typeface="Courier New"/>
              </a:rPr>
              <a:t>factorial</a:t>
            </a:r>
            <a:r>
              <a:rPr sz="1243" kern="0" spc="-6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243" kern="0" spc="-6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243" kern="0" spc="-6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243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243" kern="0" spc="-15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26803" defTabSz="554492">
              <a:lnSpc>
                <a:spcPts val="1471"/>
              </a:lnSpc>
            </a:pPr>
            <a:r>
              <a:rPr sz="1243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243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723" y="4581702"/>
            <a:ext cx="2134798" cy="95664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3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*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factorial(2)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45"/>
              </a:spcBef>
            </a:pPr>
            <a:endParaRPr sz="1243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1061621" defTabSz="554492"/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2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*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factorial(1)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/>
            <a:endParaRPr sz="1364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R="336546" algn="r" defTabSz="554492"/>
            <a:r>
              <a:rPr sz="1182" b="1" kern="0" spc="403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8932" y="3917147"/>
            <a:ext cx="348098" cy="375053"/>
            <a:chOff x="3378134" y="6459665"/>
            <a:chExt cx="574040" cy="618490"/>
          </a:xfrm>
        </p:grpSpPr>
        <p:sp>
          <p:nvSpPr>
            <p:cNvPr id="7" name="object 7"/>
            <p:cNvSpPr/>
            <p:nvPr/>
          </p:nvSpPr>
          <p:spPr>
            <a:xfrm>
              <a:off x="3388605" y="6470135"/>
              <a:ext cx="498475" cy="558165"/>
            </a:xfrm>
            <a:custGeom>
              <a:avLst/>
              <a:gdLst/>
              <a:ahLst/>
              <a:cxnLst/>
              <a:rect l="l" t="t" r="r" b="b"/>
              <a:pathLst>
                <a:path w="498475" h="558165">
                  <a:moveTo>
                    <a:pt x="0" y="0"/>
                  </a:moveTo>
                  <a:lnTo>
                    <a:pt x="9020" y="555330"/>
                  </a:lnTo>
                  <a:lnTo>
                    <a:pt x="487708" y="557843"/>
                  </a:lnTo>
                  <a:lnTo>
                    <a:pt x="498179" y="557898"/>
                  </a:lnTo>
                </a:path>
              </a:pathLst>
            </a:custGeom>
            <a:ln w="20941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50920" y="69775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27" y="0"/>
                  </a:moveTo>
                  <a:lnTo>
                    <a:pt x="25393" y="50391"/>
                  </a:lnTo>
                  <a:lnTo>
                    <a:pt x="0" y="100518"/>
                  </a:lnTo>
                  <a:lnTo>
                    <a:pt x="100783" y="5078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79506" y="4363812"/>
            <a:ext cx="348098" cy="375053"/>
            <a:chOff x="5077627" y="7196249"/>
            <a:chExt cx="574040" cy="618490"/>
          </a:xfrm>
        </p:grpSpPr>
        <p:sp>
          <p:nvSpPr>
            <p:cNvPr id="10" name="object 10"/>
            <p:cNvSpPr/>
            <p:nvPr/>
          </p:nvSpPr>
          <p:spPr>
            <a:xfrm>
              <a:off x="5088098" y="7206720"/>
              <a:ext cx="498475" cy="558165"/>
            </a:xfrm>
            <a:custGeom>
              <a:avLst/>
              <a:gdLst/>
              <a:ahLst/>
              <a:cxnLst/>
              <a:rect l="l" t="t" r="r" b="b"/>
              <a:pathLst>
                <a:path w="498475" h="558165">
                  <a:moveTo>
                    <a:pt x="0" y="0"/>
                  </a:moveTo>
                  <a:lnTo>
                    <a:pt x="9020" y="555330"/>
                  </a:lnTo>
                  <a:lnTo>
                    <a:pt x="487708" y="557843"/>
                  </a:lnTo>
                  <a:lnTo>
                    <a:pt x="498179" y="557898"/>
                  </a:lnTo>
                </a:path>
              </a:pathLst>
            </a:custGeom>
            <a:ln w="20941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550413" y="77141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27" y="0"/>
                  </a:moveTo>
                  <a:lnTo>
                    <a:pt x="25393" y="50391"/>
                  </a:lnTo>
                  <a:lnTo>
                    <a:pt x="0" y="100519"/>
                  </a:lnTo>
                  <a:lnTo>
                    <a:pt x="100783" y="5078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2585" y="4778767"/>
            <a:ext cx="348098" cy="375053"/>
            <a:chOff x="6830724" y="7880541"/>
            <a:chExt cx="574040" cy="618490"/>
          </a:xfrm>
        </p:grpSpPr>
        <p:sp>
          <p:nvSpPr>
            <p:cNvPr id="13" name="object 13"/>
            <p:cNvSpPr/>
            <p:nvPr/>
          </p:nvSpPr>
          <p:spPr>
            <a:xfrm>
              <a:off x="6841195" y="7891012"/>
              <a:ext cx="498475" cy="558165"/>
            </a:xfrm>
            <a:custGeom>
              <a:avLst/>
              <a:gdLst/>
              <a:ahLst/>
              <a:cxnLst/>
              <a:rect l="l" t="t" r="r" b="b"/>
              <a:pathLst>
                <a:path w="498475" h="558165">
                  <a:moveTo>
                    <a:pt x="0" y="0"/>
                  </a:moveTo>
                  <a:lnTo>
                    <a:pt x="9020" y="555330"/>
                  </a:lnTo>
                  <a:lnTo>
                    <a:pt x="487708" y="557843"/>
                  </a:lnTo>
                  <a:lnTo>
                    <a:pt x="498179" y="557898"/>
                  </a:lnTo>
                </a:path>
              </a:pathLst>
            </a:custGeom>
            <a:ln w="20941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303510" y="839846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27" y="0"/>
                  </a:moveTo>
                  <a:lnTo>
                    <a:pt x="25393" y="50391"/>
                  </a:lnTo>
                  <a:lnTo>
                    <a:pt x="0" y="100519"/>
                  </a:lnTo>
                  <a:lnTo>
                    <a:pt x="100783" y="5078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34997" y="5216519"/>
            <a:ext cx="824808" cy="239895"/>
            <a:chOff x="7972562" y="8602426"/>
            <a:chExt cx="1360170" cy="395605"/>
          </a:xfrm>
        </p:grpSpPr>
        <p:sp>
          <p:nvSpPr>
            <p:cNvPr id="16" name="object 16"/>
            <p:cNvSpPr/>
            <p:nvPr/>
          </p:nvSpPr>
          <p:spPr>
            <a:xfrm>
              <a:off x="7977990" y="8753100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134323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322236" y="860242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0"/>
                  </a:moveTo>
                  <a:lnTo>
                    <a:pt x="0" y="154263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983033" y="860242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0"/>
                  </a:moveTo>
                  <a:lnTo>
                    <a:pt x="0" y="154263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650113" y="8754337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42963"/>
                  </a:lnTo>
                  <a:lnTo>
                    <a:pt x="0" y="153434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599853" y="889730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58810" y="4350401"/>
            <a:ext cx="824808" cy="239895"/>
            <a:chOff x="6197851" y="7174132"/>
            <a:chExt cx="1360170" cy="395605"/>
          </a:xfrm>
        </p:grpSpPr>
        <p:sp>
          <p:nvSpPr>
            <p:cNvPr id="22" name="object 22"/>
            <p:cNvSpPr/>
            <p:nvPr/>
          </p:nvSpPr>
          <p:spPr>
            <a:xfrm>
              <a:off x="6209333" y="7418852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08322" y="741526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47526" y="741526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445" y="726418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830184" y="7174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11596" y="4153304"/>
            <a:ext cx="11629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20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02602" y="3916653"/>
            <a:ext cx="824808" cy="239895"/>
            <a:chOff x="4456085" y="6458851"/>
            <a:chExt cx="1360170" cy="395605"/>
          </a:xfrm>
        </p:grpSpPr>
        <p:sp>
          <p:nvSpPr>
            <p:cNvPr id="29" name="object 29"/>
            <p:cNvSpPr/>
            <p:nvPr/>
          </p:nvSpPr>
          <p:spPr>
            <a:xfrm>
              <a:off x="4467567" y="6703571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60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556" y="6699981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805759" y="6699981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138679" y="6548900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088418" y="64588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65705" y="3724906"/>
            <a:ext cx="1661169" cy="62085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  <a:tabLst>
                <a:tab pos="1197163" algn="l"/>
              </a:tabLst>
            </a:pP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factorial(4)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	</a:t>
            </a:r>
            <a:r>
              <a:rPr sz="1182" b="1" kern="0" spc="88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6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defTabSz="554492">
              <a:spcBef>
                <a:spcPts val="6"/>
              </a:spcBef>
            </a:pPr>
            <a:endParaRPr sz="160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587992" defTabSz="554492">
              <a:spcBef>
                <a:spcPts val="3"/>
              </a:spcBef>
            </a:pP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4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*</a:t>
            </a:r>
            <a:r>
              <a:rPr sz="1182" kern="0" spc="9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factorial(3)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9572" y="3251666"/>
            <a:ext cx="128842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  <a:tabLst>
                <a:tab pos="918378" algn="l"/>
              </a:tabLst>
            </a:pP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factorial(4)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	=</a:t>
            </a:r>
            <a:r>
              <a:rPr sz="1182" kern="0" spc="15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15" dirty="0">
                <a:solidFill>
                  <a:srgbClr val="FFD932"/>
                </a:solidFill>
                <a:latin typeface="Lucida Sans Unicode"/>
                <a:cs typeface="Lucida Sans Unicode"/>
              </a:rPr>
              <a:t>24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61040" y="1652040"/>
              <a:ext cx="4206240" cy="3938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642680"/>
                <a:ext cx="422496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1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08" y="2856495"/>
            <a:ext cx="5564953" cy="6151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2" spc="-69" dirty="0"/>
              <a:t>Fibonacci</a:t>
            </a:r>
            <a:r>
              <a:rPr sz="3942" spc="-200" dirty="0"/>
              <a:t> </a:t>
            </a:r>
            <a:r>
              <a:rPr sz="3942" spc="-55" dirty="0"/>
              <a:t>using</a:t>
            </a:r>
            <a:r>
              <a:rPr sz="3942" spc="-197" dirty="0"/>
              <a:t> </a:t>
            </a:r>
            <a:r>
              <a:rPr sz="3942" spc="-170" dirty="0"/>
              <a:t>Recursion</a:t>
            </a:r>
            <a:endParaRPr sz="394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028" y="2091443"/>
            <a:ext cx="3100401" cy="1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62" y="892670"/>
            <a:ext cx="5511044" cy="4366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789" spc="-15" dirty="0"/>
              <a:t>Write</a:t>
            </a:r>
            <a:r>
              <a:rPr sz="2789" spc="-136" dirty="0"/>
              <a:t> </a:t>
            </a:r>
            <a:r>
              <a:rPr sz="2789" spc="-64" dirty="0"/>
              <a:t>Fibonacci</a:t>
            </a:r>
            <a:r>
              <a:rPr sz="2789" spc="-121" dirty="0"/>
              <a:t> </a:t>
            </a:r>
            <a:r>
              <a:rPr sz="2789" spc="-115" dirty="0"/>
              <a:t>Recursion</a:t>
            </a:r>
            <a:r>
              <a:rPr sz="2789" spc="-112" dirty="0"/>
              <a:t> </a:t>
            </a:r>
            <a:r>
              <a:rPr sz="2789" dirty="0"/>
              <a:t>in</a:t>
            </a:r>
            <a:r>
              <a:rPr sz="2789" spc="-124" dirty="0"/>
              <a:t> </a:t>
            </a:r>
            <a:r>
              <a:rPr sz="2789" dirty="0"/>
              <a:t>3</a:t>
            </a:r>
            <a:r>
              <a:rPr sz="2789" spc="-121" dirty="0"/>
              <a:t> </a:t>
            </a:r>
            <a:r>
              <a:rPr sz="2789" spc="-30" dirty="0"/>
              <a:t>Steps</a:t>
            </a:r>
            <a:endParaRPr sz="2789"/>
          </a:p>
        </p:txBody>
      </p:sp>
      <p:sp>
        <p:nvSpPr>
          <p:cNvPr id="4" name="object 4"/>
          <p:cNvSpPr txBox="1"/>
          <p:nvPr/>
        </p:nvSpPr>
        <p:spPr>
          <a:xfrm>
            <a:off x="1833109" y="3724444"/>
            <a:ext cx="860619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5 = 3 + </a:t>
            </a:r>
            <a:r>
              <a:rPr sz="1395" kern="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35" y="1330270"/>
            <a:ext cx="8426368" cy="2130285"/>
          </a:xfrm>
          <a:prstGeom prst="rect">
            <a:avLst/>
          </a:prstGeom>
        </p:spPr>
        <p:txBody>
          <a:bodyPr vert="horz" wrap="square" lIns="0" tIns="152486" rIns="0" bIns="0" rtlCol="0">
            <a:spAutoFit/>
          </a:bodyPr>
          <a:lstStyle/>
          <a:p>
            <a:pPr marL="23104" defTabSz="554492">
              <a:spcBef>
                <a:spcPts val="1201"/>
              </a:spcBef>
            </a:pPr>
            <a:r>
              <a:rPr sz="1789" b="1" kern="0" spc="-33" dirty="0">
                <a:solidFill>
                  <a:srgbClr val="FFFFFF"/>
                </a:solidFill>
                <a:latin typeface="Arial"/>
                <a:cs typeface="Arial"/>
              </a:rPr>
              <a:t>Fibonacci</a:t>
            </a:r>
            <a:r>
              <a:rPr sz="1789" b="1" kern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b="1" kern="0" spc="-6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11948" marR="18483" indent="-221412" defTabSz="554492">
              <a:lnSpc>
                <a:spcPct val="105000"/>
              </a:lnSpc>
              <a:spcBef>
                <a:spcPts val="1204"/>
              </a:spcBef>
              <a:tabLst>
                <a:tab pos="1011563" algn="l"/>
              </a:tabLst>
            </a:pPr>
            <a:r>
              <a:rPr sz="3138" kern="0" spc="-45" baseline="-644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138" kern="0" baseline="-644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Fibonacci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55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21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preceding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starts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48144" defTabSz="554492">
              <a:spcBef>
                <a:spcPts val="1686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13,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21,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34,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55,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89…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81913" defTabSz="554492"/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3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698" y="4911792"/>
            <a:ext cx="104693" cy="1046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406" y="6031106"/>
            <a:ext cx="104693" cy="1046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406" y="6240641"/>
            <a:ext cx="104693" cy="1046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3076" y="4389687"/>
            <a:ext cx="4071673" cy="196661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65075" defTabSz="554492">
              <a:spcBef>
                <a:spcPts val="82"/>
              </a:spcBef>
            </a:pP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2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2" dirty="0">
                <a:solidFill>
                  <a:srgbClr val="FF968D"/>
                </a:solidFill>
                <a:latin typeface="Arial"/>
                <a:cs typeface="Arial"/>
              </a:rPr>
              <a:t>Base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15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stopping</a:t>
            </a:r>
            <a:r>
              <a:rPr sz="1577" b="1" kern="0" spc="12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968D"/>
                </a:solidFill>
                <a:latin typeface="Arial"/>
                <a:cs typeface="Arial"/>
              </a:rPr>
              <a:t>criterion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7759" defTabSz="554492">
              <a:spcBef>
                <a:spcPts val="1683"/>
              </a:spcBef>
            </a:pPr>
            <a:r>
              <a:rPr sz="1395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395" kern="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95" kern="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27"/>
              </a:spcBef>
            </a:pPr>
            <a:endParaRPr sz="1850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defTabSz="554492"/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69" dirty="0">
                <a:solidFill>
                  <a:srgbClr val="FF968D"/>
                </a:solidFill>
                <a:latin typeface="Arial"/>
                <a:cs typeface="Arial"/>
              </a:rPr>
              <a:t>3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Unintentional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49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577" b="1" kern="0" spc="21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577" b="1" kern="0" spc="18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968D"/>
                </a:solidFill>
                <a:latin typeface="Arial"/>
                <a:cs typeface="Arial"/>
              </a:rPr>
              <a:t>constraint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206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8518" defTabSz="554492">
              <a:lnSpc>
                <a:spcPts val="1662"/>
              </a:lnSpc>
              <a:spcBef>
                <a:spcPts val="3"/>
              </a:spcBef>
              <a:tabLst>
                <a:tab pos="1655775" algn="l"/>
              </a:tabLst>
            </a:pPr>
            <a:r>
              <a:rPr sz="1395" kern="0" spc="-6" dirty="0">
                <a:solidFill>
                  <a:srgbClr val="FFFFFF"/>
                </a:solidFill>
                <a:latin typeface="Lucida Sans Unicode"/>
                <a:cs typeface="Lucida Sans Unicode"/>
              </a:rPr>
              <a:t>fibonacci(-</a:t>
            </a:r>
            <a:r>
              <a:rPr sz="1395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1)</a:t>
            </a:r>
            <a:r>
              <a:rPr sz="1395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??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378518" defTabSz="554492">
              <a:lnSpc>
                <a:spcPts val="1662"/>
              </a:lnSpc>
              <a:tabLst>
                <a:tab pos="1665017" algn="l"/>
              </a:tabLst>
            </a:pPr>
            <a:r>
              <a:rPr sz="1395" kern="0" spc="-6" dirty="0">
                <a:solidFill>
                  <a:srgbClr val="FFFFFF"/>
                </a:solidFill>
                <a:latin typeface="Lucida Sans Unicode"/>
                <a:cs typeface="Lucida Sans Unicode"/>
              </a:rPr>
              <a:t>fibonacci(1.5)</a:t>
            </a:r>
            <a:r>
              <a:rPr sz="1395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??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5900" y="3702184"/>
            <a:ext cx="2023514" cy="4600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20" rIns="0" bIns="0" rtlCol="0">
            <a:spAutoFit/>
          </a:bodyPr>
          <a:lstStyle/>
          <a:p>
            <a:pPr marL="35425" defTabSz="554492">
              <a:spcBef>
                <a:spcPts val="240"/>
              </a:spcBef>
            </a:pPr>
            <a:r>
              <a:rPr sz="1395" b="1" kern="0" spc="10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f(n)</a:t>
            </a:r>
            <a:r>
              <a:rPr sz="1395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34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=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227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f(n-</a:t>
            </a:r>
            <a:r>
              <a:rPr sz="1395" b="1" kern="0" spc="206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1)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34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+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17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f(n-</a:t>
            </a:r>
            <a:r>
              <a:rPr sz="1395" b="1" kern="0" spc="17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2)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519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62" y="892670"/>
            <a:ext cx="5511044" cy="4366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789" spc="-15" dirty="0"/>
              <a:t>Write</a:t>
            </a:r>
            <a:r>
              <a:rPr sz="2789" spc="-136" dirty="0"/>
              <a:t> </a:t>
            </a:r>
            <a:r>
              <a:rPr sz="2789" spc="-64" dirty="0"/>
              <a:t>Fibonacci</a:t>
            </a:r>
            <a:r>
              <a:rPr sz="2789" spc="-121" dirty="0"/>
              <a:t> </a:t>
            </a:r>
            <a:r>
              <a:rPr sz="2789" spc="-115" dirty="0"/>
              <a:t>Recursion</a:t>
            </a:r>
            <a:r>
              <a:rPr sz="2789" spc="-112" dirty="0"/>
              <a:t> </a:t>
            </a:r>
            <a:r>
              <a:rPr sz="2789" dirty="0"/>
              <a:t>in</a:t>
            </a:r>
            <a:r>
              <a:rPr sz="2789" spc="-124" dirty="0"/>
              <a:t> </a:t>
            </a:r>
            <a:r>
              <a:rPr sz="2789" dirty="0"/>
              <a:t>3</a:t>
            </a:r>
            <a:r>
              <a:rPr sz="2789" spc="-121" dirty="0"/>
              <a:t> </a:t>
            </a:r>
            <a:r>
              <a:rPr sz="2789" spc="-30" dirty="0"/>
              <a:t>Steps</a:t>
            </a:r>
            <a:endParaRPr sz="2789"/>
          </a:p>
        </p:txBody>
      </p:sp>
      <p:sp>
        <p:nvSpPr>
          <p:cNvPr id="4" name="object 4"/>
          <p:cNvSpPr txBox="1"/>
          <p:nvPr/>
        </p:nvSpPr>
        <p:spPr>
          <a:xfrm>
            <a:off x="1868249" y="3946165"/>
            <a:ext cx="195728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fibonacci(3)</a:t>
            </a:r>
            <a:r>
              <a:rPr sz="1182" kern="0" spc="21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+</a:t>
            </a:r>
            <a:r>
              <a:rPr sz="1182" kern="0" spc="27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fibonacci(2)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7911" y="3706832"/>
            <a:ext cx="351179" cy="389685"/>
            <a:chOff x="2419989" y="6112841"/>
            <a:chExt cx="579120" cy="642620"/>
          </a:xfrm>
        </p:grpSpPr>
        <p:sp>
          <p:nvSpPr>
            <p:cNvPr id="6" name="object 6"/>
            <p:cNvSpPr/>
            <p:nvPr/>
          </p:nvSpPr>
          <p:spPr>
            <a:xfrm>
              <a:off x="2435695" y="6128547"/>
              <a:ext cx="475615" cy="558165"/>
            </a:xfrm>
            <a:custGeom>
              <a:avLst/>
              <a:gdLst/>
              <a:ahLst/>
              <a:cxnLst/>
              <a:rect l="l" t="t" r="r" b="b"/>
              <a:pathLst>
                <a:path w="475614" h="558165">
                  <a:moveTo>
                    <a:pt x="0" y="0"/>
                  </a:moveTo>
                  <a:lnTo>
                    <a:pt x="9020" y="555330"/>
                  </a:lnTo>
                  <a:lnTo>
                    <a:pt x="459437" y="557695"/>
                  </a:lnTo>
                  <a:lnTo>
                    <a:pt x="475143" y="557777"/>
                  </a:lnTo>
                </a:path>
              </a:pathLst>
            </a:custGeom>
            <a:ln w="31412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860216" y="6616954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725" y="0"/>
                  </a:moveTo>
                  <a:lnTo>
                    <a:pt x="34916" y="69288"/>
                  </a:lnTo>
                  <a:lnTo>
                    <a:pt x="0" y="138213"/>
                  </a:lnTo>
                  <a:lnTo>
                    <a:pt x="138575" y="6983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98484" y="4153499"/>
            <a:ext cx="351179" cy="991541"/>
            <a:chOff x="4119480" y="6849426"/>
            <a:chExt cx="579120" cy="1635125"/>
          </a:xfrm>
        </p:grpSpPr>
        <p:sp>
          <p:nvSpPr>
            <p:cNvPr id="9" name="object 9"/>
            <p:cNvSpPr/>
            <p:nvPr/>
          </p:nvSpPr>
          <p:spPr>
            <a:xfrm>
              <a:off x="4135187" y="6865132"/>
              <a:ext cx="475615" cy="1551305"/>
            </a:xfrm>
            <a:custGeom>
              <a:avLst/>
              <a:gdLst/>
              <a:ahLst/>
              <a:cxnLst/>
              <a:rect l="l" t="t" r="r" b="b"/>
              <a:pathLst>
                <a:path w="475614" h="1551304">
                  <a:moveTo>
                    <a:pt x="0" y="0"/>
                  </a:moveTo>
                  <a:lnTo>
                    <a:pt x="9020" y="1544011"/>
                  </a:lnTo>
                  <a:lnTo>
                    <a:pt x="459446" y="1550585"/>
                  </a:lnTo>
                  <a:lnTo>
                    <a:pt x="475151" y="1550814"/>
                  </a:lnTo>
                </a:path>
              </a:pathLst>
            </a:custGeom>
            <a:ln w="31412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075" y="8346113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2016" y="0"/>
                  </a:moveTo>
                  <a:lnTo>
                    <a:pt x="35559" y="69604"/>
                  </a:lnTo>
                  <a:lnTo>
                    <a:pt x="0" y="138201"/>
                  </a:lnTo>
                  <a:lnTo>
                    <a:pt x="139209" y="71117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65707" y="4135310"/>
            <a:ext cx="824808" cy="239895"/>
            <a:chOff x="8517927" y="6819432"/>
            <a:chExt cx="1360170" cy="395605"/>
          </a:xfrm>
        </p:grpSpPr>
        <p:sp>
          <p:nvSpPr>
            <p:cNvPr id="12" name="object 12"/>
            <p:cNvSpPr/>
            <p:nvPr/>
          </p:nvSpPr>
          <p:spPr>
            <a:xfrm>
              <a:off x="8529409" y="7064152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28398" y="706056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867601" y="706056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200521" y="690948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50260" y="68194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934378" y="3733991"/>
            <a:ext cx="824808" cy="239895"/>
            <a:chOff x="3189227" y="6157627"/>
            <a:chExt cx="1360170" cy="395605"/>
          </a:xfrm>
        </p:grpSpPr>
        <p:sp>
          <p:nvSpPr>
            <p:cNvPr id="18" name="object 18"/>
            <p:cNvSpPr/>
            <p:nvPr/>
          </p:nvSpPr>
          <p:spPr>
            <a:xfrm>
              <a:off x="3200709" y="6402347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60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99698" y="639875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38901" y="639875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71821" y="6247676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821561" y="615762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6844" y="1385275"/>
            <a:ext cx="4846422" cy="155067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712" rIns="0" bIns="0" rtlCol="0">
            <a:spAutoFit/>
          </a:bodyPr>
          <a:lstStyle/>
          <a:p>
            <a:pPr marL="371972" marR="2366988" indent="-336546" defTabSz="554492">
              <a:lnSpc>
                <a:spcPct val="103099"/>
              </a:lnSpc>
              <a:spcBef>
                <a:spcPts val="1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fibonacci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42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092" kern="0" spc="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spc="1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&lt;</a:t>
            </a:r>
            <a:r>
              <a:rPr sz="1092" kern="0" spc="1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1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defTabSz="554492">
              <a:spcBef>
                <a:spcPts val="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5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40245" marR="2534876" indent="-168273" defTabSz="554492">
              <a:lnSpc>
                <a:spcPct val="103099"/>
              </a:lnSpc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092" kern="0" spc="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spc="1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092" kern="0" spc="1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92" kern="0" spc="18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||</a:t>
            </a:r>
            <a:r>
              <a:rPr sz="1092" kern="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spc="1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092" kern="0" spc="1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18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6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15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71972" defTabSz="554492">
              <a:spcBef>
                <a:spcPts val="39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1092" kern="0" spc="7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fibonacci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7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+</a:t>
            </a:r>
            <a:r>
              <a:rPr sz="1092" kern="0" spc="7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fibonacci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03699" defTabSz="554492">
              <a:spcBef>
                <a:spcPts val="42"/>
              </a:spcBef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770" y="3072506"/>
            <a:ext cx="310285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0,</a:t>
            </a:r>
            <a:r>
              <a:rPr sz="1304" kern="0" spc="-2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1,</a:t>
            </a:r>
            <a:r>
              <a:rPr sz="1304" kern="0" spc="-2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2,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3,</a:t>
            </a:r>
            <a:r>
              <a:rPr sz="1304" kern="0" spc="-2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5,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8,</a:t>
            </a:r>
            <a:r>
              <a:rPr sz="1304" kern="0" spc="-2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13,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21,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34,</a:t>
            </a:r>
            <a:r>
              <a:rPr sz="1304" kern="0" spc="-2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55,</a:t>
            </a:r>
            <a:r>
              <a:rPr sz="1304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89…</a:t>
            </a:r>
            <a:endParaRPr sz="1304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10885" y="4153591"/>
            <a:ext cx="351179" cy="389685"/>
            <a:chOff x="5953912" y="6849579"/>
            <a:chExt cx="579120" cy="642620"/>
          </a:xfrm>
        </p:grpSpPr>
        <p:sp>
          <p:nvSpPr>
            <p:cNvPr id="26" name="object 26"/>
            <p:cNvSpPr/>
            <p:nvPr/>
          </p:nvSpPr>
          <p:spPr>
            <a:xfrm>
              <a:off x="5969619" y="6865285"/>
              <a:ext cx="475615" cy="558165"/>
            </a:xfrm>
            <a:custGeom>
              <a:avLst/>
              <a:gdLst/>
              <a:ahLst/>
              <a:cxnLst/>
              <a:rect l="l" t="t" r="r" b="b"/>
              <a:pathLst>
                <a:path w="475614" h="558165">
                  <a:moveTo>
                    <a:pt x="0" y="0"/>
                  </a:moveTo>
                  <a:lnTo>
                    <a:pt x="9020" y="555330"/>
                  </a:lnTo>
                  <a:lnTo>
                    <a:pt x="459437" y="557695"/>
                  </a:lnTo>
                  <a:lnTo>
                    <a:pt x="475143" y="557777"/>
                  </a:lnTo>
                </a:path>
              </a:pathLst>
            </a:custGeom>
            <a:ln w="31412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394140" y="7353693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725" y="0"/>
                  </a:moveTo>
                  <a:lnTo>
                    <a:pt x="34916" y="69287"/>
                  </a:lnTo>
                  <a:lnTo>
                    <a:pt x="0" y="138213"/>
                  </a:lnTo>
                  <a:lnTo>
                    <a:pt x="138575" y="6983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113070" y="4133892"/>
            <a:ext cx="824808" cy="239895"/>
            <a:chOff x="6782051" y="6817094"/>
            <a:chExt cx="1360170" cy="395605"/>
          </a:xfrm>
        </p:grpSpPr>
        <p:sp>
          <p:nvSpPr>
            <p:cNvPr id="29" name="object 29"/>
            <p:cNvSpPr/>
            <p:nvPr/>
          </p:nvSpPr>
          <p:spPr>
            <a:xfrm>
              <a:off x="6793533" y="7061815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92522" y="7058225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31725" y="7058225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64645" y="6907144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414384" y="681709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49574" y="4804990"/>
            <a:ext cx="824808" cy="239895"/>
            <a:chOff x="6677342" y="7923783"/>
            <a:chExt cx="1360170" cy="395605"/>
          </a:xfrm>
        </p:grpSpPr>
        <p:sp>
          <p:nvSpPr>
            <p:cNvPr id="35" name="object 35"/>
            <p:cNvSpPr/>
            <p:nvPr/>
          </p:nvSpPr>
          <p:spPr>
            <a:xfrm>
              <a:off x="6688824" y="8168504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687812" y="816491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027016" y="816491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359935" y="8013833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309675" y="792378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29081" y="3946165"/>
            <a:ext cx="1957283" cy="85982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440128" defTabSz="554492">
              <a:spcBef>
                <a:spcPts val="76"/>
              </a:spcBef>
              <a:tabLst>
                <a:tab pos="1492893" algn="l"/>
              </a:tabLst>
            </a:pPr>
            <a:r>
              <a:rPr sz="1182" b="1" kern="0" spc="37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r>
              <a:rPr sz="1182" b="1" kern="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	</a:t>
            </a:r>
            <a:r>
              <a:rPr sz="1182" b="1" kern="0" spc="76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0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defTabSz="554492"/>
            <a:endParaRPr sz="1728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3"/>
              </a:spcBef>
            </a:pP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fibonacci(1)</a:t>
            </a:r>
            <a:r>
              <a:rPr sz="1182" kern="0" spc="21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+</a:t>
            </a:r>
            <a:r>
              <a:rPr sz="1182" kern="0" spc="27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fibonacci(0)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376593" defTabSz="554492">
              <a:spcBef>
                <a:spcPts val="340"/>
              </a:spcBef>
            </a:pPr>
            <a:r>
              <a:rPr sz="1182" b="1" kern="0" spc="403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66776" y="3733991"/>
            <a:ext cx="824808" cy="239895"/>
            <a:chOff x="4891728" y="6157627"/>
            <a:chExt cx="1360170" cy="395605"/>
          </a:xfrm>
        </p:grpSpPr>
        <p:sp>
          <p:nvSpPr>
            <p:cNvPr id="42" name="object 42"/>
            <p:cNvSpPr/>
            <p:nvPr/>
          </p:nvSpPr>
          <p:spPr>
            <a:xfrm>
              <a:off x="4903210" y="6402347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60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902199" y="639875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241402" y="639875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574322" y="6247676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524062" y="615762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83126" y="3544846"/>
            <a:ext cx="1148648" cy="55544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  <a:tabLst>
                <a:tab pos="1040058" algn="l"/>
              </a:tabLst>
            </a:pPr>
            <a:r>
              <a:rPr sz="1182" b="1" kern="0" spc="17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</a:t>
            </a:r>
            <a:r>
              <a:rPr sz="1182" b="1" kern="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	</a:t>
            </a:r>
            <a:r>
              <a:rPr sz="1182" b="1" kern="0" spc="37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952490" y="4778446"/>
            <a:ext cx="824808" cy="239895"/>
            <a:chOff x="4868169" y="7880011"/>
            <a:chExt cx="1360170" cy="395605"/>
          </a:xfrm>
        </p:grpSpPr>
        <p:sp>
          <p:nvSpPr>
            <p:cNvPr id="49" name="object 49"/>
            <p:cNvSpPr/>
            <p:nvPr/>
          </p:nvSpPr>
          <p:spPr>
            <a:xfrm>
              <a:off x="4879650" y="8124732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60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878640" y="812114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217843" y="812114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550763" y="797006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500502" y="788001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01237" y="4589301"/>
            <a:ext cx="11629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403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3548" y="3517767"/>
            <a:ext cx="118830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  <a:tabLst>
                <a:tab pos="963045" algn="l"/>
              </a:tabLst>
            </a:pP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fibonacci(4)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	</a:t>
            </a:r>
            <a:r>
              <a:rPr sz="1182" kern="0" spc="-15" dirty="0">
                <a:solidFill>
                  <a:srgbClr val="FFD932"/>
                </a:solidFill>
                <a:latin typeface="Lucida Sans Unicode"/>
                <a:cs typeface="Lucida Sans Unicode"/>
              </a:rPr>
              <a:t>=3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954187" y="5573911"/>
            <a:ext cx="824808" cy="239895"/>
            <a:chOff x="8169115" y="9191791"/>
            <a:chExt cx="1360170" cy="395605"/>
          </a:xfrm>
        </p:grpSpPr>
        <p:sp>
          <p:nvSpPr>
            <p:cNvPr id="57" name="object 57"/>
            <p:cNvSpPr/>
            <p:nvPr/>
          </p:nvSpPr>
          <p:spPr>
            <a:xfrm>
              <a:off x="8180597" y="9436512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179586" y="943292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9518789" y="943292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8851709" y="928184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801448" y="91917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450162" y="5205607"/>
            <a:ext cx="351179" cy="775905"/>
            <a:chOff x="5688868" y="8584431"/>
            <a:chExt cx="579120" cy="1279525"/>
          </a:xfrm>
        </p:grpSpPr>
        <p:sp>
          <p:nvSpPr>
            <p:cNvPr id="63" name="object 63"/>
            <p:cNvSpPr/>
            <p:nvPr/>
          </p:nvSpPr>
          <p:spPr>
            <a:xfrm>
              <a:off x="5704574" y="8600137"/>
              <a:ext cx="475615" cy="1195070"/>
            </a:xfrm>
            <a:custGeom>
              <a:avLst/>
              <a:gdLst/>
              <a:ahLst/>
              <a:cxnLst/>
              <a:rect l="l" t="t" r="r" b="b"/>
              <a:pathLst>
                <a:path w="475614" h="1195070">
                  <a:moveTo>
                    <a:pt x="0" y="0"/>
                  </a:moveTo>
                  <a:lnTo>
                    <a:pt x="9020" y="1189517"/>
                  </a:lnTo>
                  <a:lnTo>
                    <a:pt x="459442" y="1194582"/>
                  </a:lnTo>
                  <a:lnTo>
                    <a:pt x="475147" y="1194759"/>
                  </a:lnTo>
                </a:path>
              </a:pathLst>
            </a:custGeom>
            <a:ln w="31412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128688" y="9725227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4" h="138429">
                  <a:moveTo>
                    <a:pt x="1553" y="0"/>
                  </a:moveTo>
                  <a:lnTo>
                    <a:pt x="35328" y="69492"/>
                  </a:lnTo>
                  <a:lnTo>
                    <a:pt x="0" y="138207"/>
                  </a:lnTo>
                  <a:lnTo>
                    <a:pt x="138983" y="70657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895200" y="5572494"/>
            <a:ext cx="824808" cy="239895"/>
            <a:chOff x="6422768" y="9189455"/>
            <a:chExt cx="1360170" cy="395605"/>
          </a:xfrm>
        </p:grpSpPr>
        <p:sp>
          <p:nvSpPr>
            <p:cNvPr id="66" name="object 66"/>
            <p:cNvSpPr/>
            <p:nvPr/>
          </p:nvSpPr>
          <p:spPr>
            <a:xfrm>
              <a:off x="6434251" y="9434175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1343234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433239" y="943058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772442" y="943058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426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7105362" y="9279504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153434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7055102" y="918945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921877" y="4999596"/>
            <a:ext cx="2903772" cy="97998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fibonacci(2)</a:t>
            </a:r>
            <a:r>
              <a:rPr sz="1182" kern="0" spc="21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+</a:t>
            </a:r>
            <a:r>
              <a:rPr sz="1182" kern="0" spc="27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fibonacci(1)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30"/>
              </a:spcBef>
            </a:pPr>
            <a:endParaRPr sz="1031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1329626" defTabSz="554492">
              <a:tabLst>
                <a:tab pos="2388551" algn="l"/>
              </a:tabLst>
            </a:pPr>
            <a:r>
              <a:rPr sz="1182" b="1" kern="0" spc="37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r>
              <a:rPr sz="1182" b="1" kern="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	</a:t>
            </a:r>
            <a:r>
              <a:rPr sz="1182" b="1" kern="0" spc="82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0</a:t>
            </a:r>
            <a:endParaRPr sz="118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defTabSz="554492"/>
            <a:endParaRPr sz="1728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953804" defTabSz="554492"/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fibonacci(1)</a:t>
            </a:r>
            <a:r>
              <a:rPr sz="1182" kern="0" spc="21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rgbClr val="FFD932"/>
                </a:solidFill>
                <a:latin typeface="Lucida Sans Unicode"/>
                <a:cs typeface="Lucida Sans Unicode"/>
              </a:rPr>
              <a:t>+</a:t>
            </a:r>
            <a:r>
              <a:rPr sz="1182" kern="0" spc="27" dirty="0">
                <a:solidFill>
                  <a:srgbClr val="FFD932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6" dirty="0">
                <a:solidFill>
                  <a:srgbClr val="FFD932"/>
                </a:solidFill>
                <a:latin typeface="Lucida Sans Unicode"/>
                <a:cs typeface="Lucida Sans Unicode"/>
              </a:rPr>
              <a:t>fibonacci(0)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349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694" y="2123807"/>
            <a:ext cx="4799060" cy="1361722"/>
          </a:xfrm>
          <a:prstGeom prst="rect">
            <a:avLst/>
          </a:prstGeom>
        </p:spPr>
        <p:txBody>
          <a:bodyPr vert="horz" wrap="square" lIns="0" tIns="78553" rIns="0" bIns="0" rtlCol="0">
            <a:spAutoFit/>
          </a:bodyPr>
          <a:lstStyle/>
          <a:p>
            <a:pPr marL="1143640" marR="6931" indent="-1136324">
              <a:lnSpc>
                <a:spcPts val="4960"/>
              </a:lnSpc>
              <a:spcBef>
                <a:spcPts val="618"/>
              </a:spcBef>
            </a:pPr>
            <a:r>
              <a:rPr sz="4548" spc="-176" dirty="0"/>
              <a:t>Recursion</a:t>
            </a:r>
            <a:r>
              <a:rPr sz="4548" spc="-173" dirty="0"/>
              <a:t> </a:t>
            </a:r>
            <a:r>
              <a:rPr sz="4548" spc="-67" dirty="0"/>
              <a:t>Interview </a:t>
            </a:r>
            <a:r>
              <a:rPr sz="4548" spc="-24" dirty="0"/>
              <a:t>Questions</a:t>
            </a:r>
            <a:endParaRPr sz="4548"/>
          </a:p>
        </p:txBody>
      </p:sp>
      <p:grpSp>
        <p:nvGrpSpPr>
          <p:cNvPr id="4" name="object 4"/>
          <p:cNvGrpSpPr/>
          <p:nvPr/>
        </p:nvGrpSpPr>
        <p:grpSpPr>
          <a:xfrm>
            <a:off x="7192689" y="1099573"/>
            <a:ext cx="3251100" cy="3251100"/>
            <a:chOff x="11860570" y="1813276"/>
            <a:chExt cx="5361305" cy="5361305"/>
          </a:xfrm>
        </p:grpSpPr>
        <p:sp>
          <p:nvSpPr>
            <p:cNvPr id="5" name="object 5"/>
            <p:cNvSpPr/>
            <p:nvPr/>
          </p:nvSpPr>
          <p:spPr>
            <a:xfrm>
              <a:off x="15551976" y="2003420"/>
              <a:ext cx="1407160" cy="1409065"/>
            </a:xfrm>
            <a:custGeom>
              <a:avLst/>
              <a:gdLst/>
              <a:ahLst/>
              <a:cxnLst/>
              <a:rect l="l" t="t" r="r" b="b"/>
              <a:pathLst>
                <a:path w="1407159" h="1409064">
                  <a:moveTo>
                    <a:pt x="435347" y="1088446"/>
                  </a:moveTo>
                  <a:lnTo>
                    <a:pt x="138037" y="1088446"/>
                  </a:lnTo>
                  <a:lnTo>
                    <a:pt x="164349" y="1131064"/>
                  </a:lnTo>
                  <a:lnTo>
                    <a:pt x="193588" y="1170889"/>
                  </a:lnTo>
                  <a:lnTo>
                    <a:pt x="225546" y="1207859"/>
                  </a:lnTo>
                  <a:lnTo>
                    <a:pt x="260013" y="1241914"/>
                  </a:lnTo>
                  <a:lnTo>
                    <a:pt x="296779" y="1272991"/>
                  </a:lnTo>
                  <a:lnTo>
                    <a:pt x="335636" y="1301028"/>
                  </a:lnTo>
                  <a:lnTo>
                    <a:pt x="376372" y="1325966"/>
                  </a:lnTo>
                  <a:lnTo>
                    <a:pt x="418779" y="1347741"/>
                  </a:lnTo>
                  <a:lnTo>
                    <a:pt x="462648" y="1366292"/>
                  </a:lnTo>
                  <a:lnTo>
                    <a:pt x="507768" y="1381559"/>
                  </a:lnTo>
                  <a:lnTo>
                    <a:pt x="553930" y="1393479"/>
                  </a:lnTo>
                  <a:lnTo>
                    <a:pt x="600925" y="1401992"/>
                  </a:lnTo>
                  <a:lnTo>
                    <a:pt x="648543" y="1407035"/>
                  </a:lnTo>
                  <a:lnTo>
                    <a:pt x="696574" y="1408546"/>
                  </a:lnTo>
                  <a:lnTo>
                    <a:pt x="744809" y="1406466"/>
                  </a:lnTo>
                  <a:lnTo>
                    <a:pt x="793039" y="1400731"/>
                  </a:lnTo>
                  <a:lnTo>
                    <a:pt x="841053" y="1391282"/>
                  </a:lnTo>
                  <a:lnTo>
                    <a:pt x="888643" y="1378055"/>
                  </a:lnTo>
                  <a:lnTo>
                    <a:pt x="851961" y="1180200"/>
                  </a:lnTo>
                  <a:lnTo>
                    <a:pt x="703626" y="1180200"/>
                  </a:lnTo>
                  <a:lnTo>
                    <a:pt x="655805" y="1178668"/>
                  </a:lnTo>
                  <a:lnTo>
                    <a:pt x="608734" y="1171611"/>
                  </a:lnTo>
                  <a:lnTo>
                    <a:pt x="562931" y="1159181"/>
                  </a:lnTo>
                  <a:lnTo>
                    <a:pt x="518919" y="1141530"/>
                  </a:lnTo>
                  <a:lnTo>
                    <a:pt x="477217" y="1118813"/>
                  </a:lnTo>
                  <a:lnTo>
                    <a:pt x="438345" y="1091180"/>
                  </a:lnTo>
                  <a:lnTo>
                    <a:pt x="435347" y="1088446"/>
                  </a:lnTo>
                  <a:close/>
                </a:path>
                <a:path w="1407159" h="1409064">
                  <a:moveTo>
                    <a:pt x="929175" y="876428"/>
                  </a:moveTo>
                  <a:lnTo>
                    <a:pt x="1006168" y="1309152"/>
                  </a:lnTo>
                  <a:lnTo>
                    <a:pt x="1406554" y="1108960"/>
                  </a:lnTo>
                  <a:lnTo>
                    <a:pt x="1266296" y="1040661"/>
                  </a:lnTo>
                  <a:lnTo>
                    <a:pt x="1286725" y="995245"/>
                  </a:lnTo>
                  <a:lnTo>
                    <a:pt x="1303152" y="949108"/>
                  </a:lnTo>
                  <a:lnTo>
                    <a:pt x="1305909" y="938815"/>
                  </a:lnTo>
                  <a:lnTo>
                    <a:pt x="1057203" y="938815"/>
                  </a:lnTo>
                  <a:lnTo>
                    <a:pt x="929175" y="876428"/>
                  </a:lnTo>
                  <a:close/>
                </a:path>
                <a:path w="1407159" h="1409064">
                  <a:moveTo>
                    <a:pt x="846382" y="1150109"/>
                  </a:moveTo>
                  <a:lnTo>
                    <a:pt x="799435" y="1166073"/>
                  </a:lnTo>
                  <a:lnTo>
                    <a:pt x="751676" y="1176052"/>
                  </a:lnTo>
                  <a:lnTo>
                    <a:pt x="703626" y="1180200"/>
                  </a:lnTo>
                  <a:lnTo>
                    <a:pt x="851961" y="1180200"/>
                  </a:lnTo>
                  <a:lnTo>
                    <a:pt x="846382" y="1150109"/>
                  </a:lnTo>
                  <a:close/>
                </a:path>
                <a:path w="1407159" h="1409064">
                  <a:moveTo>
                    <a:pt x="63265" y="726073"/>
                  </a:moveTo>
                  <a:lnTo>
                    <a:pt x="0" y="1161090"/>
                  </a:lnTo>
                  <a:lnTo>
                    <a:pt x="138037" y="1088446"/>
                  </a:lnTo>
                  <a:lnTo>
                    <a:pt x="435347" y="1088446"/>
                  </a:lnTo>
                  <a:lnTo>
                    <a:pt x="402824" y="1058787"/>
                  </a:lnTo>
                  <a:lnTo>
                    <a:pt x="371174" y="1021784"/>
                  </a:lnTo>
                  <a:lnTo>
                    <a:pt x="343916" y="980326"/>
                  </a:lnTo>
                  <a:lnTo>
                    <a:pt x="469839" y="914198"/>
                  </a:lnTo>
                  <a:lnTo>
                    <a:pt x="63265" y="726073"/>
                  </a:lnTo>
                  <a:close/>
                </a:path>
                <a:path w="1407159" h="1409064">
                  <a:moveTo>
                    <a:pt x="1151608" y="339807"/>
                  </a:moveTo>
                  <a:lnTo>
                    <a:pt x="963038" y="479182"/>
                  </a:lnTo>
                  <a:lnTo>
                    <a:pt x="996267" y="511722"/>
                  </a:lnTo>
                  <a:lnTo>
                    <a:pt x="1025033" y="547482"/>
                  </a:lnTo>
                  <a:lnTo>
                    <a:pt x="1049179" y="586005"/>
                  </a:lnTo>
                  <a:lnTo>
                    <a:pt x="1068548" y="626834"/>
                  </a:lnTo>
                  <a:lnTo>
                    <a:pt x="1082984" y="669511"/>
                  </a:lnTo>
                  <a:lnTo>
                    <a:pt x="1092329" y="713580"/>
                  </a:lnTo>
                  <a:lnTo>
                    <a:pt x="1096427" y="758585"/>
                  </a:lnTo>
                  <a:lnTo>
                    <a:pt x="1095120" y="804067"/>
                  </a:lnTo>
                  <a:lnTo>
                    <a:pt x="1088252" y="849571"/>
                  </a:lnTo>
                  <a:lnTo>
                    <a:pt x="1075665" y="894639"/>
                  </a:lnTo>
                  <a:lnTo>
                    <a:pt x="1057203" y="938815"/>
                  </a:lnTo>
                  <a:lnTo>
                    <a:pt x="1305909" y="938815"/>
                  </a:lnTo>
                  <a:lnTo>
                    <a:pt x="1315647" y="902450"/>
                  </a:lnTo>
                  <a:lnTo>
                    <a:pt x="1324279" y="855473"/>
                  </a:lnTo>
                  <a:lnTo>
                    <a:pt x="1329116" y="808376"/>
                  </a:lnTo>
                  <a:lnTo>
                    <a:pt x="1330228" y="761361"/>
                  </a:lnTo>
                  <a:lnTo>
                    <a:pt x="1327683" y="714627"/>
                  </a:lnTo>
                  <a:lnTo>
                    <a:pt x="1321551" y="668376"/>
                  </a:lnTo>
                  <a:lnTo>
                    <a:pt x="1311900" y="622808"/>
                  </a:lnTo>
                  <a:lnTo>
                    <a:pt x="1298799" y="578123"/>
                  </a:lnTo>
                  <a:lnTo>
                    <a:pt x="1282317" y="534523"/>
                  </a:lnTo>
                  <a:lnTo>
                    <a:pt x="1262524" y="492208"/>
                  </a:lnTo>
                  <a:lnTo>
                    <a:pt x="1239487" y="451378"/>
                  </a:lnTo>
                  <a:lnTo>
                    <a:pt x="1213276" y="412234"/>
                  </a:lnTo>
                  <a:lnTo>
                    <a:pt x="1183960" y="374977"/>
                  </a:lnTo>
                  <a:lnTo>
                    <a:pt x="1151608" y="339807"/>
                  </a:lnTo>
                  <a:close/>
                </a:path>
                <a:path w="1407159" h="1409064">
                  <a:moveTo>
                    <a:pt x="685602" y="0"/>
                  </a:moveTo>
                  <a:lnTo>
                    <a:pt x="685602" y="153131"/>
                  </a:lnTo>
                  <a:lnTo>
                    <a:pt x="635523" y="155492"/>
                  </a:lnTo>
                  <a:lnTo>
                    <a:pt x="586538" y="161572"/>
                  </a:lnTo>
                  <a:lnTo>
                    <a:pt x="538794" y="171228"/>
                  </a:lnTo>
                  <a:lnTo>
                    <a:pt x="492438" y="184315"/>
                  </a:lnTo>
                  <a:lnTo>
                    <a:pt x="447617" y="200689"/>
                  </a:lnTo>
                  <a:lnTo>
                    <a:pt x="404478" y="220208"/>
                  </a:lnTo>
                  <a:lnTo>
                    <a:pt x="363168" y="242726"/>
                  </a:lnTo>
                  <a:lnTo>
                    <a:pt x="323835" y="268102"/>
                  </a:lnTo>
                  <a:lnTo>
                    <a:pt x="286624" y="296189"/>
                  </a:lnTo>
                  <a:lnTo>
                    <a:pt x="251685" y="326846"/>
                  </a:lnTo>
                  <a:lnTo>
                    <a:pt x="219163" y="359928"/>
                  </a:lnTo>
                  <a:lnTo>
                    <a:pt x="189207" y="395292"/>
                  </a:lnTo>
                  <a:lnTo>
                    <a:pt x="161962" y="432793"/>
                  </a:lnTo>
                  <a:lnTo>
                    <a:pt x="137576" y="472288"/>
                  </a:lnTo>
                  <a:lnTo>
                    <a:pt x="116196" y="513633"/>
                  </a:lnTo>
                  <a:lnTo>
                    <a:pt x="97970" y="556685"/>
                  </a:lnTo>
                  <a:lnTo>
                    <a:pt x="83044" y="601300"/>
                  </a:lnTo>
                  <a:lnTo>
                    <a:pt x="299299" y="698801"/>
                  </a:lnTo>
                  <a:lnTo>
                    <a:pt x="310419" y="655021"/>
                  </a:lnTo>
                  <a:lnTo>
                    <a:pt x="326439" y="613349"/>
                  </a:lnTo>
                  <a:lnTo>
                    <a:pt x="347039" y="574098"/>
                  </a:lnTo>
                  <a:lnTo>
                    <a:pt x="371897" y="537579"/>
                  </a:lnTo>
                  <a:lnTo>
                    <a:pt x="400694" y="504106"/>
                  </a:lnTo>
                  <a:lnTo>
                    <a:pt x="433108" y="473991"/>
                  </a:lnTo>
                  <a:lnTo>
                    <a:pt x="468819" y="447547"/>
                  </a:lnTo>
                  <a:lnTo>
                    <a:pt x="507506" y="425085"/>
                  </a:lnTo>
                  <a:lnTo>
                    <a:pt x="548849" y="406919"/>
                  </a:lnTo>
                  <a:lnTo>
                    <a:pt x="592526" y="393361"/>
                  </a:lnTo>
                  <a:lnTo>
                    <a:pt x="638217" y="384723"/>
                  </a:lnTo>
                  <a:lnTo>
                    <a:pt x="685602" y="381318"/>
                  </a:lnTo>
                  <a:lnTo>
                    <a:pt x="879876" y="381318"/>
                  </a:lnTo>
                  <a:lnTo>
                    <a:pt x="1047811" y="260527"/>
                  </a:lnTo>
                  <a:lnTo>
                    <a:pt x="685602" y="0"/>
                  </a:lnTo>
                  <a:close/>
                </a:path>
                <a:path w="1407159" h="1409064">
                  <a:moveTo>
                    <a:pt x="879876" y="381318"/>
                  </a:moveTo>
                  <a:lnTo>
                    <a:pt x="685602" y="381318"/>
                  </a:lnTo>
                  <a:lnTo>
                    <a:pt x="685602" y="521054"/>
                  </a:lnTo>
                  <a:lnTo>
                    <a:pt x="879876" y="381318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551976" y="2003420"/>
              <a:ext cx="1407160" cy="1409065"/>
            </a:xfrm>
            <a:custGeom>
              <a:avLst/>
              <a:gdLst/>
              <a:ahLst/>
              <a:cxnLst/>
              <a:rect l="l" t="t" r="r" b="b"/>
              <a:pathLst>
                <a:path w="1407159" h="1409064">
                  <a:moveTo>
                    <a:pt x="685606" y="0"/>
                  </a:moveTo>
                  <a:lnTo>
                    <a:pt x="685606" y="153130"/>
                  </a:lnTo>
                  <a:lnTo>
                    <a:pt x="635528" y="155491"/>
                  </a:lnTo>
                  <a:lnTo>
                    <a:pt x="586543" y="161572"/>
                  </a:lnTo>
                  <a:lnTo>
                    <a:pt x="538799" y="171227"/>
                  </a:lnTo>
                  <a:lnTo>
                    <a:pt x="492443" y="184314"/>
                  </a:lnTo>
                  <a:lnTo>
                    <a:pt x="447622" y="200688"/>
                  </a:lnTo>
                  <a:lnTo>
                    <a:pt x="404482" y="220207"/>
                  </a:lnTo>
                  <a:lnTo>
                    <a:pt x="363172" y="242726"/>
                  </a:lnTo>
                  <a:lnTo>
                    <a:pt x="323838" y="268101"/>
                  </a:lnTo>
                  <a:lnTo>
                    <a:pt x="286628" y="296189"/>
                  </a:lnTo>
                  <a:lnTo>
                    <a:pt x="251688" y="326846"/>
                  </a:lnTo>
                  <a:lnTo>
                    <a:pt x="219166" y="359928"/>
                  </a:lnTo>
                  <a:lnTo>
                    <a:pt x="189208" y="395291"/>
                  </a:lnTo>
                  <a:lnTo>
                    <a:pt x="161963" y="432793"/>
                  </a:lnTo>
                  <a:lnTo>
                    <a:pt x="137577" y="472288"/>
                  </a:lnTo>
                  <a:lnTo>
                    <a:pt x="116197" y="513633"/>
                  </a:lnTo>
                  <a:lnTo>
                    <a:pt x="97970" y="556685"/>
                  </a:lnTo>
                  <a:lnTo>
                    <a:pt x="83043" y="601300"/>
                  </a:lnTo>
                  <a:lnTo>
                    <a:pt x="299303" y="698801"/>
                  </a:lnTo>
                  <a:lnTo>
                    <a:pt x="310423" y="655021"/>
                  </a:lnTo>
                  <a:lnTo>
                    <a:pt x="326442" y="613349"/>
                  </a:lnTo>
                  <a:lnTo>
                    <a:pt x="347041" y="574097"/>
                  </a:lnTo>
                  <a:lnTo>
                    <a:pt x="371899" y="537579"/>
                  </a:lnTo>
                  <a:lnTo>
                    <a:pt x="400696" y="504106"/>
                  </a:lnTo>
                  <a:lnTo>
                    <a:pt x="433109" y="473991"/>
                  </a:lnTo>
                  <a:lnTo>
                    <a:pt x="468820" y="447547"/>
                  </a:lnTo>
                  <a:lnTo>
                    <a:pt x="507507" y="425085"/>
                  </a:lnTo>
                  <a:lnTo>
                    <a:pt x="548850" y="406919"/>
                  </a:lnTo>
                  <a:lnTo>
                    <a:pt x="592528" y="393361"/>
                  </a:lnTo>
                  <a:lnTo>
                    <a:pt x="638220" y="384723"/>
                  </a:lnTo>
                  <a:lnTo>
                    <a:pt x="685606" y="381318"/>
                  </a:lnTo>
                  <a:lnTo>
                    <a:pt x="685606" y="521054"/>
                  </a:lnTo>
                  <a:lnTo>
                    <a:pt x="1047811" y="260527"/>
                  </a:lnTo>
                  <a:lnTo>
                    <a:pt x="685606" y="0"/>
                  </a:lnTo>
                  <a:close/>
                </a:path>
                <a:path w="1407159" h="1409064">
                  <a:moveTo>
                    <a:pt x="1151616" y="339807"/>
                  </a:moveTo>
                  <a:lnTo>
                    <a:pt x="963037" y="479181"/>
                  </a:lnTo>
                  <a:lnTo>
                    <a:pt x="996266" y="511722"/>
                  </a:lnTo>
                  <a:lnTo>
                    <a:pt x="1025033" y="547482"/>
                  </a:lnTo>
                  <a:lnTo>
                    <a:pt x="1049180" y="586005"/>
                  </a:lnTo>
                  <a:lnTo>
                    <a:pt x="1068550" y="626833"/>
                  </a:lnTo>
                  <a:lnTo>
                    <a:pt x="1082985" y="669511"/>
                  </a:lnTo>
                  <a:lnTo>
                    <a:pt x="1092331" y="713580"/>
                  </a:lnTo>
                  <a:lnTo>
                    <a:pt x="1096428" y="758584"/>
                  </a:lnTo>
                  <a:lnTo>
                    <a:pt x="1095121" y="804067"/>
                  </a:lnTo>
                  <a:lnTo>
                    <a:pt x="1088252" y="849571"/>
                  </a:lnTo>
                  <a:lnTo>
                    <a:pt x="1075665" y="894639"/>
                  </a:lnTo>
                  <a:lnTo>
                    <a:pt x="1057203" y="938814"/>
                  </a:lnTo>
                  <a:lnTo>
                    <a:pt x="929176" y="876428"/>
                  </a:lnTo>
                  <a:lnTo>
                    <a:pt x="1006165" y="1309151"/>
                  </a:lnTo>
                  <a:lnTo>
                    <a:pt x="1406556" y="1108959"/>
                  </a:lnTo>
                  <a:lnTo>
                    <a:pt x="1266295" y="1040660"/>
                  </a:lnTo>
                  <a:lnTo>
                    <a:pt x="1286724" y="995244"/>
                  </a:lnTo>
                  <a:lnTo>
                    <a:pt x="1303152" y="949107"/>
                  </a:lnTo>
                  <a:lnTo>
                    <a:pt x="1315648" y="902450"/>
                  </a:lnTo>
                  <a:lnTo>
                    <a:pt x="1324280" y="855472"/>
                  </a:lnTo>
                  <a:lnTo>
                    <a:pt x="1329118" y="808376"/>
                  </a:lnTo>
                  <a:lnTo>
                    <a:pt x="1330230" y="761360"/>
                  </a:lnTo>
                  <a:lnTo>
                    <a:pt x="1327686" y="714627"/>
                  </a:lnTo>
                  <a:lnTo>
                    <a:pt x="1321554" y="668375"/>
                  </a:lnTo>
                  <a:lnTo>
                    <a:pt x="1311903" y="622807"/>
                  </a:lnTo>
                  <a:lnTo>
                    <a:pt x="1298802" y="578123"/>
                  </a:lnTo>
                  <a:lnTo>
                    <a:pt x="1282321" y="534523"/>
                  </a:lnTo>
                  <a:lnTo>
                    <a:pt x="1262528" y="492208"/>
                  </a:lnTo>
                  <a:lnTo>
                    <a:pt x="1239492" y="451378"/>
                  </a:lnTo>
                  <a:lnTo>
                    <a:pt x="1213282" y="412234"/>
                  </a:lnTo>
                  <a:lnTo>
                    <a:pt x="1183967" y="374977"/>
                  </a:lnTo>
                  <a:lnTo>
                    <a:pt x="1151616" y="339807"/>
                  </a:lnTo>
                  <a:close/>
                </a:path>
                <a:path w="1407159" h="1409064">
                  <a:moveTo>
                    <a:pt x="63271" y="726073"/>
                  </a:moveTo>
                  <a:lnTo>
                    <a:pt x="0" y="1161089"/>
                  </a:lnTo>
                  <a:lnTo>
                    <a:pt x="138035" y="1088446"/>
                  </a:lnTo>
                  <a:lnTo>
                    <a:pt x="164347" y="1131064"/>
                  </a:lnTo>
                  <a:lnTo>
                    <a:pt x="193587" y="1170889"/>
                  </a:lnTo>
                  <a:lnTo>
                    <a:pt x="225545" y="1207859"/>
                  </a:lnTo>
                  <a:lnTo>
                    <a:pt x="260012" y="1241914"/>
                  </a:lnTo>
                  <a:lnTo>
                    <a:pt x="296779" y="1272990"/>
                  </a:lnTo>
                  <a:lnTo>
                    <a:pt x="335635" y="1301028"/>
                  </a:lnTo>
                  <a:lnTo>
                    <a:pt x="376371" y="1325965"/>
                  </a:lnTo>
                  <a:lnTo>
                    <a:pt x="418778" y="1347740"/>
                  </a:lnTo>
                  <a:lnTo>
                    <a:pt x="462647" y="1366292"/>
                  </a:lnTo>
                  <a:lnTo>
                    <a:pt x="507767" y="1381559"/>
                  </a:lnTo>
                  <a:lnTo>
                    <a:pt x="553929" y="1393479"/>
                  </a:lnTo>
                  <a:lnTo>
                    <a:pt x="600924" y="1401991"/>
                  </a:lnTo>
                  <a:lnTo>
                    <a:pt x="648542" y="1407034"/>
                  </a:lnTo>
                  <a:lnTo>
                    <a:pt x="696573" y="1408546"/>
                  </a:lnTo>
                  <a:lnTo>
                    <a:pt x="744808" y="1406466"/>
                  </a:lnTo>
                  <a:lnTo>
                    <a:pt x="793038" y="1400731"/>
                  </a:lnTo>
                  <a:lnTo>
                    <a:pt x="841053" y="1391281"/>
                  </a:lnTo>
                  <a:lnTo>
                    <a:pt x="888643" y="1378055"/>
                  </a:lnTo>
                  <a:lnTo>
                    <a:pt x="846380" y="1150108"/>
                  </a:lnTo>
                  <a:lnTo>
                    <a:pt x="799433" y="1166072"/>
                  </a:lnTo>
                  <a:lnTo>
                    <a:pt x="751675" y="1176051"/>
                  </a:lnTo>
                  <a:lnTo>
                    <a:pt x="703626" y="1180199"/>
                  </a:lnTo>
                  <a:lnTo>
                    <a:pt x="655805" y="1178667"/>
                  </a:lnTo>
                  <a:lnTo>
                    <a:pt x="608734" y="1171610"/>
                  </a:lnTo>
                  <a:lnTo>
                    <a:pt x="562932" y="1159180"/>
                  </a:lnTo>
                  <a:lnTo>
                    <a:pt x="518920" y="1141530"/>
                  </a:lnTo>
                  <a:lnTo>
                    <a:pt x="477218" y="1118812"/>
                  </a:lnTo>
                  <a:lnTo>
                    <a:pt x="438346" y="1091180"/>
                  </a:lnTo>
                  <a:lnTo>
                    <a:pt x="402825" y="1058786"/>
                  </a:lnTo>
                  <a:lnTo>
                    <a:pt x="371174" y="1021784"/>
                  </a:lnTo>
                  <a:lnTo>
                    <a:pt x="343915" y="980325"/>
                  </a:lnTo>
                  <a:lnTo>
                    <a:pt x="469840" y="914198"/>
                  </a:lnTo>
                  <a:lnTo>
                    <a:pt x="63271" y="726073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0570" y="1813276"/>
              <a:ext cx="5361093" cy="5361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1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32" y="308479"/>
            <a:ext cx="7455235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76" dirty="0"/>
              <a:t>Recursion</a:t>
            </a:r>
            <a:r>
              <a:rPr sz="4548" spc="-182" dirty="0"/>
              <a:t> </a:t>
            </a:r>
            <a:r>
              <a:rPr sz="4548" spc="-58" dirty="0"/>
              <a:t>Interview</a:t>
            </a:r>
            <a:r>
              <a:rPr sz="4548" spc="-224" dirty="0"/>
              <a:t> </a:t>
            </a:r>
            <a:r>
              <a:rPr sz="4548" spc="-67" dirty="0"/>
              <a:t>Questions</a:t>
            </a:r>
            <a:endParaRPr sz="4548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0921" y="2934469"/>
            <a:ext cx="689048" cy="689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5008" y="2214084"/>
            <a:ext cx="1097902" cy="371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1598" y="2260040"/>
            <a:ext cx="1308372" cy="279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3336" y="3243107"/>
            <a:ext cx="1233399" cy="371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560" y="2339373"/>
            <a:ext cx="715765" cy="8495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600" y="1578651"/>
            <a:ext cx="2271110" cy="32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119" y="138541"/>
            <a:ext cx="7226507" cy="1228674"/>
          </a:xfrm>
          <a:prstGeom prst="rect">
            <a:avLst/>
          </a:prstGeom>
        </p:spPr>
        <p:txBody>
          <a:bodyPr vert="horz" wrap="square" lIns="0" tIns="289183" rIns="0" bIns="0" rtlCol="0">
            <a:spAutoFit/>
          </a:bodyPr>
          <a:lstStyle/>
          <a:p>
            <a:pPr marL="7701">
              <a:spcBef>
                <a:spcPts val="2276"/>
              </a:spcBef>
            </a:pPr>
            <a:r>
              <a:rPr sz="3851" spc="-152" dirty="0"/>
              <a:t>Recursion</a:t>
            </a:r>
            <a:r>
              <a:rPr sz="3851" spc="-154" dirty="0"/>
              <a:t> </a:t>
            </a:r>
            <a:r>
              <a:rPr sz="3851" spc="-67" dirty="0"/>
              <a:t>Interview</a:t>
            </a:r>
            <a:r>
              <a:rPr sz="3851" spc="-173" dirty="0"/>
              <a:t> </a:t>
            </a:r>
            <a:r>
              <a:rPr sz="3851" spc="-67" dirty="0"/>
              <a:t>Questions</a:t>
            </a:r>
            <a:r>
              <a:rPr sz="3851" spc="-164" dirty="0"/>
              <a:t> </a:t>
            </a:r>
            <a:r>
              <a:rPr sz="3851" dirty="0"/>
              <a:t>-</a:t>
            </a:r>
            <a:r>
              <a:rPr sz="3851" spc="-161" dirty="0"/>
              <a:t> </a:t>
            </a:r>
            <a:r>
              <a:rPr sz="3851" spc="-30" dirty="0"/>
              <a:t>1</a:t>
            </a:r>
            <a:endParaRPr sz="3851"/>
          </a:p>
          <a:p>
            <a:pPr marL="445519">
              <a:spcBef>
                <a:spcPts val="879"/>
              </a:spcBef>
            </a:pPr>
            <a:r>
              <a:rPr sz="1486" b="1" dirty="0">
                <a:solidFill>
                  <a:srgbClr val="FFFFFF"/>
                </a:solidFill>
              </a:rPr>
              <a:t>How</a:t>
            </a:r>
            <a:r>
              <a:rPr sz="1486" b="1" spc="6" dirty="0">
                <a:solidFill>
                  <a:srgbClr val="FFFFFF"/>
                </a:solidFill>
              </a:rPr>
              <a:t> </a:t>
            </a:r>
            <a:r>
              <a:rPr sz="1486" b="1" spc="39" dirty="0">
                <a:solidFill>
                  <a:srgbClr val="FFFFFF"/>
                </a:solidFill>
              </a:rPr>
              <a:t>to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find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the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spc="-61" dirty="0">
                <a:solidFill>
                  <a:srgbClr val="FFFFFF"/>
                </a:solidFill>
              </a:rPr>
              <a:t>sum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of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digits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of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a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positive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integer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dirty="0">
                <a:solidFill>
                  <a:srgbClr val="FFFFFF"/>
                </a:solidFill>
              </a:rPr>
              <a:t>number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spc="-39" dirty="0">
                <a:solidFill>
                  <a:srgbClr val="FFFFFF"/>
                </a:solidFill>
              </a:rPr>
              <a:t>using</a:t>
            </a:r>
            <a:r>
              <a:rPr sz="1486" b="1" spc="12" dirty="0">
                <a:solidFill>
                  <a:srgbClr val="FFFFFF"/>
                </a:solidFill>
              </a:rPr>
              <a:t> </a:t>
            </a:r>
            <a:r>
              <a:rPr sz="1486" b="1" spc="-33" dirty="0">
                <a:solidFill>
                  <a:srgbClr val="FFFFFF"/>
                </a:solidFill>
              </a:rPr>
              <a:t>recursion</a:t>
            </a:r>
            <a:r>
              <a:rPr sz="1486" b="1" spc="15" dirty="0">
                <a:solidFill>
                  <a:srgbClr val="FFFFFF"/>
                </a:solidFill>
              </a:rPr>
              <a:t> </a:t>
            </a:r>
            <a:r>
              <a:rPr sz="1486" b="1" spc="-30" dirty="0">
                <a:solidFill>
                  <a:srgbClr val="FFFFFF"/>
                </a:solidFill>
              </a:rPr>
              <a:t>?</a:t>
            </a:r>
            <a:endParaRPr sz="1486"/>
          </a:p>
        </p:txBody>
      </p:sp>
      <p:sp>
        <p:nvSpPr>
          <p:cNvPr id="4" name="object 4"/>
          <p:cNvSpPr txBox="1"/>
          <p:nvPr/>
        </p:nvSpPr>
        <p:spPr>
          <a:xfrm>
            <a:off x="904450" y="1642300"/>
            <a:ext cx="2764379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4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617" y="4240382"/>
            <a:ext cx="121428" cy="1214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324" y="5247667"/>
            <a:ext cx="121428" cy="1214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324" y="5488951"/>
            <a:ext cx="121428" cy="1214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3995" y="3832441"/>
            <a:ext cx="3564928" cy="184834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65075" defTabSz="554492">
              <a:spcBef>
                <a:spcPts val="64"/>
              </a:spcBef>
            </a:pP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2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2" dirty="0">
                <a:solidFill>
                  <a:srgbClr val="FF968D"/>
                </a:solidFill>
                <a:latin typeface="Arial"/>
                <a:cs typeface="Arial"/>
              </a:rPr>
              <a:t>Base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stopping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criterion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7759" defTabSz="554492">
              <a:spcBef>
                <a:spcPts val="1001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395" kern="0" spc="39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7"/>
              </a:spcBef>
            </a:pP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3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Unintentional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constraint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8518" marR="1567210" defTabSz="554492">
              <a:lnSpc>
                <a:spcPct val="113500"/>
              </a:lnSpc>
              <a:spcBef>
                <a:spcPts val="3"/>
              </a:spcBef>
              <a:tabLst>
                <a:tab pos="1761668" algn="l"/>
                <a:tab pos="1820583" algn="l"/>
              </a:tabLst>
            </a:pP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sumofDigits(-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11)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1395" kern="0" spc="-112" dirty="0">
                <a:solidFill>
                  <a:srgbClr val="FFFFFF"/>
                </a:solidFill>
                <a:latin typeface="Arial"/>
                <a:cs typeface="Arial"/>
              </a:rPr>
              <a:t>??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sumofDigits(1.5)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840" y="2131222"/>
            <a:ext cx="1818660" cy="2496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656" rIns="0" bIns="0" rtlCol="0">
            <a:spAutoFit/>
          </a:bodyPr>
          <a:lstStyle/>
          <a:p>
            <a:pPr marL="35425" defTabSz="554492">
              <a:spcBef>
                <a:spcPts val="273"/>
              </a:spcBef>
            </a:pP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f(n)</a:t>
            </a:r>
            <a:r>
              <a:rPr sz="1395" b="1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12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395" b="1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n%10</a:t>
            </a:r>
            <a:r>
              <a:rPr sz="1395" b="1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12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sz="1395" b="1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f(n/10)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169" y="2157664"/>
            <a:ext cx="3150598" cy="134660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5414" defTabSz="554492">
              <a:spcBef>
                <a:spcPts val="64"/>
              </a:spcBef>
              <a:tabLst>
                <a:tab pos="614562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10/10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416"/>
              </a:spcBef>
              <a:tabLst>
                <a:tab pos="596849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54/10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96849" marR="3081" indent="-589533" defTabSz="554492">
              <a:lnSpc>
                <a:spcPct val="154700"/>
              </a:lnSpc>
              <a:spcBef>
                <a:spcPts val="506"/>
              </a:spcBef>
              <a:tabLst>
                <a:tab pos="596849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112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112/10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11/10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2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19755">
              <a:spcBef>
                <a:spcPts val="58"/>
              </a:spcBef>
            </a:pPr>
            <a:r>
              <a:rPr sz="3851" spc="-152" dirty="0"/>
              <a:t>Recursion</a:t>
            </a:r>
            <a:r>
              <a:rPr sz="3851" spc="-154" dirty="0"/>
              <a:t> </a:t>
            </a:r>
            <a:r>
              <a:rPr sz="3851" spc="-67" dirty="0"/>
              <a:t>Interview</a:t>
            </a:r>
            <a:r>
              <a:rPr sz="3851" spc="-173" dirty="0"/>
              <a:t> </a:t>
            </a:r>
            <a:r>
              <a:rPr sz="3851" spc="-67" dirty="0"/>
              <a:t>Questions</a:t>
            </a:r>
            <a:r>
              <a:rPr sz="3851" spc="-164" dirty="0"/>
              <a:t> </a:t>
            </a:r>
            <a:r>
              <a:rPr sz="3851" dirty="0"/>
              <a:t>-</a:t>
            </a:r>
            <a:r>
              <a:rPr sz="3851" spc="-161" dirty="0"/>
              <a:t> </a:t>
            </a:r>
            <a:r>
              <a:rPr sz="3851" spc="-30" dirty="0"/>
              <a:t>2</a:t>
            </a:r>
            <a:endParaRPr sz="3851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08" y="4302288"/>
            <a:ext cx="121428" cy="1214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608" y="4543571"/>
            <a:ext cx="121428" cy="1214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86" y="5409088"/>
            <a:ext cx="121428" cy="1214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86" y="5650371"/>
            <a:ext cx="121428" cy="1214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0985" y="3885639"/>
            <a:ext cx="3564928" cy="1931402"/>
          </a:xfrm>
          <a:prstGeom prst="rect">
            <a:avLst/>
          </a:prstGeom>
        </p:spPr>
        <p:txBody>
          <a:bodyPr vert="horz" wrap="square" lIns="0" tIns="75858" rIns="0" bIns="0" rtlCol="0">
            <a:spAutoFit/>
          </a:bodyPr>
          <a:lstStyle/>
          <a:p>
            <a:pPr marL="65075" defTabSz="554492">
              <a:spcBef>
                <a:spcPts val="597"/>
              </a:spcBef>
            </a:pP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2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2" dirty="0">
                <a:solidFill>
                  <a:srgbClr val="FF968D"/>
                </a:solidFill>
                <a:latin typeface="Arial"/>
                <a:cs typeface="Arial"/>
              </a:rPr>
              <a:t>Base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stopping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criterion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7759" defTabSz="554492">
              <a:spcBef>
                <a:spcPts val="537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7759" defTabSz="554492">
              <a:spcBef>
                <a:spcPts val="22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28"/>
              </a:spcBef>
            </a:pP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3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Unintentional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constraint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0"/>
              </a:spcBef>
            </a:pP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9661" defTabSz="554492">
              <a:tabLst>
                <a:tab pos="1505985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power(2,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1.2)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9661" defTabSz="554492">
              <a:spcBef>
                <a:spcPts val="227"/>
              </a:spcBef>
              <a:tabLst>
                <a:tab pos="1417036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power(2,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770" y="2644172"/>
            <a:ext cx="1019266" cy="2496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656" rIns="0" bIns="0" rtlCol="0">
            <a:spAutoFit/>
          </a:bodyPr>
          <a:lstStyle/>
          <a:p>
            <a:pPr marL="35425" defTabSz="554492">
              <a:spcBef>
                <a:spcPts val="273"/>
              </a:spcBef>
            </a:pP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364" b="1" kern="0" baseline="2037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1364" b="1" kern="0" spc="209" baseline="203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12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395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395" b="1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03" dirty="0">
                <a:solidFill>
                  <a:sysClr val="windowText" lastClr="000000"/>
                </a:solidFill>
                <a:latin typeface="Arial"/>
                <a:cs typeface="Arial"/>
              </a:rPr>
              <a:t>*</a:t>
            </a:r>
            <a:r>
              <a:rPr sz="1395" b="1" kern="0" spc="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364" b="1" kern="0" spc="-18" baseline="20370" dirty="0">
                <a:solidFill>
                  <a:sysClr val="windowText" lastClr="000000"/>
                </a:solidFill>
                <a:latin typeface="Arial"/>
                <a:cs typeface="Arial"/>
              </a:rPr>
              <a:t>n-</a:t>
            </a:r>
            <a:r>
              <a:rPr sz="1364" b="1" kern="0" spc="-45" baseline="2037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364" kern="0" baseline="2037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339" y="2277733"/>
            <a:ext cx="1840994" cy="130435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3104" algn="just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364" kern="0" baseline="203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=x*x*x*..(n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times)..*x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4667" marR="875636" algn="just" defTabSz="554492">
              <a:lnSpc>
                <a:spcPct val="159600"/>
              </a:lnSpc>
              <a:spcBef>
                <a:spcPts val="424"/>
              </a:spcBef>
            </a:pP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64" kern="0" spc="41" baseline="203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395" kern="0" spc="27" dirty="0">
                <a:solidFill>
                  <a:srgbClr val="FFFFFF"/>
                </a:solidFill>
                <a:latin typeface="Arial"/>
                <a:cs typeface="Arial"/>
              </a:rPr>
              <a:t>=2*2*2*2 </a:t>
            </a:r>
            <a:r>
              <a:rPr sz="2092" kern="0" baseline="-1328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10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10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113" baseline="-1328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092" kern="0" spc="-50" baseline="-13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41" baseline="-1328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10" kern="0" spc="2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92" kern="0" spc="41" baseline="-13285" dirty="0">
                <a:solidFill>
                  <a:srgbClr val="FFFFFF"/>
                </a:solidFill>
                <a:latin typeface="Arial"/>
                <a:cs typeface="Arial"/>
              </a:rPr>
              <a:t>=x</a:t>
            </a:r>
            <a:r>
              <a:rPr sz="910" kern="0" spc="27" dirty="0">
                <a:solidFill>
                  <a:srgbClr val="FFFFFF"/>
                </a:solidFill>
                <a:latin typeface="Arial"/>
                <a:cs typeface="Arial"/>
              </a:rPr>
              <a:t>a+b </a:t>
            </a:r>
            <a:r>
              <a:rPr sz="2092" kern="0" baseline="-1328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10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10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113" baseline="-1328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092" kern="0" spc="-13" baseline="-13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-9" baseline="-1328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10" kern="0" spc="-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92" kern="0" spc="-9" baseline="-13285" dirty="0">
                <a:solidFill>
                  <a:srgbClr val="FFFFFF"/>
                </a:solidFill>
                <a:latin typeface="Arial"/>
                <a:cs typeface="Arial"/>
              </a:rPr>
              <a:t>=x</a:t>
            </a:r>
            <a:r>
              <a:rPr sz="910" kern="0" spc="-6" dirty="0">
                <a:solidFill>
                  <a:srgbClr val="FFFFFF"/>
                </a:solidFill>
                <a:latin typeface="Arial"/>
                <a:cs typeface="Arial"/>
              </a:rPr>
              <a:t>3+4</a:t>
            </a:r>
            <a:endParaRPr sz="91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431" y="1165396"/>
            <a:ext cx="4777110" cy="84000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8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1486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9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86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recursion?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</a:pPr>
            <a:endParaRPr sz="251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6616" defTabSz="554492"/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4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7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19755">
              <a:spcBef>
                <a:spcPts val="58"/>
              </a:spcBef>
            </a:pPr>
            <a:r>
              <a:rPr sz="3851" spc="-152" dirty="0"/>
              <a:t>Recursion</a:t>
            </a:r>
            <a:r>
              <a:rPr sz="3851" spc="-154" dirty="0"/>
              <a:t> </a:t>
            </a:r>
            <a:r>
              <a:rPr sz="3851" spc="-67" dirty="0"/>
              <a:t>Interview</a:t>
            </a:r>
            <a:r>
              <a:rPr sz="3851" spc="-173" dirty="0"/>
              <a:t> </a:t>
            </a:r>
            <a:r>
              <a:rPr sz="3851" spc="-67" dirty="0"/>
              <a:t>Questions</a:t>
            </a:r>
            <a:r>
              <a:rPr sz="3851" spc="-164" dirty="0"/>
              <a:t> </a:t>
            </a:r>
            <a:r>
              <a:rPr sz="3851" dirty="0"/>
              <a:t>-</a:t>
            </a:r>
            <a:r>
              <a:rPr sz="3851" spc="-161" dirty="0"/>
              <a:t> </a:t>
            </a:r>
            <a:r>
              <a:rPr sz="3851" spc="-30" dirty="0"/>
              <a:t>3</a:t>
            </a:r>
            <a:endParaRPr sz="385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121" y="5022169"/>
            <a:ext cx="121428" cy="1214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6849" y="4552322"/>
            <a:ext cx="3564928" cy="159584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58530" defTabSz="554492">
              <a:spcBef>
                <a:spcPts val="64"/>
              </a:spcBef>
            </a:pP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2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2" dirty="0">
                <a:solidFill>
                  <a:srgbClr val="FF968D"/>
                </a:solidFill>
                <a:latin typeface="Arial"/>
                <a:cs typeface="Arial"/>
              </a:rPr>
              <a:t>Base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-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stopping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criterion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1598" defTabSz="554492">
              <a:spcBef>
                <a:spcPts val="1489"/>
              </a:spcBef>
            </a:pP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7"/>
              </a:spcBef>
            </a:pPr>
            <a:endParaRPr sz="160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3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968D"/>
                </a:solidFill>
                <a:latin typeface="Arial"/>
                <a:cs typeface="Arial"/>
              </a:rPr>
              <a:t>Unintentional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3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constraint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</a:pP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3500" defTabSz="554492"/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395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807" y="3042408"/>
            <a:ext cx="2349279" cy="48999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656" rIns="0" bIns="0" rtlCol="0">
            <a:spAutoFit/>
          </a:bodyPr>
          <a:lstStyle/>
          <a:p>
            <a:pPr marL="35425" defTabSz="554492">
              <a:spcBef>
                <a:spcPts val="273"/>
              </a:spcBef>
            </a:pP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gcd(a,</a:t>
            </a:r>
            <a:r>
              <a:rPr sz="1395" b="1" kern="0" spc="-6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0)=a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25" defTabSz="554492">
              <a:spcBef>
                <a:spcPts val="227"/>
              </a:spcBef>
            </a:pP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gcd(a,</a:t>
            </a:r>
            <a:r>
              <a:rPr sz="1395" b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b)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112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gcd(b,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mod</a:t>
            </a:r>
            <a:r>
              <a:rPr sz="1395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b)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106" y="2734108"/>
            <a:ext cx="1082802" cy="94714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gcd(8,12)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1564" defTabSz="554492">
              <a:spcBef>
                <a:spcPts val="1422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07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12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sz="1395" kern="0" spc="76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944" y="1318183"/>
            <a:ext cx="7047452" cy="150724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GCD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Greatest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21" dirty="0">
                <a:solidFill>
                  <a:srgbClr val="FFFFFF"/>
                </a:solidFill>
                <a:latin typeface="Arial"/>
                <a:cs typeface="Arial"/>
              </a:rPr>
              <a:t>Divisor)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42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21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9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86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8" dirty="0">
                <a:solidFill>
                  <a:srgbClr val="FFFFFF"/>
                </a:solidFill>
                <a:latin typeface="Arial"/>
                <a:cs typeface="Arial"/>
              </a:rPr>
              <a:t>recursion?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191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6616" defTabSz="554492"/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4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206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6838" defTabSz="554492"/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GCD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largest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divides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395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895" y="3123892"/>
            <a:ext cx="221790" cy="2749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3125" y="3123892"/>
            <a:ext cx="221790" cy="2749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7223" y="3448094"/>
            <a:ext cx="221790" cy="2749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0906" y="3451578"/>
            <a:ext cx="221790" cy="27493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12159" y="2633305"/>
            <a:ext cx="2593410" cy="1593777"/>
          </a:xfrm>
          <a:prstGeom prst="rect">
            <a:avLst/>
          </a:prstGeom>
        </p:spPr>
        <p:txBody>
          <a:bodyPr vert="horz" wrap="square" lIns="0" tIns="108973" rIns="0" bIns="0" rtlCol="0">
            <a:spAutoFit/>
          </a:bodyPr>
          <a:lstStyle/>
          <a:p>
            <a:pPr marL="7701" defTabSz="554492">
              <a:spcBef>
                <a:spcPts val="858"/>
              </a:spcBef>
            </a:pPr>
            <a:r>
              <a:rPr sz="1395" b="1" kern="0" spc="-27" dirty="0">
                <a:solidFill>
                  <a:srgbClr val="FFFFFF"/>
                </a:solidFill>
                <a:latin typeface="Arial"/>
                <a:cs typeface="Arial"/>
              </a:rPr>
              <a:t>Euclidean</a:t>
            </a:r>
            <a:r>
              <a:rPr sz="1395" b="1" kern="0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6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127" defTabSz="554492">
              <a:spcBef>
                <a:spcPts val="800"/>
              </a:spcBef>
            </a:pP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gcd(48,18)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127" defTabSz="554492">
              <a:spcBef>
                <a:spcPts val="755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48/18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127" defTabSz="554492">
              <a:spcBef>
                <a:spcPts val="800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18/12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127" defTabSz="554492">
              <a:spcBef>
                <a:spcPts val="800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12/6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11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5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19755">
              <a:spcBef>
                <a:spcPts val="58"/>
              </a:spcBef>
            </a:pPr>
            <a:r>
              <a:rPr sz="3851" spc="-152" dirty="0"/>
              <a:t>Recursion</a:t>
            </a:r>
            <a:r>
              <a:rPr sz="3851" spc="-154" dirty="0"/>
              <a:t> </a:t>
            </a:r>
            <a:r>
              <a:rPr sz="3851" spc="-67" dirty="0"/>
              <a:t>Interview</a:t>
            </a:r>
            <a:r>
              <a:rPr sz="3851" spc="-173" dirty="0"/>
              <a:t> </a:t>
            </a:r>
            <a:r>
              <a:rPr sz="3851" spc="-67" dirty="0"/>
              <a:t>Questions</a:t>
            </a:r>
            <a:r>
              <a:rPr sz="3851" spc="-164" dirty="0"/>
              <a:t> </a:t>
            </a:r>
            <a:r>
              <a:rPr sz="3851" dirty="0"/>
              <a:t>-</a:t>
            </a:r>
            <a:r>
              <a:rPr sz="3851" spc="-161" dirty="0"/>
              <a:t> </a:t>
            </a:r>
            <a:r>
              <a:rPr sz="3851" spc="-30" dirty="0"/>
              <a:t>4</a:t>
            </a:r>
            <a:endParaRPr sz="3851"/>
          </a:p>
        </p:txBody>
      </p:sp>
      <p:sp>
        <p:nvSpPr>
          <p:cNvPr id="4" name="object 4"/>
          <p:cNvSpPr txBox="1"/>
          <p:nvPr/>
        </p:nvSpPr>
        <p:spPr>
          <a:xfrm>
            <a:off x="5657607" y="3949522"/>
            <a:ext cx="2646934" cy="4600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20" rIns="0" bIns="0" rtlCol="0">
            <a:spAutoFit/>
          </a:bodyPr>
          <a:lstStyle/>
          <a:p>
            <a:pPr marL="35425" defTabSz="554492">
              <a:spcBef>
                <a:spcPts val="240"/>
              </a:spcBef>
            </a:pPr>
            <a:r>
              <a:rPr sz="1395" b="1" kern="0" spc="10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f(n)</a:t>
            </a:r>
            <a:r>
              <a:rPr sz="1395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34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=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17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n</a:t>
            </a:r>
            <a:r>
              <a:rPr sz="1395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176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mod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22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2</a:t>
            </a:r>
            <a:r>
              <a:rPr sz="1395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34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+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29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10</a:t>
            </a:r>
            <a:r>
              <a:rPr sz="1395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103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*</a:t>
            </a:r>
            <a:r>
              <a:rPr sz="1395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95" b="1" kern="0" spc="14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f(n/2)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440" y="1254687"/>
            <a:ext cx="5810624" cy="236061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1486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86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86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1486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3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9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 recursion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191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6616" defTabSz="554492"/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Step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45" dirty="0">
                <a:solidFill>
                  <a:srgbClr val="FF968D"/>
                </a:solidFill>
                <a:latin typeface="Arial"/>
                <a:cs typeface="Arial"/>
              </a:rPr>
              <a:t>1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: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49" dirty="0">
                <a:solidFill>
                  <a:srgbClr val="FF968D"/>
                </a:solidFill>
                <a:latin typeface="Arial"/>
                <a:cs typeface="Arial"/>
              </a:rPr>
              <a:t>Recursive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55" dirty="0">
                <a:solidFill>
                  <a:srgbClr val="FF968D"/>
                </a:solidFill>
                <a:latin typeface="Arial"/>
                <a:cs typeface="Arial"/>
              </a:rPr>
              <a:t>case</a:t>
            </a:r>
            <a:r>
              <a:rPr sz="1395" b="1" kern="0" spc="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-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968D"/>
                </a:solidFill>
                <a:latin typeface="Arial"/>
                <a:cs typeface="Arial"/>
              </a:rPr>
              <a:t>the</a:t>
            </a:r>
            <a:r>
              <a:rPr sz="1395" b="1" kern="0" spc="6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FF968D"/>
                </a:solidFill>
                <a:latin typeface="Arial"/>
                <a:cs typeface="Arial"/>
              </a:rPr>
              <a:t>flow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98004" defTabSz="554492">
              <a:spcBef>
                <a:spcPts val="1655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9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98004" marR="935320" defTabSz="554492">
              <a:lnSpc>
                <a:spcPct val="147900"/>
              </a:lnSpc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sz="139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quotient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9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39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iteration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395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49" dirty="0">
                <a:solidFill>
                  <a:srgbClr val="FFFFFF"/>
                </a:solidFill>
                <a:latin typeface="Arial"/>
                <a:cs typeface="Arial"/>
              </a:rPr>
              <a:t>digit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98004" defTabSz="554492">
              <a:spcBef>
                <a:spcPts val="800"/>
              </a:spcBef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quotient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113" y="4430931"/>
            <a:ext cx="84829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b="1" kern="0" dirty="0">
                <a:solidFill>
                  <a:srgbClr val="212529"/>
                </a:solidFill>
                <a:latin typeface="Arial"/>
                <a:cs typeface="Arial"/>
              </a:rPr>
              <a:t>Division</a:t>
            </a:r>
            <a:r>
              <a:rPr sz="1092" b="1" kern="0" spc="-106" dirty="0">
                <a:solidFill>
                  <a:srgbClr val="212529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212529"/>
                </a:solidFill>
                <a:latin typeface="Arial"/>
                <a:cs typeface="Arial"/>
              </a:rPr>
              <a:t>by </a:t>
            </a:r>
            <a:r>
              <a:rPr sz="1092" b="1" kern="0" spc="-30" dirty="0">
                <a:solidFill>
                  <a:srgbClr val="212529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2211" y="4430931"/>
            <a:ext cx="57413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b="1" kern="0" spc="-6" dirty="0">
                <a:solidFill>
                  <a:srgbClr val="212529"/>
                </a:solidFill>
                <a:latin typeface="Arial"/>
                <a:cs typeface="Arial"/>
              </a:rPr>
              <a:t>Quotient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421" y="4430931"/>
            <a:ext cx="72238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b="1" kern="0" spc="-6" dirty="0">
                <a:solidFill>
                  <a:srgbClr val="212529"/>
                </a:solidFill>
                <a:latin typeface="Arial"/>
                <a:cs typeface="Arial"/>
              </a:rPr>
              <a:t>Remainder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1912" y="4765695"/>
            <a:ext cx="27224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-12" dirty="0">
                <a:solidFill>
                  <a:srgbClr val="212529"/>
                </a:solidFill>
                <a:latin typeface="Arial"/>
                <a:cs typeface="Arial"/>
              </a:rPr>
              <a:t>13/2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3040" y="4765695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6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2329" y="4765695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9601" y="5111930"/>
            <a:ext cx="194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-15" dirty="0">
                <a:solidFill>
                  <a:srgbClr val="212529"/>
                </a:solidFill>
                <a:latin typeface="Arial"/>
                <a:cs typeface="Arial"/>
              </a:rPr>
              <a:t>6/2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3040" y="5111930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3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2329" y="5111930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9601" y="5481621"/>
            <a:ext cx="194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-15" dirty="0">
                <a:solidFill>
                  <a:srgbClr val="212529"/>
                </a:solidFill>
                <a:latin typeface="Arial"/>
                <a:cs typeface="Arial"/>
              </a:rPr>
              <a:t>3/2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3040" y="5481621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2329" y="5481621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9601" y="5871012"/>
            <a:ext cx="19445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-15" dirty="0">
                <a:solidFill>
                  <a:srgbClr val="212529"/>
                </a:solidFill>
                <a:latin typeface="Arial"/>
                <a:cs typeface="Arial"/>
              </a:rPr>
              <a:t>1/2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3040" y="5871012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2329" y="5871012"/>
            <a:ext cx="7778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064"/>
              </a:lnSpc>
            </a:pPr>
            <a:r>
              <a:rPr sz="1092" kern="0" spc="3" dirty="0">
                <a:solidFill>
                  <a:srgbClr val="212529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00483" y="4365318"/>
          <a:ext cx="3673516" cy="1771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21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Division</a:t>
                      </a:r>
                      <a:r>
                        <a:rPr sz="1100" b="1" spc="-175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100" b="1" spc="-5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spc="-1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Quotient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spc="-1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Remainder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73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10/2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62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5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5/2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00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5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41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5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1/2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21252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80300" y="3998186"/>
            <a:ext cx="1013105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  <a:tabLst>
                <a:tab pos="304201" algn="l"/>
              </a:tabLst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02195" y="4918528"/>
            <a:ext cx="455531" cy="969208"/>
            <a:chOff x="7753561" y="8111017"/>
            <a:chExt cx="751205" cy="1598295"/>
          </a:xfrm>
        </p:grpSpPr>
        <p:sp>
          <p:nvSpPr>
            <p:cNvPr id="24" name="object 24"/>
            <p:cNvSpPr/>
            <p:nvPr/>
          </p:nvSpPr>
          <p:spPr>
            <a:xfrm>
              <a:off x="7764608" y="9247758"/>
              <a:ext cx="160020" cy="450850"/>
            </a:xfrm>
            <a:custGeom>
              <a:avLst/>
              <a:gdLst/>
              <a:ahLst/>
              <a:cxnLst/>
              <a:rect l="l" t="t" r="r" b="b"/>
              <a:pathLst>
                <a:path w="160020" h="450850">
                  <a:moveTo>
                    <a:pt x="38878" y="0"/>
                  </a:moveTo>
                  <a:lnTo>
                    <a:pt x="84669" y="44902"/>
                  </a:lnTo>
                  <a:lnTo>
                    <a:pt x="114835" y="82891"/>
                  </a:lnTo>
                  <a:lnTo>
                    <a:pt x="137428" y="120659"/>
                  </a:lnTo>
                  <a:lnTo>
                    <a:pt x="152448" y="158206"/>
                  </a:lnTo>
                  <a:lnTo>
                    <a:pt x="159896" y="195532"/>
                  </a:lnTo>
                  <a:lnTo>
                    <a:pt x="159771" y="232637"/>
                  </a:lnTo>
                  <a:lnTo>
                    <a:pt x="136804" y="306184"/>
                  </a:lnTo>
                  <a:lnTo>
                    <a:pt x="113962" y="342627"/>
                  </a:lnTo>
                  <a:lnTo>
                    <a:pt x="83547" y="378848"/>
                  </a:lnTo>
                  <a:lnTo>
                    <a:pt x="45559" y="414849"/>
                  </a:lnTo>
                  <a:lnTo>
                    <a:pt x="0" y="4506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753561" y="9206261"/>
              <a:ext cx="109855" cy="103505"/>
            </a:xfrm>
            <a:custGeom>
              <a:avLst/>
              <a:gdLst/>
              <a:ahLst/>
              <a:cxnLst/>
              <a:rect l="l" t="t" r="r" b="b"/>
              <a:pathLst>
                <a:path w="109854" h="103504">
                  <a:moveTo>
                    <a:pt x="0" y="0"/>
                  </a:moveTo>
                  <a:lnTo>
                    <a:pt x="45176" y="102904"/>
                  </a:lnTo>
                  <a:lnTo>
                    <a:pt x="57977" y="48190"/>
                  </a:lnTo>
                  <a:lnTo>
                    <a:pt x="109430" y="25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877505" y="8687451"/>
              <a:ext cx="397510" cy="775335"/>
            </a:xfrm>
            <a:custGeom>
              <a:avLst/>
              <a:gdLst/>
              <a:ahLst/>
              <a:cxnLst/>
              <a:rect l="l" t="t" r="r" b="b"/>
              <a:pathLst>
                <a:path w="397509" h="775334">
                  <a:moveTo>
                    <a:pt x="0" y="0"/>
                  </a:moveTo>
                  <a:lnTo>
                    <a:pt x="63228" y="20575"/>
                  </a:lnTo>
                  <a:lnTo>
                    <a:pt x="112465" y="39375"/>
                  </a:lnTo>
                  <a:lnTo>
                    <a:pt x="157778" y="59274"/>
                  </a:lnTo>
                  <a:lnTo>
                    <a:pt x="199166" y="80273"/>
                  </a:lnTo>
                  <a:lnTo>
                    <a:pt x="236630" y="102372"/>
                  </a:lnTo>
                  <a:lnTo>
                    <a:pt x="270170" y="125570"/>
                  </a:lnTo>
                  <a:lnTo>
                    <a:pt x="299785" y="149869"/>
                  </a:lnTo>
                  <a:lnTo>
                    <a:pt x="347244" y="201767"/>
                  </a:lnTo>
                  <a:lnTo>
                    <a:pt x="379006" y="258064"/>
                  </a:lnTo>
                  <a:lnTo>
                    <a:pt x="395071" y="318761"/>
                  </a:lnTo>
                  <a:lnTo>
                    <a:pt x="397217" y="350759"/>
                  </a:lnTo>
                  <a:lnTo>
                    <a:pt x="395439" y="383858"/>
                  </a:lnTo>
                  <a:lnTo>
                    <a:pt x="380110" y="453355"/>
                  </a:lnTo>
                  <a:lnTo>
                    <a:pt x="366560" y="489753"/>
                  </a:lnTo>
                  <a:lnTo>
                    <a:pt x="349086" y="527251"/>
                  </a:lnTo>
                  <a:lnTo>
                    <a:pt x="327687" y="565849"/>
                  </a:lnTo>
                  <a:lnTo>
                    <a:pt x="302364" y="605548"/>
                  </a:lnTo>
                  <a:lnTo>
                    <a:pt x="273117" y="646346"/>
                  </a:lnTo>
                  <a:lnTo>
                    <a:pt x="239946" y="688244"/>
                  </a:lnTo>
                  <a:lnTo>
                    <a:pt x="202851" y="731242"/>
                  </a:lnTo>
                  <a:lnTo>
                    <a:pt x="161832" y="77534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815084" y="8648906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460" y="0"/>
                  </a:moveTo>
                  <a:lnTo>
                    <a:pt x="0" y="20708"/>
                  </a:lnTo>
                  <a:lnTo>
                    <a:pt x="82843" y="96652"/>
                  </a:lnTo>
                  <a:lnTo>
                    <a:pt x="72488" y="41421"/>
                  </a:lnTo>
                  <a:lnTo>
                    <a:pt x="110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862297" y="8153581"/>
              <a:ext cx="631825" cy="754380"/>
            </a:xfrm>
            <a:custGeom>
              <a:avLst/>
              <a:gdLst/>
              <a:ahLst/>
              <a:cxnLst/>
              <a:rect l="l" t="t" r="r" b="b"/>
              <a:pathLst>
                <a:path w="631825" h="754379">
                  <a:moveTo>
                    <a:pt x="0" y="12133"/>
                  </a:moveTo>
                  <a:lnTo>
                    <a:pt x="10370" y="10686"/>
                  </a:lnTo>
                  <a:lnTo>
                    <a:pt x="67054" y="4878"/>
                  </a:lnTo>
                  <a:lnTo>
                    <a:pt x="121029" y="1316"/>
                  </a:lnTo>
                  <a:lnTo>
                    <a:pt x="172293" y="0"/>
                  </a:lnTo>
                  <a:lnTo>
                    <a:pt x="220847" y="928"/>
                  </a:lnTo>
                  <a:lnTo>
                    <a:pt x="266692" y="4102"/>
                  </a:lnTo>
                  <a:lnTo>
                    <a:pt x="309826" y="9521"/>
                  </a:lnTo>
                  <a:lnTo>
                    <a:pt x="350251" y="17186"/>
                  </a:lnTo>
                  <a:lnTo>
                    <a:pt x="387965" y="27096"/>
                  </a:lnTo>
                  <a:lnTo>
                    <a:pt x="455264" y="53651"/>
                  </a:lnTo>
                  <a:lnTo>
                    <a:pt x="511724" y="89188"/>
                  </a:lnTo>
                  <a:lnTo>
                    <a:pt x="557343" y="133707"/>
                  </a:lnTo>
                  <a:lnTo>
                    <a:pt x="592122" y="187206"/>
                  </a:lnTo>
                  <a:lnTo>
                    <a:pt x="616062" y="249687"/>
                  </a:lnTo>
                  <a:lnTo>
                    <a:pt x="629162" y="321149"/>
                  </a:lnTo>
                  <a:lnTo>
                    <a:pt x="631647" y="360248"/>
                  </a:lnTo>
                  <a:lnTo>
                    <a:pt x="631422" y="401593"/>
                  </a:lnTo>
                  <a:lnTo>
                    <a:pt x="628487" y="445182"/>
                  </a:lnTo>
                  <a:lnTo>
                    <a:pt x="622842" y="491017"/>
                  </a:lnTo>
                  <a:lnTo>
                    <a:pt x="614487" y="539098"/>
                  </a:lnTo>
                  <a:lnTo>
                    <a:pt x="603422" y="589423"/>
                  </a:lnTo>
                  <a:lnTo>
                    <a:pt x="589647" y="641994"/>
                  </a:lnTo>
                  <a:lnTo>
                    <a:pt x="573162" y="696811"/>
                  </a:lnTo>
                  <a:lnTo>
                    <a:pt x="553967" y="753872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798001" y="8111017"/>
              <a:ext cx="106680" cy="99695"/>
            </a:xfrm>
            <a:custGeom>
              <a:avLst/>
              <a:gdLst/>
              <a:ahLst/>
              <a:cxnLst/>
              <a:rect l="l" t="t" r="r" b="b"/>
              <a:pathLst>
                <a:path w="106679" h="99695">
                  <a:moveTo>
                    <a:pt x="92611" y="0"/>
                  </a:moveTo>
                  <a:lnTo>
                    <a:pt x="0" y="63667"/>
                  </a:lnTo>
                  <a:lnTo>
                    <a:pt x="106501" y="99556"/>
                  </a:lnTo>
                  <a:lnTo>
                    <a:pt x="74666" y="53250"/>
                  </a:lnTo>
                  <a:lnTo>
                    <a:pt x="92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94059" y="5035614"/>
            <a:ext cx="1778613" cy="844039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332695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101</a:t>
            </a:r>
            <a:r>
              <a:rPr sz="1092" kern="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*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1092" kern="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1092" kern="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Lucida Sans Unicode"/>
                <a:cs typeface="Lucida Sans Unicode"/>
              </a:rPr>
              <a:t>1010</a:t>
            </a:r>
            <a:endParaRPr sz="109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9"/>
              </a:spcBef>
            </a:pPr>
            <a:endParaRPr sz="1001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251062" defTabSz="554492">
              <a:spcBef>
                <a:spcPts val="3"/>
              </a:spcBef>
            </a:pP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1092" kern="0" spc="-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*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10 + 1 =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101</a:t>
            </a:r>
            <a:endParaRPr sz="109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24"/>
              </a:spcBef>
            </a:pPr>
            <a:endParaRPr sz="115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defTabSz="554492"/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1092" kern="0" spc="-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*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10 +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Lucida Sans Unicode"/>
                <a:cs typeface="Lucida Sans Unicode"/>
              </a:rPr>
              <a:t>0 =</a:t>
            </a:r>
            <a:r>
              <a:rPr sz="1092" kern="0" spc="3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92" kern="0" spc="-21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09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8417" y="4042676"/>
            <a:ext cx="41086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395" kern="0" spc="-79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-79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5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882" y="2830474"/>
            <a:ext cx="41987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36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spc="-197" dirty="0"/>
              <a:t>Recursion?</a:t>
            </a:r>
            <a:endParaRPr sz="4093"/>
          </a:p>
        </p:txBody>
      </p:sp>
      <p:grpSp>
        <p:nvGrpSpPr>
          <p:cNvPr id="4" name="object 4"/>
          <p:cNvGrpSpPr/>
          <p:nvPr/>
        </p:nvGrpSpPr>
        <p:grpSpPr>
          <a:xfrm>
            <a:off x="7464786" y="1462311"/>
            <a:ext cx="3251100" cy="3251100"/>
            <a:chOff x="12309279" y="2411458"/>
            <a:chExt cx="5361305" cy="5361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9279" y="2411458"/>
              <a:ext cx="5361093" cy="53610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989418" y="2621641"/>
              <a:ext cx="1051560" cy="1537970"/>
            </a:xfrm>
            <a:custGeom>
              <a:avLst/>
              <a:gdLst/>
              <a:ahLst/>
              <a:cxnLst/>
              <a:rect l="l" t="t" r="r" b="b"/>
              <a:pathLst>
                <a:path w="1051559" h="1537970">
                  <a:moveTo>
                    <a:pt x="1051135" y="0"/>
                  </a:moveTo>
                  <a:lnTo>
                    <a:pt x="0" y="0"/>
                  </a:lnTo>
                  <a:lnTo>
                    <a:pt x="0" y="1537390"/>
                  </a:lnTo>
                  <a:lnTo>
                    <a:pt x="1051135" y="1537390"/>
                  </a:lnTo>
                  <a:lnTo>
                    <a:pt x="1051135" y="0"/>
                  </a:lnTo>
                  <a:close/>
                </a:path>
              </a:pathLst>
            </a:custGeom>
            <a:solidFill>
              <a:srgbClr val="F7E365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007973" y="2740467"/>
              <a:ext cx="1196975" cy="1198245"/>
            </a:xfrm>
            <a:custGeom>
              <a:avLst/>
              <a:gdLst/>
              <a:ahLst/>
              <a:cxnLst/>
              <a:rect l="l" t="t" r="r" b="b"/>
              <a:pathLst>
                <a:path w="1196975" h="1198245">
                  <a:moveTo>
                    <a:pt x="371028" y="925889"/>
                  </a:moveTo>
                  <a:lnTo>
                    <a:pt x="117420" y="925889"/>
                  </a:lnTo>
                  <a:lnTo>
                    <a:pt x="142779" y="966507"/>
                  </a:lnTo>
                  <a:lnTo>
                    <a:pt x="171262" y="1004111"/>
                  </a:lnTo>
                  <a:lnTo>
                    <a:pt x="202615" y="1038624"/>
                  </a:lnTo>
                  <a:lnTo>
                    <a:pt x="236585" y="1069974"/>
                  </a:lnTo>
                  <a:lnTo>
                    <a:pt x="272917" y="1098084"/>
                  </a:lnTo>
                  <a:lnTo>
                    <a:pt x="311357" y="1122882"/>
                  </a:lnTo>
                  <a:lnTo>
                    <a:pt x="351653" y="1144291"/>
                  </a:lnTo>
                  <a:lnTo>
                    <a:pt x="393550" y="1162239"/>
                  </a:lnTo>
                  <a:lnTo>
                    <a:pt x="436795" y="1176650"/>
                  </a:lnTo>
                  <a:lnTo>
                    <a:pt x="481134" y="1187449"/>
                  </a:lnTo>
                  <a:lnTo>
                    <a:pt x="526312" y="1194564"/>
                  </a:lnTo>
                  <a:lnTo>
                    <a:pt x="572077" y="1197918"/>
                  </a:lnTo>
                  <a:lnTo>
                    <a:pt x="618174" y="1197437"/>
                  </a:lnTo>
                  <a:lnTo>
                    <a:pt x="664351" y="1193048"/>
                  </a:lnTo>
                  <a:lnTo>
                    <a:pt x="710352" y="1184675"/>
                  </a:lnTo>
                  <a:lnTo>
                    <a:pt x="755924" y="1172244"/>
                  </a:lnTo>
                  <a:lnTo>
                    <a:pt x="724736" y="1004057"/>
                  </a:lnTo>
                  <a:lnTo>
                    <a:pt x="587404" y="1004057"/>
                  </a:lnTo>
                  <a:lnTo>
                    <a:pt x="543201" y="1000990"/>
                  </a:lnTo>
                  <a:lnTo>
                    <a:pt x="499948" y="992385"/>
                  </a:lnTo>
                  <a:lnTo>
                    <a:pt x="458218" y="978411"/>
                  </a:lnTo>
                  <a:lnTo>
                    <a:pt x="418588" y="959237"/>
                  </a:lnTo>
                  <a:lnTo>
                    <a:pt x="381631" y="935032"/>
                  </a:lnTo>
                  <a:lnTo>
                    <a:pt x="371028" y="925889"/>
                  </a:lnTo>
                  <a:close/>
                </a:path>
                <a:path w="1196975" h="1198245">
                  <a:moveTo>
                    <a:pt x="790405" y="745535"/>
                  </a:moveTo>
                  <a:lnTo>
                    <a:pt x="855890" y="1113633"/>
                  </a:lnTo>
                  <a:lnTo>
                    <a:pt x="1196487" y="943338"/>
                  </a:lnTo>
                  <a:lnTo>
                    <a:pt x="1077171" y="885240"/>
                  </a:lnTo>
                  <a:lnTo>
                    <a:pt x="1096754" y="841033"/>
                  </a:lnTo>
                  <a:lnTo>
                    <a:pt x="1111044" y="798605"/>
                  </a:lnTo>
                  <a:lnTo>
                    <a:pt x="899312" y="798605"/>
                  </a:lnTo>
                  <a:lnTo>
                    <a:pt x="790405" y="745535"/>
                  </a:lnTo>
                  <a:close/>
                </a:path>
                <a:path w="1196975" h="1198245">
                  <a:moveTo>
                    <a:pt x="719967" y="978341"/>
                  </a:moveTo>
                  <a:lnTo>
                    <a:pt x="676362" y="992901"/>
                  </a:lnTo>
                  <a:lnTo>
                    <a:pt x="631983" y="1001417"/>
                  </a:lnTo>
                  <a:lnTo>
                    <a:pt x="587404" y="1004057"/>
                  </a:lnTo>
                  <a:lnTo>
                    <a:pt x="724736" y="1004057"/>
                  </a:lnTo>
                  <a:lnTo>
                    <a:pt x="719967" y="978341"/>
                  </a:lnTo>
                  <a:close/>
                </a:path>
                <a:path w="1196975" h="1198245">
                  <a:moveTo>
                    <a:pt x="53820" y="617635"/>
                  </a:moveTo>
                  <a:lnTo>
                    <a:pt x="0" y="987683"/>
                  </a:lnTo>
                  <a:lnTo>
                    <a:pt x="117420" y="925889"/>
                  </a:lnTo>
                  <a:lnTo>
                    <a:pt x="371028" y="925889"/>
                  </a:lnTo>
                  <a:lnTo>
                    <a:pt x="347922" y="905964"/>
                  </a:lnTo>
                  <a:lnTo>
                    <a:pt x="318035" y="872202"/>
                  </a:lnTo>
                  <a:lnTo>
                    <a:pt x="292546" y="833915"/>
                  </a:lnTo>
                  <a:lnTo>
                    <a:pt x="399663" y="777664"/>
                  </a:lnTo>
                  <a:lnTo>
                    <a:pt x="53820" y="617635"/>
                  </a:lnTo>
                  <a:close/>
                </a:path>
                <a:path w="1196975" h="1198245">
                  <a:moveTo>
                    <a:pt x="979624" y="289057"/>
                  </a:moveTo>
                  <a:lnTo>
                    <a:pt x="819210" y="407616"/>
                  </a:lnTo>
                  <a:lnTo>
                    <a:pt x="853246" y="441834"/>
                  </a:lnTo>
                  <a:lnTo>
                    <a:pt x="881567" y="480014"/>
                  </a:lnTo>
                  <a:lnTo>
                    <a:pt x="903929" y="521446"/>
                  </a:lnTo>
                  <a:lnTo>
                    <a:pt x="920088" y="565421"/>
                  </a:lnTo>
                  <a:lnTo>
                    <a:pt x="929801" y="611229"/>
                  </a:lnTo>
                  <a:lnTo>
                    <a:pt x="932824" y="658162"/>
                  </a:lnTo>
                  <a:lnTo>
                    <a:pt x="928913" y="705508"/>
                  </a:lnTo>
                  <a:lnTo>
                    <a:pt x="917823" y="752559"/>
                  </a:lnTo>
                  <a:lnTo>
                    <a:pt x="899312" y="798605"/>
                  </a:lnTo>
                  <a:lnTo>
                    <a:pt x="1111044" y="798605"/>
                  </a:lnTo>
                  <a:lnTo>
                    <a:pt x="1111902" y="796058"/>
                  </a:lnTo>
                  <a:lnTo>
                    <a:pt x="1122702" y="750567"/>
                  </a:lnTo>
                  <a:lnTo>
                    <a:pt x="1129243" y="704817"/>
                  </a:lnTo>
                  <a:lnTo>
                    <a:pt x="1131612" y="659062"/>
                  </a:lnTo>
                  <a:lnTo>
                    <a:pt x="1129896" y="613556"/>
                  </a:lnTo>
                  <a:lnTo>
                    <a:pt x="1124183" y="568555"/>
                  </a:lnTo>
                  <a:lnTo>
                    <a:pt x="1114560" y="524312"/>
                  </a:lnTo>
                  <a:lnTo>
                    <a:pt x="1101115" y="481083"/>
                  </a:lnTo>
                  <a:lnTo>
                    <a:pt x="1083935" y="439122"/>
                  </a:lnTo>
                  <a:lnTo>
                    <a:pt x="1063109" y="398684"/>
                  </a:lnTo>
                  <a:lnTo>
                    <a:pt x="1038723" y="360024"/>
                  </a:lnTo>
                  <a:lnTo>
                    <a:pt x="1010866" y="323397"/>
                  </a:lnTo>
                  <a:lnTo>
                    <a:pt x="979624" y="289057"/>
                  </a:lnTo>
                  <a:close/>
                </a:path>
                <a:path w="1196975" h="1198245">
                  <a:moveTo>
                    <a:pt x="583207" y="0"/>
                  </a:moveTo>
                  <a:lnTo>
                    <a:pt x="583207" y="130260"/>
                  </a:lnTo>
                  <a:lnTo>
                    <a:pt x="531596" y="133115"/>
                  </a:lnTo>
                  <a:lnTo>
                    <a:pt x="481397" y="140596"/>
                  </a:lnTo>
                  <a:lnTo>
                    <a:pt x="432832" y="152484"/>
                  </a:lnTo>
                  <a:lnTo>
                    <a:pt x="386127" y="168559"/>
                  </a:lnTo>
                  <a:lnTo>
                    <a:pt x="341505" y="188604"/>
                  </a:lnTo>
                  <a:lnTo>
                    <a:pt x="299191" y="212400"/>
                  </a:lnTo>
                  <a:lnTo>
                    <a:pt x="259408" y="239726"/>
                  </a:lnTo>
                  <a:lnTo>
                    <a:pt x="222381" y="270365"/>
                  </a:lnTo>
                  <a:lnTo>
                    <a:pt x="188333" y="304097"/>
                  </a:lnTo>
                  <a:lnTo>
                    <a:pt x="157490" y="340704"/>
                  </a:lnTo>
                  <a:lnTo>
                    <a:pt x="130074" y="379966"/>
                  </a:lnTo>
                  <a:lnTo>
                    <a:pt x="106311" y="421665"/>
                  </a:lnTo>
                  <a:lnTo>
                    <a:pt x="86423" y="465581"/>
                  </a:lnTo>
                  <a:lnTo>
                    <a:pt x="70636" y="511496"/>
                  </a:lnTo>
                  <a:lnTo>
                    <a:pt x="254599" y="594436"/>
                  </a:lnTo>
                  <a:lnTo>
                    <a:pt x="266460" y="549953"/>
                  </a:lnTo>
                  <a:lnTo>
                    <a:pt x="284244" y="508128"/>
                  </a:lnTo>
                  <a:lnTo>
                    <a:pt x="307480" y="469422"/>
                  </a:lnTo>
                  <a:lnTo>
                    <a:pt x="335697" y="434293"/>
                  </a:lnTo>
                  <a:lnTo>
                    <a:pt x="368423" y="403201"/>
                  </a:lnTo>
                  <a:lnTo>
                    <a:pt x="405188" y="376605"/>
                  </a:lnTo>
                  <a:lnTo>
                    <a:pt x="445520" y="354965"/>
                  </a:lnTo>
                  <a:lnTo>
                    <a:pt x="488948" y="338739"/>
                  </a:lnTo>
                  <a:lnTo>
                    <a:pt x="535000" y="328387"/>
                  </a:lnTo>
                  <a:lnTo>
                    <a:pt x="583207" y="324369"/>
                  </a:lnTo>
                  <a:lnTo>
                    <a:pt x="748467" y="324369"/>
                  </a:lnTo>
                  <a:lnTo>
                    <a:pt x="891323" y="221617"/>
                  </a:lnTo>
                  <a:lnTo>
                    <a:pt x="583207" y="0"/>
                  </a:lnTo>
                  <a:close/>
                </a:path>
                <a:path w="1196975" h="1198245">
                  <a:moveTo>
                    <a:pt x="748467" y="324369"/>
                  </a:moveTo>
                  <a:lnTo>
                    <a:pt x="583207" y="324369"/>
                  </a:lnTo>
                  <a:lnTo>
                    <a:pt x="583207" y="443235"/>
                  </a:lnTo>
                  <a:lnTo>
                    <a:pt x="748467" y="324369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007973" y="2740467"/>
              <a:ext cx="1196975" cy="1198245"/>
            </a:xfrm>
            <a:custGeom>
              <a:avLst/>
              <a:gdLst/>
              <a:ahLst/>
              <a:cxnLst/>
              <a:rect l="l" t="t" r="r" b="b"/>
              <a:pathLst>
                <a:path w="1196975" h="1198245">
                  <a:moveTo>
                    <a:pt x="583212" y="0"/>
                  </a:moveTo>
                  <a:lnTo>
                    <a:pt x="583212" y="130260"/>
                  </a:lnTo>
                  <a:lnTo>
                    <a:pt x="531601" y="133115"/>
                  </a:lnTo>
                  <a:lnTo>
                    <a:pt x="481402" y="140596"/>
                  </a:lnTo>
                  <a:lnTo>
                    <a:pt x="432837" y="152484"/>
                  </a:lnTo>
                  <a:lnTo>
                    <a:pt x="386132" y="168560"/>
                  </a:lnTo>
                  <a:lnTo>
                    <a:pt x="341511" y="188605"/>
                  </a:lnTo>
                  <a:lnTo>
                    <a:pt x="299196" y="212400"/>
                  </a:lnTo>
                  <a:lnTo>
                    <a:pt x="259414" y="239726"/>
                  </a:lnTo>
                  <a:lnTo>
                    <a:pt x="222386" y="270365"/>
                  </a:lnTo>
                  <a:lnTo>
                    <a:pt x="188339" y="304098"/>
                  </a:lnTo>
                  <a:lnTo>
                    <a:pt x="157495" y="340704"/>
                  </a:lnTo>
                  <a:lnTo>
                    <a:pt x="130080" y="379966"/>
                  </a:lnTo>
                  <a:lnTo>
                    <a:pt x="106316" y="421665"/>
                  </a:lnTo>
                  <a:lnTo>
                    <a:pt x="86428" y="465582"/>
                  </a:lnTo>
                  <a:lnTo>
                    <a:pt x="70641" y="511497"/>
                  </a:lnTo>
                  <a:lnTo>
                    <a:pt x="254603" y="594437"/>
                  </a:lnTo>
                  <a:lnTo>
                    <a:pt x="266462" y="549953"/>
                  </a:lnTo>
                  <a:lnTo>
                    <a:pt x="284246" y="508129"/>
                  </a:lnTo>
                  <a:lnTo>
                    <a:pt x="307482" y="469422"/>
                  </a:lnTo>
                  <a:lnTo>
                    <a:pt x="335699" y="434294"/>
                  </a:lnTo>
                  <a:lnTo>
                    <a:pt x="368425" y="403201"/>
                  </a:lnTo>
                  <a:lnTo>
                    <a:pt x="405191" y="376605"/>
                  </a:lnTo>
                  <a:lnTo>
                    <a:pt x="445524" y="354965"/>
                  </a:lnTo>
                  <a:lnTo>
                    <a:pt x="488952" y="338739"/>
                  </a:lnTo>
                  <a:lnTo>
                    <a:pt x="535005" y="328387"/>
                  </a:lnTo>
                  <a:lnTo>
                    <a:pt x="583212" y="324369"/>
                  </a:lnTo>
                  <a:lnTo>
                    <a:pt x="583212" y="443236"/>
                  </a:lnTo>
                  <a:lnTo>
                    <a:pt x="891322" y="221618"/>
                  </a:lnTo>
                  <a:lnTo>
                    <a:pt x="583212" y="0"/>
                  </a:lnTo>
                  <a:close/>
                </a:path>
                <a:path w="1196975" h="1198245">
                  <a:moveTo>
                    <a:pt x="979624" y="289058"/>
                  </a:moveTo>
                  <a:lnTo>
                    <a:pt x="819209" y="407617"/>
                  </a:lnTo>
                  <a:lnTo>
                    <a:pt x="853247" y="441834"/>
                  </a:lnTo>
                  <a:lnTo>
                    <a:pt x="881569" y="480014"/>
                  </a:lnTo>
                  <a:lnTo>
                    <a:pt x="903931" y="521446"/>
                  </a:lnTo>
                  <a:lnTo>
                    <a:pt x="920091" y="565421"/>
                  </a:lnTo>
                  <a:lnTo>
                    <a:pt x="929803" y="611230"/>
                  </a:lnTo>
                  <a:lnTo>
                    <a:pt x="932825" y="658162"/>
                  </a:lnTo>
                  <a:lnTo>
                    <a:pt x="928913" y="705508"/>
                  </a:lnTo>
                  <a:lnTo>
                    <a:pt x="917823" y="752559"/>
                  </a:lnTo>
                  <a:lnTo>
                    <a:pt x="899311" y="798605"/>
                  </a:lnTo>
                  <a:lnTo>
                    <a:pt x="790406" y="745535"/>
                  </a:lnTo>
                  <a:lnTo>
                    <a:pt x="855896" y="1113633"/>
                  </a:lnTo>
                  <a:lnTo>
                    <a:pt x="1196489" y="943339"/>
                  </a:lnTo>
                  <a:lnTo>
                    <a:pt x="1077176" y="885240"/>
                  </a:lnTo>
                  <a:lnTo>
                    <a:pt x="1096758" y="841034"/>
                  </a:lnTo>
                  <a:lnTo>
                    <a:pt x="1111905" y="796058"/>
                  </a:lnTo>
                  <a:lnTo>
                    <a:pt x="1122704" y="750568"/>
                  </a:lnTo>
                  <a:lnTo>
                    <a:pt x="1129245" y="704818"/>
                  </a:lnTo>
                  <a:lnTo>
                    <a:pt x="1131613" y="659062"/>
                  </a:lnTo>
                  <a:lnTo>
                    <a:pt x="1129896" y="613557"/>
                  </a:lnTo>
                  <a:lnTo>
                    <a:pt x="1124182" y="568555"/>
                  </a:lnTo>
                  <a:lnTo>
                    <a:pt x="1114559" y="524312"/>
                  </a:lnTo>
                  <a:lnTo>
                    <a:pt x="1101114" y="481083"/>
                  </a:lnTo>
                  <a:lnTo>
                    <a:pt x="1083935" y="439123"/>
                  </a:lnTo>
                  <a:lnTo>
                    <a:pt x="1063109" y="398685"/>
                  </a:lnTo>
                  <a:lnTo>
                    <a:pt x="1038723" y="360025"/>
                  </a:lnTo>
                  <a:lnTo>
                    <a:pt x="1010866" y="323398"/>
                  </a:lnTo>
                  <a:lnTo>
                    <a:pt x="979624" y="289058"/>
                  </a:lnTo>
                  <a:close/>
                </a:path>
                <a:path w="1196975" h="1198245">
                  <a:moveTo>
                    <a:pt x="53822" y="617635"/>
                  </a:moveTo>
                  <a:lnTo>
                    <a:pt x="0" y="987683"/>
                  </a:lnTo>
                  <a:lnTo>
                    <a:pt x="117420" y="925889"/>
                  </a:lnTo>
                  <a:lnTo>
                    <a:pt x="142779" y="966507"/>
                  </a:lnTo>
                  <a:lnTo>
                    <a:pt x="171262" y="1004111"/>
                  </a:lnTo>
                  <a:lnTo>
                    <a:pt x="202615" y="1038624"/>
                  </a:lnTo>
                  <a:lnTo>
                    <a:pt x="236584" y="1069974"/>
                  </a:lnTo>
                  <a:lnTo>
                    <a:pt x="272916" y="1098084"/>
                  </a:lnTo>
                  <a:lnTo>
                    <a:pt x="311358" y="1122882"/>
                  </a:lnTo>
                  <a:lnTo>
                    <a:pt x="351654" y="1144291"/>
                  </a:lnTo>
                  <a:lnTo>
                    <a:pt x="393551" y="1162239"/>
                  </a:lnTo>
                  <a:lnTo>
                    <a:pt x="436797" y="1176650"/>
                  </a:lnTo>
                  <a:lnTo>
                    <a:pt x="481135" y="1187449"/>
                  </a:lnTo>
                  <a:lnTo>
                    <a:pt x="526314" y="1194564"/>
                  </a:lnTo>
                  <a:lnTo>
                    <a:pt x="572079" y="1197918"/>
                  </a:lnTo>
                  <a:lnTo>
                    <a:pt x="618177" y="1197437"/>
                  </a:lnTo>
                  <a:lnTo>
                    <a:pt x="664353" y="1193048"/>
                  </a:lnTo>
                  <a:lnTo>
                    <a:pt x="710354" y="1184675"/>
                  </a:lnTo>
                  <a:lnTo>
                    <a:pt x="755926" y="1172244"/>
                  </a:lnTo>
                  <a:lnTo>
                    <a:pt x="719975" y="978342"/>
                  </a:lnTo>
                  <a:lnTo>
                    <a:pt x="676368" y="992902"/>
                  </a:lnTo>
                  <a:lnTo>
                    <a:pt x="631988" y="1001417"/>
                  </a:lnTo>
                  <a:lnTo>
                    <a:pt x="587409" y="1004057"/>
                  </a:lnTo>
                  <a:lnTo>
                    <a:pt x="543205" y="1000990"/>
                  </a:lnTo>
                  <a:lnTo>
                    <a:pt x="499951" y="992385"/>
                  </a:lnTo>
                  <a:lnTo>
                    <a:pt x="458221" y="978412"/>
                  </a:lnTo>
                  <a:lnTo>
                    <a:pt x="418591" y="959238"/>
                  </a:lnTo>
                  <a:lnTo>
                    <a:pt x="381634" y="935032"/>
                  </a:lnTo>
                  <a:lnTo>
                    <a:pt x="347926" y="905964"/>
                  </a:lnTo>
                  <a:lnTo>
                    <a:pt x="318040" y="872202"/>
                  </a:lnTo>
                  <a:lnTo>
                    <a:pt x="292552" y="833916"/>
                  </a:lnTo>
                  <a:lnTo>
                    <a:pt x="399670" y="777664"/>
                  </a:lnTo>
                  <a:lnTo>
                    <a:pt x="53822" y="617635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4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31" y="674589"/>
            <a:ext cx="41987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36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spc="-197" dirty="0"/>
              <a:t>Recursion?</a:t>
            </a:r>
            <a:endParaRPr sz="4093"/>
          </a:p>
        </p:txBody>
      </p:sp>
      <p:sp>
        <p:nvSpPr>
          <p:cNvPr id="4" name="object 4"/>
          <p:cNvSpPr txBox="1"/>
          <p:nvPr/>
        </p:nvSpPr>
        <p:spPr>
          <a:xfrm>
            <a:off x="1100357" y="1429078"/>
            <a:ext cx="651067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193" y="2131953"/>
            <a:ext cx="981259" cy="12516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517" y="2131953"/>
            <a:ext cx="2444176" cy="1251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8758" y="2131953"/>
            <a:ext cx="2693272" cy="12516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7305" y="2131953"/>
            <a:ext cx="2586654" cy="12516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20844" y="4173411"/>
            <a:ext cx="3735264" cy="125160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520144" y="2692992"/>
            <a:ext cx="758962" cy="129767"/>
            <a:chOff x="2506123" y="4440943"/>
            <a:chExt cx="1251585" cy="213995"/>
          </a:xfrm>
        </p:grpSpPr>
        <p:sp>
          <p:nvSpPr>
            <p:cNvPr id="11" name="object 11"/>
            <p:cNvSpPr/>
            <p:nvPr/>
          </p:nvSpPr>
          <p:spPr>
            <a:xfrm>
              <a:off x="2506123" y="454774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090919" y="0"/>
                  </a:lnTo>
                  <a:lnTo>
                    <a:pt x="1117096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43641" y="44409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94386" y="2692992"/>
            <a:ext cx="758962" cy="129767"/>
            <a:chOff x="8070498" y="4440943"/>
            <a:chExt cx="1251585" cy="213995"/>
          </a:xfrm>
        </p:grpSpPr>
        <p:sp>
          <p:nvSpPr>
            <p:cNvPr id="14" name="object 14"/>
            <p:cNvSpPr/>
            <p:nvPr/>
          </p:nvSpPr>
          <p:spPr>
            <a:xfrm>
              <a:off x="8070498" y="454774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090919" y="0"/>
                  </a:lnTo>
                  <a:lnTo>
                    <a:pt x="1117096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108015" y="44409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480328" y="2692992"/>
            <a:ext cx="758962" cy="129767"/>
            <a:chOff x="13983982" y="4440943"/>
            <a:chExt cx="1251585" cy="213995"/>
          </a:xfrm>
        </p:grpSpPr>
        <p:sp>
          <p:nvSpPr>
            <p:cNvPr id="17" name="object 17"/>
            <p:cNvSpPr/>
            <p:nvPr/>
          </p:nvSpPr>
          <p:spPr>
            <a:xfrm>
              <a:off x="13983982" y="4547746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090919" y="0"/>
                  </a:lnTo>
                  <a:lnTo>
                    <a:pt x="1117096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021500" y="44409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6993" y="4660047"/>
            <a:ext cx="320374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spc="3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8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31" y="674589"/>
            <a:ext cx="41987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36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spc="-197" dirty="0"/>
              <a:t>Recursion?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93" y="1969457"/>
            <a:ext cx="7756031" cy="25988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8880" y="4815860"/>
            <a:ext cx="6593076" cy="68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589" indent="-152870" defTabSz="554492">
              <a:lnSpc>
                <a:spcPts val="1980"/>
              </a:lnSpc>
              <a:buSzPct val="145652"/>
              <a:buFontTx/>
              <a:buChar char="-"/>
              <a:tabLst>
                <a:tab pos="17597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1395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395" kern="0" spc="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8296" indent="-153255" defTabSz="554492">
              <a:spcBef>
                <a:spcPts val="36"/>
              </a:spcBef>
              <a:buSzPct val="145652"/>
              <a:buFontTx/>
              <a:buChar char="-"/>
              <a:tabLst>
                <a:tab pos="188681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 every step we try smaller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make the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smaller.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9837" indent="-153255" defTabSz="554492">
              <a:spcBef>
                <a:spcPts val="33"/>
              </a:spcBef>
              <a:buSzPct val="145652"/>
              <a:buFontTx/>
              <a:buChar char="-"/>
              <a:tabLst>
                <a:tab pos="190222" algn="l"/>
              </a:tabLst>
            </a:pPr>
            <a:r>
              <a:rPr sz="1395" kern="0" spc="-42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30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recursion,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otherwise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52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occur.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357" y="1429078"/>
            <a:ext cx="651067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31" y="674589"/>
            <a:ext cx="4198744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45" dirty="0"/>
              <a:t>What</a:t>
            </a:r>
            <a:r>
              <a:rPr sz="4093" spc="-236" dirty="0"/>
              <a:t> </a:t>
            </a:r>
            <a:r>
              <a:rPr sz="4093" spc="-161" dirty="0"/>
              <a:t>is</a:t>
            </a:r>
            <a:r>
              <a:rPr sz="4093" spc="-164" dirty="0"/>
              <a:t> </a:t>
            </a:r>
            <a:r>
              <a:rPr sz="4093" spc="-197" dirty="0"/>
              <a:t>Recursion?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93" y="1969457"/>
            <a:ext cx="7756031" cy="25988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0357" y="1429078"/>
            <a:ext cx="651067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577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4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sz="1577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414" y="4695604"/>
            <a:ext cx="7756356" cy="112736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59" rIns="0" bIns="0" rtlCol="0">
            <a:spAutoFit/>
          </a:bodyPr>
          <a:lstStyle/>
          <a:p>
            <a:pPr marL="361575" marR="4361620" indent="-252601" defTabSz="554492">
              <a:lnSpc>
                <a:spcPts val="1249"/>
              </a:lnSpc>
              <a:spcBef>
                <a:spcPts val="191"/>
              </a:spcBef>
            </a:pP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sz="1092" kern="0" spc="58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sz="109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openRussianDoll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092" kern="0" spc="6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doll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6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if</a:t>
            </a:r>
            <a:r>
              <a:rPr sz="1092" kern="0" spc="2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doll</a:t>
            </a:r>
            <a:r>
              <a:rPr sz="1092" kern="0" spc="24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092" kern="0" spc="24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92" kern="0" spc="24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29848" defTabSz="554492">
              <a:lnSpc>
                <a:spcPts val="1189"/>
              </a:lnSpc>
            </a:pP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CE9178"/>
                </a:solidFill>
                <a:latin typeface="Courier New"/>
                <a:cs typeface="Courier New"/>
              </a:rPr>
              <a:t>"All</a:t>
            </a:r>
            <a:r>
              <a:rPr sz="1092" kern="0" spc="69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CE9178"/>
                </a:solidFill>
                <a:latin typeface="Courier New"/>
                <a:cs typeface="Courier New"/>
              </a:rPr>
              <a:t>dolls</a:t>
            </a:r>
            <a:r>
              <a:rPr sz="1092" kern="0" spc="69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CE9178"/>
                </a:solidFill>
                <a:latin typeface="Courier New"/>
                <a:cs typeface="Courier New"/>
              </a:rPr>
              <a:t>are</a:t>
            </a:r>
            <a:r>
              <a:rPr sz="1092" kern="0" spc="69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CE9178"/>
                </a:solidFill>
                <a:latin typeface="Courier New"/>
                <a:cs typeface="Courier New"/>
              </a:rPr>
              <a:t>opened"</a:t>
            </a:r>
            <a:r>
              <a:rPr sz="1092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29848" marR="5202600" indent="-168273" defTabSz="554492">
              <a:lnSpc>
                <a:spcPts val="1249"/>
              </a:lnSpc>
              <a:spcBef>
                <a:spcPts val="61"/>
              </a:spcBef>
            </a:pP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r>
              <a:rPr sz="1092" kern="0" spc="21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569CD6"/>
                </a:solidFill>
                <a:latin typeface="Courier New"/>
                <a:cs typeface="Courier New"/>
              </a:rPr>
              <a:t>else</a:t>
            </a:r>
            <a:r>
              <a:rPr sz="1092" kern="0" spc="21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092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openRussianDoll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92" kern="0" dirty="0">
                <a:solidFill>
                  <a:srgbClr val="D4D4D4"/>
                </a:solidFill>
                <a:latin typeface="Courier New"/>
                <a:cs typeface="Courier New"/>
              </a:rPr>
              <a:t>doll</a:t>
            </a:r>
            <a:r>
              <a:rPr sz="1092" kern="0" dirty="0">
                <a:solidFill>
                  <a:srgbClr val="DCDCDC"/>
                </a:solidFill>
                <a:latin typeface="Courier New"/>
                <a:cs typeface="Courier New"/>
              </a:rPr>
              <a:t>-</a:t>
            </a:r>
            <a:r>
              <a:rPr sz="1092" kern="0" spc="-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92" kern="0" spc="-15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61575" defTabSz="554492">
              <a:lnSpc>
                <a:spcPts val="1189"/>
              </a:lnSpc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93302" defTabSz="554492">
              <a:lnSpc>
                <a:spcPts val="1280"/>
              </a:lnSpc>
            </a:pPr>
            <a:r>
              <a:rPr sz="1092" kern="0" spc="6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03" y="2830474"/>
            <a:ext cx="5615012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69" dirty="0"/>
              <a:t>Why</a:t>
            </a:r>
            <a:r>
              <a:rPr sz="4093" spc="-215" dirty="0"/>
              <a:t> </a:t>
            </a:r>
            <a:r>
              <a:rPr sz="4093" dirty="0"/>
              <a:t>we</a:t>
            </a:r>
            <a:r>
              <a:rPr sz="4093" spc="-246" dirty="0"/>
              <a:t> </a:t>
            </a:r>
            <a:r>
              <a:rPr sz="4093" dirty="0"/>
              <a:t>need</a:t>
            </a:r>
            <a:r>
              <a:rPr sz="4093" spc="-230" dirty="0"/>
              <a:t> </a:t>
            </a:r>
            <a:r>
              <a:rPr sz="4093" spc="-197" dirty="0"/>
              <a:t>Recursion?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786" y="1462310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876" y="672191"/>
            <a:ext cx="5558792" cy="63223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4063" spc="-109" dirty="0"/>
              <a:t>Why</a:t>
            </a:r>
            <a:r>
              <a:rPr sz="4063" spc="-176" dirty="0"/>
              <a:t> </a:t>
            </a:r>
            <a:r>
              <a:rPr sz="4063" spc="-18" dirty="0"/>
              <a:t>we</a:t>
            </a:r>
            <a:r>
              <a:rPr sz="4063" spc="-261" dirty="0"/>
              <a:t> </a:t>
            </a:r>
            <a:r>
              <a:rPr sz="4063" dirty="0"/>
              <a:t>need</a:t>
            </a:r>
            <a:r>
              <a:rPr sz="4063" spc="-218" dirty="0"/>
              <a:t> </a:t>
            </a:r>
            <a:r>
              <a:rPr sz="4063" spc="-191" dirty="0"/>
              <a:t>Recursion?</a:t>
            </a:r>
            <a:endParaRPr sz="4063"/>
          </a:p>
        </p:txBody>
      </p:sp>
      <p:sp>
        <p:nvSpPr>
          <p:cNvPr id="4" name="object 4"/>
          <p:cNvSpPr txBox="1"/>
          <p:nvPr/>
        </p:nvSpPr>
        <p:spPr>
          <a:xfrm>
            <a:off x="1010383" y="1506460"/>
            <a:ext cx="7337020" cy="38742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253372" marR="10782" indent="-238355" defTabSz="554492">
              <a:lnSpc>
                <a:spcPct val="114500"/>
              </a:lnSpc>
              <a:spcBef>
                <a:spcPts val="61"/>
              </a:spcBef>
              <a:buFontTx/>
              <a:buAutoNum type="arabicPeriod"/>
              <a:tabLst>
                <a:tab pos="253372" algn="l"/>
                <a:tab pos="253757" algn="l"/>
              </a:tabLst>
            </a:pPr>
            <a:r>
              <a:rPr sz="1455" kern="0" spc="-36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thinking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really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r>
              <a:rPr sz="1455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42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3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5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8903" lvl="1" indent="-165578" defTabSz="554492">
              <a:spcBef>
                <a:spcPts val="788"/>
              </a:spcBef>
              <a:buSzPct val="143750"/>
              <a:buFontTx/>
              <a:buChar char="-"/>
              <a:tabLst>
                <a:tab pos="37928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55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455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recursion?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23" lvl="2" indent="-168273" defTabSz="554492">
              <a:spcBef>
                <a:spcPts val="588"/>
              </a:spcBef>
              <a:buSzPct val="143750"/>
              <a:buFontTx/>
              <a:buChar char="‣"/>
              <a:tabLst>
                <a:tab pos="68040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divine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3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45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sub</a:t>
            </a:r>
            <a:r>
              <a:rPr sz="1455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23" lvl="2" indent="-168273" defTabSz="554492">
              <a:spcBef>
                <a:spcPts val="1004"/>
              </a:spcBef>
              <a:buSzPct val="143750"/>
              <a:buFontTx/>
              <a:buChar char="‣"/>
              <a:tabLst>
                <a:tab pos="68040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45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5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455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455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nth…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23" lvl="2" indent="-168273" defTabSz="554492">
              <a:spcBef>
                <a:spcPts val="1004"/>
              </a:spcBef>
              <a:buSzPct val="143750"/>
              <a:buFontTx/>
              <a:buChar char="‣"/>
              <a:tabLst>
                <a:tab pos="68040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455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5" dirty="0">
                <a:solidFill>
                  <a:srgbClr val="FFFFFF"/>
                </a:solidFill>
                <a:latin typeface="Arial"/>
                <a:cs typeface="Arial"/>
              </a:rPr>
              <a:t>n…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23" lvl="2" indent="-168273" defTabSz="554492">
              <a:spcBef>
                <a:spcPts val="1004"/>
              </a:spcBef>
              <a:buSzPct val="143750"/>
              <a:buFontTx/>
              <a:buChar char="‣"/>
              <a:tabLst>
                <a:tab pos="68040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145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5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5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6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5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455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all.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23" lvl="2" indent="-168273" defTabSz="554492">
              <a:spcBef>
                <a:spcPts val="1001"/>
              </a:spcBef>
              <a:buSzPct val="143750"/>
              <a:buFontTx/>
              <a:buChar char="‣"/>
              <a:tabLst>
                <a:tab pos="680408" algn="l"/>
              </a:tabLst>
            </a:pP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0" lvl="2" defTabSz="554492">
              <a:buClr>
                <a:srgbClr val="FFFFFF"/>
              </a:buClr>
              <a:buFont typeface="Arial"/>
              <a:buChar char="‣"/>
            </a:pPr>
            <a:endParaRPr sz="185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8775" indent="-238740" defTabSz="554492">
              <a:buFontTx/>
              <a:buAutoNum type="arabicPeriod"/>
              <a:tabLst>
                <a:tab pos="268775" algn="l"/>
                <a:tab pos="269160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prominent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r>
              <a:rPr sz="1455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graphs.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8775" indent="-238740" defTabSz="554492">
              <a:spcBef>
                <a:spcPts val="1115"/>
              </a:spcBef>
              <a:buFontTx/>
              <a:buAutoNum type="arabicPeriod"/>
              <a:tabLst>
                <a:tab pos="268775" algn="l"/>
                <a:tab pos="269160" algn="l"/>
              </a:tabLst>
            </a:pP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Interviews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5682" indent="-238740" defTabSz="554492">
              <a:spcBef>
                <a:spcPts val="1719"/>
              </a:spcBef>
              <a:buFontTx/>
              <a:buAutoNum type="arabicPeriod"/>
              <a:tabLst>
                <a:tab pos="255682" algn="l"/>
                <a:tab pos="256068" algn="l"/>
              </a:tabLst>
            </a:pP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(divide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conquer,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programming)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8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148" y="2830474"/>
            <a:ext cx="6218793" cy="63840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4093" spc="-100" dirty="0"/>
              <a:t>The</a:t>
            </a:r>
            <a:r>
              <a:rPr sz="4093" spc="-185" dirty="0"/>
              <a:t> </a:t>
            </a:r>
            <a:r>
              <a:rPr sz="4093" spc="-30" dirty="0"/>
              <a:t>Logic</a:t>
            </a:r>
            <a:r>
              <a:rPr sz="4093" spc="-252" dirty="0"/>
              <a:t> </a:t>
            </a:r>
            <a:r>
              <a:rPr sz="4093" spc="-39" dirty="0"/>
              <a:t>Behind</a:t>
            </a:r>
            <a:r>
              <a:rPr sz="4093" spc="-218" dirty="0"/>
              <a:t> </a:t>
            </a:r>
            <a:r>
              <a:rPr sz="4093" spc="-176" dirty="0"/>
              <a:t>Recursion</a:t>
            </a:r>
            <a:endParaRPr sz="409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786" y="1462310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1644</Words>
  <Application>Microsoft Office PowerPoint</Application>
  <PresentationFormat>Widescreen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Clean SemiCondensed</vt:lpstr>
      <vt:lpstr>Arial</vt:lpstr>
      <vt:lpstr>Calibri</vt:lpstr>
      <vt:lpstr>Courier New</vt:lpstr>
      <vt:lpstr>Lucida Sans Unicode</vt:lpstr>
      <vt:lpstr>Times New Roman</vt:lpstr>
      <vt:lpstr>1_Office Theme</vt:lpstr>
      <vt:lpstr>Recursion</vt:lpstr>
      <vt:lpstr>Recursion</vt:lpstr>
      <vt:lpstr>What is Recursion?</vt:lpstr>
      <vt:lpstr>What is Recursion?</vt:lpstr>
      <vt:lpstr>What is Recursion?</vt:lpstr>
      <vt:lpstr>What is Recursion?</vt:lpstr>
      <vt:lpstr>Why we need Recursion?</vt:lpstr>
      <vt:lpstr>Why we need Recursion?</vt:lpstr>
      <vt:lpstr>The Logic Behind Recursion</vt:lpstr>
      <vt:lpstr>The Logic Behind Recursion</vt:lpstr>
      <vt:lpstr>The Logic Behind Recursion</vt:lpstr>
      <vt:lpstr>The Logic Behind Recursion</vt:lpstr>
      <vt:lpstr>Recursive vs Iterative Solutions</vt:lpstr>
      <vt:lpstr>Recursive vs Iterative Solutions</vt:lpstr>
      <vt:lpstr>When to Use/Avoid Recursion?</vt:lpstr>
      <vt:lpstr>When to Use/Avoid Recursion?</vt:lpstr>
      <vt:lpstr>Write Recursion in 3 Steps</vt:lpstr>
      <vt:lpstr>Write Recursion in 3 Steps</vt:lpstr>
      <vt:lpstr>Write Recursion in 3 Steps</vt:lpstr>
      <vt:lpstr>Write Recursion in 3 Steps</vt:lpstr>
      <vt:lpstr>Fibonacci using Recursion</vt:lpstr>
      <vt:lpstr>Write Fibonacci Recursion in 3 Steps</vt:lpstr>
      <vt:lpstr>Write Fibonacci Recursion in 3 Steps</vt:lpstr>
      <vt:lpstr>Recursion Interview Questions</vt:lpstr>
      <vt:lpstr>Recursion Interview Questions</vt:lpstr>
      <vt:lpstr>Recursion Interview Questions - 1 How to find the sum of digits of a positive integer number using recursion ?</vt:lpstr>
      <vt:lpstr>Recursion Interview Questions - 2</vt:lpstr>
      <vt:lpstr>Recursion Interview Questions - 3</vt:lpstr>
      <vt:lpstr>Recursion Interview Questions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Pankaj Mahto</dc:creator>
  <cp:lastModifiedBy>Pankaj Mahto</cp:lastModifiedBy>
  <cp:revision>3</cp:revision>
  <dcterms:created xsi:type="dcterms:W3CDTF">2022-10-27T14:30:38Z</dcterms:created>
  <dcterms:modified xsi:type="dcterms:W3CDTF">2022-10-28T06:18:07Z</dcterms:modified>
</cp:coreProperties>
</file>