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123"/>
  </p:notesMasterIdLst>
  <p:sldIdLst>
    <p:sldId id="301" r:id="rId3"/>
    <p:sldId id="302" r:id="rId4"/>
    <p:sldId id="435" r:id="rId5"/>
    <p:sldId id="434" r:id="rId6"/>
    <p:sldId id="304" r:id="rId7"/>
    <p:sldId id="303" r:id="rId8"/>
    <p:sldId id="305" r:id="rId9"/>
    <p:sldId id="437" r:id="rId10"/>
    <p:sldId id="438" r:id="rId11"/>
    <p:sldId id="440" r:id="rId12"/>
    <p:sldId id="441"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7" r:id="rId27"/>
    <p:sldId id="349" r:id="rId28"/>
    <p:sldId id="483" r:id="rId29"/>
    <p:sldId id="484" r:id="rId30"/>
    <p:sldId id="352" r:id="rId31"/>
    <p:sldId id="354" r:id="rId32"/>
    <p:sldId id="355" r:id="rId33"/>
    <p:sldId id="357" r:id="rId34"/>
    <p:sldId id="458" r:id="rId35"/>
    <p:sldId id="459" r:id="rId36"/>
    <p:sldId id="463" r:id="rId37"/>
    <p:sldId id="460" r:id="rId38"/>
    <p:sldId id="464" r:id="rId39"/>
    <p:sldId id="461" r:id="rId40"/>
    <p:sldId id="462" r:id="rId41"/>
    <p:sldId id="465" r:id="rId42"/>
    <p:sldId id="466" r:id="rId43"/>
    <p:sldId id="467" r:id="rId44"/>
    <p:sldId id="468" r:id="rId45"/>
    <p:sldId id="370" r:id="rId46"/>
    <p:sldId id="485" r:id="rId47"/>
    <p:sldId id="486" r:id="rId48"/>
    <p:sldId id="373" r:id="rId49"/>
    <p:sldId id="374" r:id="rId50"/>
    <p:sldId id="387" r:id="rId51"/>
    <p:sldId id="503" r:id="rId52"/>
    <p:sldId id="388" r:id="rId53"/>
    <p:sldId id="504" r:id="rId54"/>
    <p:sldId id="508" r:id="rId55"/>
    <p:sldId id="505" r:id="rId56"/>
    <p:sldId id="509" r:id="rId57"/>
    <p:sldId id="506" r:id="rId58"/>
    <p:sldId id="510" r:id="rId59"/>
    <p:sldId id="507" r:id="rId60"/>
    <p:sldId id="375" r:id="rId61"/>
    <p:sldId id="376" r:id="rId62"/>
    <p:sldId id="377" r:id="rId63"/>
    <p:sldId id="379" r:id="rId64"/>
    <p:sldId id="378" r:id="rId65"/>
    <p:sldId id="380" r:id="rId66"/>
    <p:sldId id="381" r:id="rId67"/>
    <p:sldId id="382" r:id="rId68"/>
    <p:sldId id="490" r:id="rId69"/>
    <p:sldId id="383" r:id="rId70"/>
    <p:sldId id="384" r:id="rId71"/>
    <p:sldId id="385" r:id="rId72"/>
    <p:sldId id="491" r:id="rId73"/>
    <p:sldId id="386" r:id="rId74"/>
    <p:sldId id="393" r:id="rId75"/>
    <p:sldId id="397" r:id="rId76"/>
    <p:sldId id="396" r:id="rId77"/>
    <p:sldId id="398" r:id="rId78"/>
    <p:sldId id="399" r:id="rId79"/>
    <p:sldId id="492" r:id="rId80"/>
    <p:sldId id="400" r:id="rId81"/>
    <p:sldId id="401" r:id="rId82"/>
    <p:sldId id="511" r:id="rId83"/>
    <p:sldId id="402" r:id="rId84"/>
    <p:sldId id="403" r:id="rId85"/>
    <p:sldId id="404" r:id="rId86"/>
    <p:sldId id="405" r:id="rId87"/>
    <p:sldId id="406" r:id="rId88"/>
    <p:sldId id="407" r:id="rId89"/>
    <p:sldId id="408" r:id="rId90"/>
    <p:sldId id="409" r:id="rId91"/>
    <p:sldId id="493" r:id="rId92"/>
    <p:sldId id="410" r:id="rId93"/>
    <p:sldId id="411" r:id="rId94"/>
    <p:sldId id="494" r:id="rId95"/>
    <p:sldId id="412" r:id="rId96"/>
    <p:sldId id="413" r:id="rId97"/>
    <p:sldId id="414" r:id="rId98"/>
    <p:sldId id="415" r:id="rId99"/>
    <p:sldId id="417" r:id="rId100"/>
    <p:sldId id="418" r:id="rId101"/>
    <p:sldId id="416" r:id="rId102"/>
    <p:sldId id="419" r:id="rId103"/>
    <p:sldId id="479" r:id="rId104"/>
    <p:sldId id="487" r:id="rId105"/>
    <p:sldId id="502" r:id="rId106"/>
    <p:sldId id="420" r:id="rId107"/>
    <p:sldId id="421" r:id="rId108"/>
    <p:sldId id="425" r:id="rId109"/>
    <p:sldId id="500" r:id="rId110"/>
    <p:sldId id="429" r:id="rId111"/>
    <p:sldId id="430" r:id="rId112"/>
    <p:sldId id="496" r:id="rId113"/>
    <p:sldId id="474" r:id="rId114"/>
    <p:sldId id="475" r:id="rId115"/>
    <p:sldId id="476" r:id="rId116"/>
    <p:sldId id="433" r:id="rId117"/>
    <p:sldId id="477" r:id="rId118"/>
    <p:sldId id="489" r:id="rId119"/>
    <p:sldId id="469" r:id="rId120"/>
    <p:sldId id="472" r:id="rId121"/>
    <p:sldId id="473" r:id="rId122"/>
  </p:sldIdLst>
  <p:sldSz cx="9144000" cy="6858000" type="screen4x3"/>
  <p:notesSz cx="7124700" cy="9410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chitak"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033CC"/>
    <a:srgbClr val="2004EE"/>
    <a:srgbClr val="3AB8B2"/>
    <a:srgbClr val="C8F002"/>
    <a:srgbClr val="CC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9133" autoAdjust="0"/>
  </p:normalViewPr>
  <p:slideViewPr>
    <p:cSldViewPr>
      <p:cViewPr varScale="1">
        <p:scale>
          <a:sx n="70" d="100"/>
          <a:sy n="70" d="100"/>
        </p:scale>
        <p:origin x="13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commentAuthors" Target="commentAuthor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
        <p:nvSpPr>
          <p:cNvPr id="268291" name="Rectangle 3"/>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ltLang="en-US"/>
          </a:p>
        </p:txBody>
      </p:sp>
      <p:sp>
        <p:nvSpPr>
          <p:cNvPr id="268292" name="Rectangle 4"/>
          <p:cNvSpPr>
            <a:spLocks noRo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3" name="Rectangle 5"/>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smtClean="0"/>
              <a:t>Click to edit Master text styles</a:t>
            </a:r>
          </a:p>
          <a:p>
            <a:pPr lvl="1"/>
            <a:r>
              <a:rPr lang="en-IN" altLang="en-US" smtClean="0"/>
              <a:t>Second level</a:t>
            </a:r>
          </a:p>
          <a:p>
            <a:pPr lvl="2"/>
            <a:r>
              <a:rPr lang="en-IN" altLang="en-US" smtClean="0"/>
              <a:t>Third level</a:t>
            </a:r>
          </a:p>
          <a:p>
            <a:pPr lvl="3"/>
            <a:r>
              <a:rPr lang="en-IN" altLang="en-US" smtClean="0"/>
              <a:t>Fourth level</a:t>
            </a:r>
          </a:p>
          <a:p>
            <a:pPr lvl="4"/>
            <a:r>
              <a:rPr lang="en-IN" altLang="en-US" smtClean="0"/>
              <a:t>Fifth level</a:t>
            </a:r>
          </a:p>
        </p:txBody>
      </p:sp>
      <p:sp>
        <p:nvSpPr>
          <p:cNvPr id="268294" name="Rectangle 6"/>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N" altLang="en-US"/>
          </a:p>
        </p:txBody>
      </p:sp>
      <p:sp>
        <p:nvSpPr>
          <p:cNvPr id="268295" name="Rectangle 7"/>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6EA0192-A7E2-47BE-94EF-6ADA629415D4}"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6A776-3DDD-4F53-B381-6F500734CA63}" type="slidenum">
              <a:rPr lang="en-IN" altLang="en-US"/>
              <a:pPr/>
              <a:t>1</a:t>
            </a:fld>
            <a:endParaRPr lang="en-IN" altLang="en-US"/>
          </a:p>
        </p:txBody>
      </p:sp>
      <p:sp>
        <p:nvSpPr>
          <p:cNvPr id="269314" name="Rectangle 2"/>
          <p:cNvSpPr>
            <a:spLocks noRo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754-3927-4CF3-B5C7-A14FBD4D5CD9}" type="slidenum">
              <a:rPr lang="en-IN" altLang="en-US"/>
              <a:pPr/>
              <a:t>10</a:t>
            </a:fld>
            <a:endParaRPr lang="en-IN" altLang="en-US"/>
          </a:p>
        </p:txBody>
      </p:sp>
      <p:sp>
        <p:nvSpPr>
          <p:cNvPr id="541698" name="Rectangle 2"/>
          <p:cNvSpPr>
            <a:spLocks noRot="1" noChangeArrowheads="1" noTextEdit="1"/>
          </p:cNvSpPr>
          <p:nvPr>
            <p:ph type="sldImg"/>
          </p:nvPr>
        </p:nvSpPr>
        <p:spPr>
          <a:ln/>
        </p:spPr>
      </p:sp>
      <p:sp>
        <p:nvSpPr>
          <p:cNvPr id="5416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84AB4-1D8A-45DA-86F4-30105C11B1EB}" type="slidenum">
              <a:rPr lang="en-IN" altLang="en-US"/>
              <a:pPr/>
              <a:t>100</a:t>
            </a:fld>
            <a:endParaRPr lang="en-IN" altLang="en-US"/>
          </a:p>
        </p:txBody>
      </p:sp>
      <p:sp>
        <p:nvSpPr>
          <p:cNvPr id="485378" name="Rectangle 2"/>
          <p:cNvSpPr>
            <a:spLocks noRot="1" noChangeArrowheads="1" noTextEdit="1"/>
          </p:cNvSpPr>
          <p:nvPr>
            <p:ph type="sldImg"/>
          </p:nvPr>
        </p:nvSpPr>
        <p:spPr>
          <a:ln/>
        </p:spPr>
      </p:sp>
      <p:sp>
        <p:nvSpPr>
          <p:cNvPr id="48537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4E4B7-A623-452E-BA52-5BC00F185C7E}" type="slidenum">
              <a:rPr lang="en-IN" altLang="en-US"/>
              <a:pPr/>
              <a:t>101</a:t>
            </a:fld>
            <a:endParaRPr lang="en-IN" altLang="en-US"/>
          </a:p>
        </p:txBody>
      </p:sp>
      <p:sp>
        <p:nvSpPr>
          <p:cNvPr id="493570" name="Rectangle 2"/>
          <p:cNvSpPr>
            <a:spLocks noRot="1" noChangeArrowheads="1" noTextEdit="1"/>
          </p:cNvSpPr>
          <p:nvPr>
            <p:ph type="sldImg"/>
          </p:nvPr>
        </p:nvSpPr>
        <p:spPr>
          <a:ln/>
        </p:spPr>
      </p:sp>
      <p:sp>
        <p:nvSpPr>
          <p:cNvPr id="49357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A39A2-A404-4AB1-8A48-DFEB4FCD46B5}" type="slidenum">
              <a:rPr lang="en-IN" altLang="en-US"/>
              <a:pPr/>
              <a:t>102</a:t>
            </a:fld>
            <a:endParaRPr lang="en-IN" altLang="en-US"/>
          </a:p>
        </p:txBody>
      </p:sp>
      <p:sp>
        <p:nvSpPr>
          <p:cNvPr id="624642" name="Rectangle 2"/>
          <p:cNvSpPr>
            <a:spLocks noRot="1" noChangeArrowheads="1" noTextEdit="1"/>
          </p:cNvSpPr>
          <p:nvPr>
            <p:ph type="sldImg"/>
          </p:nvPr>
        </p:nvSpPr>
        <p:spPr>
          <a:ln/>
        </p:spPr>
      </p:sp>
      <p:sp>
        <p:nvSpPr>
          <p:cNvPr id="624643"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B0F42-E3A3-4E2A-9248-165B21F84922}" type="slidenum">
              <a:rPr lang="en-IN" altLang="en-US"/>
              <a:pPr/>
              <a:t>103</a:t>
            </a:fld>
            <a:endParaRPr lang="en-IN" altLang="en-US"/>
          </a:p>
        </p:txBody>
      </p:sp>
      <p:sp>
        <p:nvSpPr>
          <p:cNvPr id="642050" name="Rectangle 2"/>
          <p:cNvSpPr>
            <a:spLocks noRot="1" noChangeArrowheads="1" noTextEdit="1"/>
          </p:cNvSpPr>
          <p:nvPr>
            <p:ph type="sldImg"/>
          </p:nvPr>
        </p:nvSpPr>
        <p:spPr>
          <a:ln/>
        </p:spPr>
      </p:sp>
      <p:sp>
        <p:nvSpPr>
          <p:cNvPr id="642051"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56EA8-8139-4F11-AC51-FBA4A51D4323}" type="slidenum">
              <a:rPr lang="en-IN" altLang="en-US"/>
              <a:pPr/>
              <a:t>104</a:t>
            </a:fld>
            <a:endParaRPr lang="en-IN" altLang="en-US"/>
          </a:p>
        </p:txBody>
      </p:sp>
      <p:sp>
        <p:nvSpPr>
          <p:cNvPr id="678914" name="Rectangle 2"/>
          <p:cNvSpPr>
            <a:spLocks noRot="1" noChangeArrowheads="1" noTextEdit="1"/>
          </p:cNvSpPr>
          <p:nvPr>
            <p:ph type="sldImg"/>
          </p:nvPr>
        </p:nvSpPr>
        <p:spPr>
          <a:ln/>
        </p:spPr>
      </p:sp>
      <p:sp>
        <p:nvSpPr>
          <p:cNvPr id="67891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AD8C2-3A34-4BEB-868A-1D7EA5706A43}" type="slidenum">
              <a:rPr lang="en-IN" altLang="en-US"/>
              <a:pPr/>
              <a:t>105</a:t>
            </a:fld>
            <a:endParaRPr lang="en-IN" altLang="en-US"/>
          </a:p>
        </p:txBody>
      </p:sp>
      <p:sp>
        <p:nvSpPr>
          <p:cNvPr id="495618" name="Rectangle 2"/>
          <p:cNvSpPr>
            <a:spLocks noRot="1" noChangeArrowheads="1" noTextEdit="1"/>
          </p:cNvSpPr>
          <p:nvPr>
            <p:ph type="sldImg"/>
          </p:nvPr>
        </p:nvSpPr>
        <p:spPr>
          <a:ln/>
        </p:spPr>
      </p:sp>
      <p:sp>
        <p:nvSpPr>
          <p:cNvPr id="49561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ECF73-2B29-48A5-BFCF-4F3DAA10B1F2}" type="slidenum">
              <a:rPr lang="en-IN" altLang="en-US"/>
              <a:pPr/>
              <a:t>106</a:t>
            </a:fld>
            <a:endParaRPr lang="en-IN" altLang="en-US"/>
          </a:p>
        </p:txBody>
      </p:sp>
      <p:sp>
        <p:nvSpPr>
          <p:cNvPr id="497666" name="Rectangle 2"/>
          <p:cNvSpPr>
            <a:spLocks noRot="1" noChangeArrowheads="1" noTextEdit="1"/>
          </p:cNvSpPr>
          <p:nvPr>
            <p:ph type="sldImg"/>
          </p:nvPr>
        </p:nvSpPr>
        <p:spPr>
          <a:ln/>
        </p:spPr>
      </p:sp>
      <p:sp>
        <p:nvSpPr>
          <p:cNvPr id="49766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EF581-37D3-452F-8A69-03D15C288CDB}" type="slidenum">
              <a:rPr lang="en-IN" altLang="en-US"/>
              <a:pPr/>
              <a:t>107</a:t>
            </a:fld>
            <a:endParaRPr lang="en-IN" altLang="en-US"/>
          </a:p>
        </p:txBody>
      </p:sp>
      <p:sp>
        <p:nvSpPr>
          <p:cNvPr id="505858" name="Rectangle 2"/>
          <p:cNvSpPr>
            <a:spLocks noRot="1" noChangeArrowheads="1" noTextEdit="1"/>
          </p:cNvSpPr>
          <p:nvPr>
            <p:ph type="sldImg"/>
          </p:nvPr>
        </p:nvSpPr>
        <p:spPr>
          <a:ln/>
        </p:spPr>
      </p:sp>
      <p:sp>
        <p:nvSpPr>
          <p:cNvPr id="5058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F9099-BADF-4EFF-BABF-0823721CF1C9}" type="slidenum">
              <a:rPr lang="en-IN" altLang="en-US"/>
              <a:pPr/>
              <a:t>108</a:t>
            </a:fld>
            <a:endParaRPr lang="en-IN" altLang="en-US"/>
          </a:p>
        </p:txBody>
      </p:sp>
      <p:sp>
        <p:nvSpPr>
          <p:cNvPr id="674818" name="Rectangle 2"/>
          <p:cNvSpPr>
            <a:spLocks noRot="1" noChangeArrowheads="1" noTextEdit="1"/>
          </p:cNvSpPr>
          <p:nvPr>
            <p:ph type="sldImg"/>
          </p:nvPr>
        </p:nvSpPr>
        <p:spPr>
          <a:ln/>
        </p:spPr>
      </p:sp>
      <p:sp>
        <p:nvSpPr>
          <p:cNvPr id="67481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721090-744D-4892-999A-E0AF70974E9E}" type="slidenum">
              <a:rPr lang="en-IN" altLang="en-US"/>
              <a:pPr/>
              <a:t>109</a:t>
            </a:fld>
            <a:endParaRPr lang="en-IN" altLang="en-US"/>
          </a:p>
        </p:txBody>
      </p:sp>
      <p:sp>
        <p:nvSpPr>
          <p:cNvPr id="514050" name="Rectangle 2"/>
          <p:cNvSpPr>
            <a:spLocks noRo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89091-BE59-4338-B067-ED8AB3E03B80}" type="slidenum">
              <a:rPr lang="en-IN" altLang="en-US"/>
              <a:pPr/>
              <a:t>11</a:t>
            </a:fld>
            <a:endParaRPr lang="en-IN" altLang="en-US"/>
          </a:p>
        </p:txBody>
      </p:sp>
      <p:sp>
        <p:nvSpPr>
          <p:cNvPr id="543746" name="Rectangle 2"/>
          <p:cNvSpPr>
            <a:spLocks noRot="1" noChangeArrowheads="1" noTextEdit="1"/>
          </p:cNvSpPr>
          <p:nvPr>
            <p:ph type="sldImg"/>
          </p:nvPr>
        </p:nvSpPr>
        <p:spPr>
          <a:ln/>
        </p:spPr>
      </p:sp>
      <p:sp>
        <p:nvSpPr>
          <p:cNvPr id="5437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DD2F8-AE09-4C91-8C7A-8144B133E098}" type="slidenum">
              <a:rPr lang="en-IN" altLang="en-US"/>
              <a:pPr/>
              <a:t>110</a:t>
            </a:fld>
            <a:endParaRPr lang="en-IN" altLang="en-US"/>
          </a:p>
        </p:txBody>
      </p:sp>
      <p:sp>
        <p:nvSpPr>
          <p:cNvPr id="516098" name="Rectangle 2"/>
          <p:cNvSpPr>
            <a:spLocks noRo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48CC2-E3AA-4EEB-A71E-1206FF491F70}" type="slidenum">
              <a:rPr lang="en-IN" altLang="en-US"/>
              <a:pPr/>
              <a:t>111</a:t>
            </a:fld>
            <a:endParaRPr lang="en-IN" altLang="en-US"/>
          </a:p>
        </p:txBody>
      </p:sp>
      <p:sp>
        <p:nvSpPr>
          <p:cNvPr id="662530" name="Rectangle 2"/>
          <p:cNvSpPr>
            <a:spLocks noRo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25689-39F7-4B0A-A156-EF457C7CBBD0}" type="slidenum">
              <a:rPr lang="en-IN" altLang="en-US"/>
              <a:pPr/>
              <a:t>112</a:t>
            </a:fld>
            <a:endParaRPr lang="en-IN" altLang="en-US"/>
          </a:p>
        </p:txBody>
      </p:sp>
      <p:sp>
        <p:nvSpPr>
          <p:cNvPr id="614402" name="Rectangle 2"/>
          <p:cNvSpPr>
            <a:spLocks noRot="1" noChangeArrowheads="1" noTextEdit="1"/>
          </p:cNvSpPr>
          <p:nvPr>
            <p:ph type="sldImg"/>
          </p:nvPr>
        </p:nvSpPr>
        <p:spPr>
          <a:ln/>
        </p:spPr>
      </p:sp>
      <p:sp>
        <p:nvSpPr>
          <p:cNvPr id="61440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66D70-CD0D-4C4F-9203-8E0A3413CABB}" type="slidenum">
              <a:rPr lang="en-IN" altLang="en-US"/>
              <a:pPr/>
              <a:t>113</a:t>
            </a:fld>
            <a:endParaRPr lang="en-IN" altLang="en-US"/>
          </a:p>
        </p:txBody>
      </p:sp>
      <p:sp>
        <p:nvSpPr>
          <p:cNvPr id="616450" name="Rectangle 2"/>
          <p:cNvSpPr>
            <a:spLocks noRot="1" noChangeArrowheads="1" noTextEdit="1"/>
          </p:cNvSpPr>
          <p:nvPr>
            <p:ph type="sldImg"/>
          </p:nvPr>
        </p:nvSpPr>
        <p:spPr>
          <a:ln/>
        </p:spPr>
      </p:sp>
      <p:sp>
        <p:nvSpPr>
          <p:cNvPr id="6164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A9B0E-77F7-4729-9895-22FFF193D544}" type="slidenum">
              <a:rPr lang="en-IN" altLang="en-US"/>
              <a:pPr/>
              <a:t>114</a:t>
            </a:fld>
            <a:endParaRPr lang="en-IN" altLang="en-US"/>
          </a:p>
        </p:txBody>
      </p:sp>
      <p:sp>
        <p:nvSpPr>
          <p:cNvPr id="618498" name="Rectangle 2"/>
          <p:cNvSpPr>
            <a:spLocks noRot="1" noChangeArrowheads="1" noTextEdit="1"/>
          </p:cNvSpPr>
          <p:nvPr>
            <p:ph type="sldImg"/>
          </p:nvPr>
        </p:nvSpPr>
        <p:spPr>
          <a:ln/>
        </p:spPr>
      </p:sp>
      <p:sp>
        <p:nvSpPr>
          <p:cNvPr id="6184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3CB35-809D-4437-91B2-0C9DCA1B38AA}" type="slidenum">
              <a:rPr lang="en-IN" altLang="en-US"/>
              <a:pPr/>
              <a:t>115</a:t>
            </a:fld>
            <a:endParaRPr lang="en-IN" altLang="en-US"/>
          </a:p>
        </p:txBody>
      </p:sp>
      <p:sp>
        <p:nvSpPr>
          <p:cNvPr id="524290" name="Rectangle 2"/>
          <p:cNvSpPr>
            <a:spLocks noRot="1" noChangeArrowheads="1" noTextEdit="1"/>
          </p:cNvSpPr>
          <p:nvPr>
            <p:ph type="sldImg"/>
          </p:nvPr>
        </p:nvSpPr>
        <p:spPr>
          <a:ln/>
        </p:spPr>
      </p:sp>
      <p:sp>
        <p:nvSpPr>
          <p:cNvPr id="5242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B561A-5C74-4E63-A024-D68209F518B9}" type="slidenum">
              <a:rPr lang="en-IN" altLang="en-US"/>
              <a:pPr/>
              <a:t>116</a:t>
            </a:fld>
            <a:endParaRPr lang="en-IN" altLang="en-US"/>
          </a:p>
        </p:txBody>
      </p:sp>
      <p:sp>
        <p:nvSpPr>
          <p:cNvPr id="620546" name="Rectangle 2"/>
          <p:cNvSpPr>
            <a:spLocks noRot="1" noChangeArrowheads="1" noTextEdit="1"/>
          </p:cNvSpPr>
          <p:nvPr>
            <p:ph type="sldImg"/>
          </p:nvPr>
        </p:nvSpPr>
        <p:spPr>
          <a:ln/>
        </p:spPr>
      </p:sp>
      <p:sp>
        <p:nvSpPr>
          <p:cNvPr id="6205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831CD-5520-4593-8625-E05CFA5F5FBD}" type="slidenum">
              <a:rPr lang="en-IN" altLang="en-US"/>
              <a:pPr/>
              <a:t>117</a:t>
            </a:fld>
            <a:endParaRPr lang="en-IN" altLang="en-US"/>
          </a:p>
        </p:txBody>
      </p:sp>
      <p:sp>
        <p:nvSpPr>
          <p:cNvPr id="646146" name="Rectangle 2"/>
          <p:cNvSpPr>
            <a:spLocks noRot="1" noChangeArrowheads="1" noTextEdit="1"/>
          </p:cNvSpPr>
          <p:nvPr>
            <p:ph type="sldImg"/>
          </p:nvPr>
        </p:nvSpPr>
        <p:spPr>
          <a:ln/>
        </p:spPr>
      </p:sp>
      <p:sp>
        <p:nvSpPr>
          <p:cNvPr id="64614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882F9-22A5-42AD-9F50-CEC1EE7BC4D4}" type="slidenum">
              <a:rPr lang="en-IN" altLang="en-US"/>
              <a:pPr/>
              <a:t>118</a:t>
            </a:fld>
            <a:endParaRPr lang="en-IN" altLang="en-US"/>
          </a:p>
        </p:txBody>
      </p:sp>
      <p:sp>
        <p:nvSpPr>
          <p:cNvPr id="604162" name="Rectangle 2"/>
          <p:cNvSpPr>
            <a:spLocks noRo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F3B59-14E2-4E16-801E-726DFC033B17}" type="slidenum">
              <a:rPr lang="en-IN" altLang="en-US"/>
              <a:pPr/>
              <a:t>119</a:t>
            </a:fld>
            <a:endParaRPr lang="en-IN" altLang="en-US"/>
          </a:p>
        </p:txBody>
      </p:sp>
      <p:sp>
        <p:nvSpPr>
          <p:cNvPr id="610306" name="Rectangle 2"/>
          <p:cNvSpPr>
            <a:spLocks noRo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20AB2-FF90-4C03-8DD8-25F4BB094BA8}" type="slidenum">
              <a:rPr lang="en-IN" altLang="en-US"/>
              <a:pPr/>
              <a:t>12</a:t>
            </a:fld>
            <a:endParaRPr lang="en-IN" altLang="en-US"/>
          </a:p>
        </p:txBody>
      </p:sp>
      <p:sp>
        <p:nvSpPr>
          <p:cNvPr id="547842" name="Rectangle 2"/>
          <p:cNvSpPr>
            <a:spLocks noRo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4CF96-8873-470B-987B-097135E1B56D}" type="slidenum">
              <a:rPr lang="en-IN" altLang="en-US"/>
              <a:pPr/>
              <a:t>120</a:t>
            </a:fld>
            <a:endParaRPr lang="en-IN" altLang="en-US"/>
          </a:p>
        </p:txBody>
      </p:sp>
      <p:sp>
        <p:nvSpPr>
          <p:cNvPr id="612354" name="Rectangle 2"/>
          <p:cNvSpPr>
            <a:spLocks noRo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540242-506C-4F7B-A524-515E45E20D68}" type="slidenum">
              <a:rPr lang="en-IN" altLang="en-US"/>
              <a:pPr/>
              <a:t>13</a:t>
            </a:fld>
            <a:endParaRPr lang="en-IN" altLang="en-US"/>
          </a:p>
        </p:txBody>
      </p:sp>
      <p:sp>
        <p:nvSpPr>
          <p:cNvPr id="549890" name="Rectangle 2"/>
          <p:cNvSpPr>
            <a:spLocks noRot="1" noChangeArrowheads="1" noTextEdit="1"/>
          </p:cNvSpPr>
          <p:nvPr>
            <p:ph type="sldImg"/>
          </p:nvPr>
        </p:nvSpPr>
        <p:spPr>
          <a:ln/>
        </p:spPr>
      </p:sp>
      <p:sp>
        <p:nvSpPr>
          <p:cNvPr id="5498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F07D1-3CFB-41B5-AB68-FF3E96FE993C}" type="slidenum">
              <a:rPr lang="en-IN" altLang="en-US"/>
              <a:pPr/>
              <a:t>14</a:t>
            </a:fld>
            <a:endParaRPr lang="en-IN" altLang="en-US"/>
          </a:p>
        </p:txBody>
      </p:sp>
      <p:sp>
        <p:nvSpPr>
          <p:cNvPr id="552962" name="Rectangle 2"/>
          <p:cNvSpPr>
            <a:spLocks noRot="1"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FB799-299C-4D97-AD09-909806917902}" type="slidenum">
              <a:rPr lang="en-IN" altLang="en-US"/>
              <a:pPr/>
              <a:t>15</a:t>
            </a:fld>
            <a:endParaRPr lang="en-IN" altLang="en-US"/>
          </a:p>
        </p:txBody>
      </p:sp>
      <p:sp>
        <p:nvSpPr>
          <p:cNvPr id="555010" name="Rectangle 2"/>
          <p:cNvSpPr>
            <a:spLocks noRot="1" noChangeArrowheads="1" noTextEdit="1"/>
          </p:cNvSpPr>
          <p:nvPr>
            <p:ph type="sldImg"/>
          </p:nvPr>
        </p:nvSpPr>
        <p:spPr>
          <a:ln/>
        </p:spPr>
      </p:sp>
      <p:sp>
        <p:nvSpPr>
          <p:cNvPr id="55501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36E26-1C39-4469-9971-9915E2BBC5F5}" type="slidenum">
              <a:rPr lang="en-IN" altLang="en-US"/>
              <a:pPr/>
              <a:t>16</a:t>
            </a:fld>
            <a:endParaRPr lang="en-IN" altLang="en-US"/>
          </a:p>
        </p:txBody>
      </p:sp>
      <p:sp>
        <p:nvSpPr>
          <p:cNvPr id="557058" name="Rectangle 2"/>
          <p:cNvSpPr>
            <a:spLocks noRot="1" noChangeArrowheads="1" noTextEdit="1"/>
          </p:cNvSpPr>
          <p:nvPr>
            <p:ph type="sldImg"/>
          </p:nvPr>
        </p:nvSpPr>
        <p:spPr>
          <a:ln/>
        </p:spPr>
      </p:sp>
      <p:sp>
        <p:nvSpPr>
          <p:cNvPr id="5570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B973F-F613-4321-AB51-67A28BB36161}" type="slidenum">
              <a:rPr lang="en-IN" altLang="en-US"/>
              <a:pPr/>
              <a:t>17</a:t>
            </a:fld>
            <a:endParaRPr lang="en-IN" altLang="en-US"/>
          </a:p>
        </p:txBody>
      </p:sp>
      <p:sp>
        <p:nvSpPr>
          <p:cNvPr id="559106" name="Rectangle 2"/>
          <p:cNvSpPr>
            <a:spLocks noRot="1" noChangeArrowheads="1" noTextEdit="1"/>
          </p:cNvSpPr>
          <p:nvPr>
            <p:ph type="sldImg"/>
          </p:nvPr>
        </p:nvSpPr>
        <p:spPr>
          <a:ln/>
        </p:spPr>
      </p:sp>
      <p:sp>
        <p:nvSpPr>
          <p:cNvPr id="5591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80F57-F307-402D-8054-67E1A11E51B5}" type="slidenum">
              <a:rPr lang="en-IN" altLang="en-US"/>
              <a:pPr/>
              <a:t>18</a:t>
            </a:fld>
            <a:endParaRPr lang="en-IN" altLang="en-US"/>
          </a:p>
        </p:txBody>
      </p:sp>
      <p:sp>
        <p:nvSpPr>
          <p:cNvPr id="561154" name="Rectangle 2"/>
          <p:cNvSpPr>
            <a:spLocks noRot="1" noChangeArrowheads="1" noTextEdit="1"/>
          </p:cNvSpPr>
          <p:nvPr>
            <p:ph type="sldImg"/>
          </p:nvPr>
        </p:nvSpPr>
        <p:spPr>
          <a:ln/>
        </p:spPr>
      </p:sp>
      <p:sp>
        <p:nvSpPr>
          <p:cNvPr id="56115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38074-8758-4D43-8571-910D181CFA4A}" type="slidenum">
              <a:rPr lang="en-IN" altLang="en-US"/>
              <a:pPr/>
              <a:t>19</a:t>
            </a:fld>
            <a:endParaRPr lang="en-IN" altLang="en-US"/>
          </a:p>
        </p:txBody>
      </p:sp>
      <p:sp>
        <p:nvSpPr>
          <p:cNvPr id="563202" name="Rectangle 2"/>
          <p:cNvSpPr>
            <a:spLocks noRot="1" noChangeArrowheads="1" noTextEdit="1"/>
          </p:cNvSpPr>
          <p:nvPr>
            <p:ph type="sldImg"/>
          </p:nvPr>
        </p:nvSpPr>
        <p:spPr>
          <a:ln/>
        </p:spPr>
      </p:sp>
      <p:sp>
        <p:nvSpPr>
          <p:cNvPr id="56320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395A4-F6FA-4E1A-BD5E-2C3663B5BEB5}" type="slidenum">
              <a:rPr lang="en-IN" altLang="en-US"/>
              <a:pPr/>
              <a:t>2</a:t>
            </a:fld>
            <a:endParaRPr lang="en-IN" altLang="en-US"/>
          </a:p>
        </p:txBody>
      </p:sp>
      <p:sp>
        <p:nvSpPr>
          <p:cNvPr id="271362" name="Rectangle 2"/>
          <p:cNvSpPr>
            <a:spLocks noRo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87151-0E9B-40C0-A003-0A19CB26C65C}" type="slidenum">
              <a:rPr lang="en-IN" altLang="en-US"/>
              <a:pPr/>
              <a:t>20</a:t>
            </a:fld>
            <a:endParaRPr lang="en-IN" altLang="en-US"/>
          </a:p>
        </p:txBody>
      </p:sp>
      <p:sp>
        <p:nvSpPr>
          <p:cNvPr id="565250" name="Rectangle 2"/>
          <p:cNvSpPr>
            <a:spLocks noRot="1" noChangeArrowheads="1" noTextEdit="1"/>
          </p:cNvSpPr>
          <p:nvPr>
            <p:ph type="sldImg"/>
          </p:nvPr>
        </p:nvSpPr>
        <p:spPr>
          <a:ln/>
        </p:spPr>
      </p:sp>
      <p:sp>
        <p:nvSpPr>
          <p:cNvPr id="5652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EBF1A-7779-426A-B852-1ADB2809A8B1}" type="slidenum">
              <a:rPr lang="en-IN" altLang="en-US"/>
              <a:pPr/>
              <a:t>21</a:t>
            </a:fld>
            <a:endParaRPr lang="en-IN" altLang="en-US"/>
          </a:p>
        </p:txBody>
      </p:sp>
      <p:sp>
        <p:nvSpPr>
          <p:cNvPr id="567298" name="Rectangle 2"/>
          <p:cNvSpPr>
            <a:spLocks noRot="1" noChangeArrowheads="1" noTextEdit="1"/>
          </p:cNvSpPr>
          <p:nvPr>
            <p:ph type="sldImg"/>
          </p:nvPr>
        </p:nvSpPr>
        <p:spPr>
          <a:ln/>
        </p:spPr>
      </p:sp>
      <p:sp>
        <p:nvSpPr>
          <p:cNvPr id="5672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DE27B-C00D-437B-BFE2-76A312F9B119}" type="slidenum">
              <a:rPr lang="en-IN" altLang="en-US"/>
              <a:pPr/>
              <a:t>22</a:t>
            </a:fld>
            <a:endParaRPr lang="en-IN" altLang="en-US"/>
          </a:p>
        </p:txBody>
      </p:sp>
      <p:sp>
        <p:nvSpPr>
          <p:cNvPr id="569346" name="Rectangle 2"/>
          <p:cNvSpPr>
            <a:spLocks noRo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6A874-D1F7-4E18-93F9-17133E217CA3}" type="slidenum">
              <a:rPr lang="en-IN" altLang="en-US"/>
              <a:pPr/>
              <a:t>23</a:t>
            </a:fld>
            <a:endParaRPr lang="en-IN" altLang="en-US"/>
          </a:p>
        </p:txBody>
      </p:sp>
      <p:sp>
        <p:nvSpPr>
          <p:cNvPr id="571394" name="Rectangle 2"/>
          <p:cNvSpPr>
            <a:spLocks noRot="1" noChangeArrowheads="1" noTextEdit="1"/>
          </p:cNvSpPr>
          <p:nvPr>
            <p:ph type="sldImg"/>
          </p:nvPr>
        </p:nvSpPr>
        <p:spPr>
          <a:ln/>
        </p:spPr>
      </p:sp>
      <p:sp>
        <p:nvSpPr>
          <p:cNvPr id="5713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9F9FD-C316-40AA-B0D9-6FB4477F1E7B}" type="slidenum">
              <a:rPr lang="en-IN" altLang="en-US"/>
              <a:pPr/>
              <a:t>24</a:t>
            </a:fld>
            <a:endParaRPr lang="en-IN" altLang="en-US"/>
          </a:p>
        </p:txBody>
      </p:sp>
      <p:sp>
        <p:nvSpPr>
          <p:cNvPr id="573442" name="Rectangle 2"/>
          <p:cNvSpPr>
            <a:spLocks noRot="1" noChangeArrowheads="1" noTextEdit="1"/>
          </p:cNvSpPr>
          <p:nvPr>
            <p:ph type="sldImg"/>
          </p:nvPr>
        </p:nvSpPr>
        <p:spPr>
          <a:ln/>
        </p:spPr>
      </p:sp>
      <p:sp>
        <p:nvSpPr>
          <p:cNvPr id="57344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7A3B3-CDA1-46B7-83CF-84F8AF7E2082}" type="slidenum">
              <a:rPr lang="en-IN" altLang="en-US"/>
              <a:pPr/>
              <a:t>25</a:t>
            </a:fld>
            <a:endParaRPr lang="en-IN" altLang="en-US"/>
          </a:p>
        </p:txBody>
      </p:sp>
      <p:sp>
        <p:nvSpPr>
          <p:cNvPr id="577538" name="Rectangle 2"/>
          <p:cNvSpPr>
            <a:spLocks noRot="1" noChangeArrowheads="1" noTextEdit="1"/>
          </p:cNvSpPr>
          <p:nvPr>
            <p:ph type="sldImg"/>
          </p:nvPr>
        </p:nvSpPr>
        <p:spPr>
          <a:ln/>
        </p:spPr>
      </p:sp>
      <p:sp>
        <p:nvSpPr>
          <p:cNvPr id="577539"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D08F1-B565-44F3-9CAE-93DFEDD1B97F}" type="slidenum">
              <a:rPr lang="en-IN" altLang="en-US"/>
              <a:pPr/>
              <a:t>26</a:t>
            </a:fld>
            <a:endParaRPr lang="en-IN" altLang="en-US"/>
          </a:p>
        </p:txBody>
      </p:sp>
      <p:sp>
        <p:nvSpPr>
          <p:cNvPr id="333826" name="Rectangle 2"/>
          <p:cNvSpPr>
            <a:spLocks noRo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7581FA-B102-443B-81F4-7204141059CB}" type="slidenum">
              <a:rPr lang="en-IN" altLang="en-US"/>
              <a:pPr/>
              <a:t>27</a:t>
            </a:fld>
            <a:endParaRPr lang="en-IN" altLang="en-US"/>
          </a:p>
        </p:txBody>
      </p:sp>
      <p:sp>
        <p:nvSpPr>
          <p:cNvPr id="633858" name="Rectangle 2"/>
          <p:cNvSpPr>
            <a:spLocks noRot="1" noChangeArrowheads="1" noTextEdit="1"/>
          </p:cNvSpPr>
          <p:nvPr>
            <p:ph type="sldImg"/>
          </p:nvPr>
        </p:nvSpPr>
        <p:spPr>
          <a:ln/>
        </p:spPr>
      </p:sp>
      <p:sp>
        <p:nvSpPr>
          <p:cNvPr id="633859"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1BA58-F635-4A60-9C31-EE5DA6504AF2}" type="slidenum">
              <a:rPr lang="en-IN" altLang="en-US"/>
              <a:pPr/>
              <a:t>28</a:t>
            </a:fld>
            <a:endParaRPr lang="en-IN" altLang="en-US"/>
          </a:p>
        </p:txBody>
      </p:sp>
      <p:sp>
        <p:nvSpPr>
          <p:cNvPr id="635906" name="Rectangle 2"/>
          <p:cNvSpPr>
            <a:spLocks noRot="1" noChangeArrowheads="1" noTextEdit="1"/>
          </p:cNvSpPr>
          <p:nvPr>
            <p:ph type="sldImg"/>
          </p:nvPr>
        </p:nvSpPr>
        <p:spPr>
          <a:ln/>
        </p:spPr>
      </p:sp>
      <p:sp>
        <p:nvSpPr>
          <p:cNvPr id="63590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198D7-5FA5-4C8D-AC06-3925079B390F}" type="slidenum">
              <a:rPr lang="en-IN" altLang="en-US"/>
              <a:pPr/>
              <a:t>29</a:t>
            </a:fld>
            <a:endParaRPr lang="en-IN" altLang="en-US"/>
          </a:p>
        </p:txBody>
      </p:sp>
      <p:sp>
        <p:nvSpPr>
          <p:cNvPr id="339970" name="Rectangle 2"/>
          <p:cNvSpPr>
            <a:spLocks noRot="1" noChangeArrowheads="1" noTextEdit="1"/>
          </p:cNvSpPr>
          <p:nvPr>
            <p:ph type="sldImg"/>
          </p:nvPr>
        </p:nvSpPr>
        <p:spPr>
          <a:ln/>
        </p:spPr>
      </p:sp>
      <p:sp>
        <p:nvSpPr>
          <p:cNvPr id="339971" name="Rectangle 3"/>
          <p:cNvSpPr>
            <a:spLocks noGrp="1" noChangeArrowheads="1"/>
          </p:cNvSpPr>
          <p:nvPr>
            <p:ph type="body" idx="1"/>
          </p:nvPr>
        </p:nvSpPr>
        <p:spPr/>
        <p:txBody>
          <a:bodyPr/>
          <a:lstStyle/>
          <a:p>
            <a:r>
              <a:rPr lang="en-IN" altLang="en-US"/>
              <a:t>Specify path for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3F79C-3947-4DAB-B5FA-38B120CA814B}" type="slidenum">
              <a:rPr lang="en-IN" altLang="en-US"/>
              <a:pPr/>
              <a:t>3</a:t>
            </a:fld>
            <a:endParaRPr lang="en-IN" altLang="en-US"/>
          </a:p>
        </p:txBody>
      </p:sp>
      <p:sp>
        <p:nvSpPr>
          <p:cNvPr id="528386" name="Rectangle 2"/>
          <p:cNvSpPr>
            <a:spLocks noRot="1" noChangeArrowheads="1" noTextEdit="1"/>
          </p:cNvSpPr>
          <p:nvPr>
            <p:ph type="sldImg"/>
          </p:nvPr>
        </p:nvSpPr>
        <p:spPr>
          <a:ln/>
        </p:spPr>
      </p:sp>
      <p:sp>
        <p:nvSpPr>
          <p:cNvPr id="52838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383FE-0135-4A38-89F7-B9D00FA96629}" type="slidenum">
              <a:rPr lang="en-IN" altLang="en-US"/>
              <a:pPr/>
              <a:t>30</a:t>
            </a:fld>
            <a:endParaRPr lang="en-IN" altLang="en-US"/>
          </a:p>
        </p:txBody>
      </p:sp>
      <p:sp>
        <p:nvSpPr>
          <p:cNvPr id="344066" name="Rectangle 2"/>
          <p:cNvSpPr>
            <a:spLocks noRot="1" noChangeArrowheads="1" noTextEdit="1"/>
          </p:cNvSpPr>
          <p:nvPr>
            <p:ph type="sldImg"/>
          </p:nvPr>
        </p:nvSpPr>
        <p:spPr>
          <a:ln/>
        </p:spPr>
      </p:sp>
      <p:sp>
        <p:nvSpPr>
          <p:cNvPr id="34406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16677-8361-4EA6-A105-37A266067B7E}" type="slidenum">
              <a:rPr lang="en-IN" altLang="en-US"/>
              <a:pPr/>
              <a:t>31</a:t>
            </a:fld>
            <a:endParaRPr lang="en-IN" altLang="en-US"/>
          </a:p>
        </p:txBody>
      </p:sp>
      <p:sp>
        <p:nvSpPr>
          <p:cNvPr id="346114" name="Rectangle 2"/>
          <p:cNvSpPr>
            <a:spLocks noRo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41EE61-7948-455E-81CC-AA07BC718480}" type="slidenum">
              <a:rPr lang="en-IN" altLang="en-US"/>
              <a:pPr/>
              <a:t>32</a:t>
            </a:fld>
            <a:endParaRPr lang="en-IN" altLang="en-US"/>
          </a:p>
        </p:txBody>
      </p:sp>
      <p:sp>
        <p:nvSpPr>
          <p:cNvPr id="352258" name="Rectangle 2"/>
          <p:cNvSpPr>
            <a:spLocks noRo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0E248-8C42-4579-BF72-E662D6C9FD93}" type="slidenum">
              <a:rPr lang="en-IN" altLang="en-US"/>
              <a:pPr/>
              <a:t>33</a:t>
            </a:fld>
            <a:endParaRPr lang="en-IN" altLang="en-US"/>
          </a:p>
        </p:txBody>
      </p:sp>
      <p:sp>
        <p:nvSpPr>
          <p:cNvPr id="579586" name="Rectangle 2"/>
          <p:cNvSpPr>
            <a:spLocks noRot="1" noChangeArrowheads="1" noTextEdit="1"/>
          </p:cNvSpPr>
          <p:nvPr>
            <p:ph type="sldImg"/>
          </p:nvPr>
        </p:nvSpPr>
        <p:spPr>
          <a:ln/>
        </p:spPr>
      </p:sp>
      <p:sp>
        <p:nvSpPr>
          <p:cNvPr id="57958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6F165-9FF1-4255-A492-CD7462F18F5A}" type="slidenum">
              <a:rPr lang="en-IN" altLang="en-US"/>
              <a:pPr/>
              <a:t>34</a:t>
            </a:fld>
            <a:endParaRPr lang="en-IN" altLang="en-US"/>
          </a:p>
        </p:txBody>
      </p:sp>
      <p:sp>
        <p:nvSpPr>
          <p:cNvPr id="581634" name="Rectangle 2"/>
          <p:cNvSpPr>
            <a:spLocks noRo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9BA3B-5D91-4F97-8E38-ED136BC7DB9C}" type="slidenum">
              <a:rPr lang="en-IN" altLang="en-US"/>
              <a:pPr/>
              <a:t>35</a:t>
            </a:fld>
            <a:endParaRPr lang="en-IN" altLang="en-US"/>
          </a:p>
        </p:txBody>
      </p:sp>
      <p:sp>
        <p:nvSpPr>
          <p:cNvPr id="589826" name="Rectangle 2"/>
          <p:cNvSpPr>
            <a:spLocks noRot="1" noChangeArrowheads="1" noTextEdit="1"/>
          </p:cNvSpPr>
          <p:nvPr>
            <p:ph type="sldImg"/>
          </p:nvPr>
        </p:nvSpPr>
        <p:spPr>
          <a:ln/>
        </p:spPr>
      </p:sp>
      <p:sp>
        <p:nvSpPr>
          <p:cNvPr id="58982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ADCA9-FEE2-48F8-B8D6-8DABEB98F6E1}" type="slidenum">
              <a:rPr lang="en-IN" altLang="en-US"/>
              <a:pPr/>
              <a:t>36</a:t>
            </a:fld>
            <a:endParaRPr lang="en-IN" altLang="en-US"/>
          </a:p>
        </p:txBody>
      </p:sp>
      <p:sp>
        <p:nvSpPr>
          <p:cNvPr id="583682" name="Rectangle 2"/>
          <p:cNvSpPr>
            <a:spLocks noRot="1" noChangeArrowheads="1" noTextEdit="1"/>
          </p:cNvSpPr>
          <p:nvPr>
            <p:ph type="sldImg"/>
          </p:nvPr>
        </p:nvSpPr>
        <p:spPr>
          <a:ln/>
        </p:spPr>
      </p:sp>
      <p:sp>
        <p:nvSpPr>
          <p:cNvPr id="58368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4935-6443-4065-AECB-863069456104}" type="slidenum">
              <a:rPr lang="en-IN" altLang="en-US"/>
              <a:pPr/>
              <a:t>37</a:t>
            </a:fld>
            <a:endParaRPr lang="en-IN" altLang="en-US"/>
          </a:p>
        </p:txBody>
      </p:sp>
      <p:sp>
        <p:nvSpPr>
          <p:cNvPr id="593922" name="Rectangle 2"/>
          <p:cNvSpPr>
            <a:spLocks noRo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23943-3E2C-4E4D-9198-392EEAD212D6}" type="slidenum">
              <a:rPr lang="en-IN" altLang="en-US"/>
              <a:pPr/>
              <a:t>38</a:t>
            </a:fld>
            <a:endParaRPr lang="en-IN" altLang="en-US"/>
          </a:p>
        </p:txBody>
      </p:sp>
      <p:sp>
        <p:nvSpPr>
          <p:cNvPr id="585730" name="Rectangle 2"/>
          <p:cNvSpPr>
            <a:spLocks noRot="1" noChangeArrowheads="1" noTextEdit="1"/>
          </p:cNvSpPr>
          <p:nvPr>
            <p:ph type="sldImg"/>
          </p:nvPr>
        </p:nvSpPr>
        <p:spPr>
          <a:ln/>
        </p:spPr>
      </p:sp>
      <p:sp>
        <p:nvSpPr>
          <p:cNvPr id="58573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25400-85BE-47DC-A2BD-89933802A4C2}" type="slidenum">
              <a:rPr lang="en-IN" altLang="en-US"/>
              <a:pPr/>
              <a:t>39</a:t>
            </a:fld>
            <a:endParaRPr lang="en-IN" altLang="en-US"/>
          </a:p>
        </p:txBody>
      </p:sp>
      <p:sp>
        <p:nvSpPr>
          <p:cNvPr id="587778" name="Rectangle 2"/>
          <p:cNvSpPr>
            <a:spLocks noRo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3E906-3FA6-4830-A889-1BA094E49ACF}" type="slidenum">
              <a:rPr lang="en-IN" altLang="en-US"/>
              <a:pPr/>
              <a:t>4</a:t>
            </a:fld>
            <a:endParaRPr lang="en-IN" altLang="en-US"/>
          </a:p>
        </p:txBody>
      </p:sp>
      <p:sp>
        <p:nvSpPr>
          <p:cNvPr id="526338" name="Rectangle 2"/>
          <p:cNvSpPr>
            <a:spLocks noRot="1" noChangeArrowheads="1" noTextEdit="1"/>
          </p:cNvSpPr>
          <p:nvPr>
            <p:ph type="sldImg"/>
          </p:nvPr>
        </p:nvSpPr>
        <p:spPr>
          <a:ln/>
        </p:spPr>
      </p:sp>
      <p:sp>
        <p:nvSpPr>
          <p:cNvPr id="52633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65320-53B4-475A-9ED1-8211A2DD41BC}" type="slidenum">
              <a:rPr lang="en-IN" altLang="en-US"/>
              <a:pPr/>
              <a:t>40</a:t>
            </a:fld>
            <a:endParaRPr lang="en-IN" altLang="en-US"/>
          </a:p>
        </p:txBody>
      </p:sp>
      <p:sp>
        <p:nvSpPr>
          <p:cNvPr id="595970" name="Rectangle 2"/>
          <p:cNvSpPr>
            <a:spLocks noRot="1" noChangeArrowheads="1" noTextEdit="1"/>
          </p:cNvSpPr>
          <p:nvPr>
            <p:ph type="sldImg"/>
          </p:nvPr>
        </p:nvSpPr>
        <p:spPr>
          <a:ln/>
        </p:spPr>
      </p:sp>
      <p:sp>
        <p:nvSpPr>
          <p:cNvPr id="59597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FD96FB-EB4C-4745-B71F-7A93F4B4BCCF}" type="slidenum">
              <a:rPr lang="en-IN" altLang="en-US"/>
              <a:pPr/>
              <a:t>41</a:t>
            </a:fld>
            <a:endParaRPr lang="en-IN" altLang="en-US"/>
          </a:p>
        </p:txBody>
      </p:sp>
      <p:sp>
        <p:nvSpPr>
          <p:cNvPr id="598018" name="Rectangle 2"/>
          <p:cNvSpPr>
            <a:spLocks noRot="1" noChangeArrowheads="1" noTextEdit="1"/>
          </p:cNvSpPr>
          <p:nvPr>
            <p:ph type="sldImg"/>
          </p:nvPr>
        </p:nvSpPr>
        <p:spPr>
          <a:ln/>
        </p:spPr>
      </p:sp>
      <p:sp>
        <p:nvSpPr>
          <p:cNvPr id="59801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244C6-8722-4C56-8880-21CB3B2A62D0}" type="slidenum">
              <a:rPr lang="en-IN" altLang="en-US"/>
              <a:pPr/>
              <a:t>42</a:t>
            </a:fld>
            <a:endParaRPr lang="en-IN" altLang="en-US"/>
          </a:p>
        </p:txBody>
      </p:sp>
      <p:sp>
        <p:nvSpPr>
          <p:cNvPr id="600066" name="Rectangle 2"/>
          <p:cNvSpPr>
            <a:spLocks noRot="1" noChangeArrowheads="1" noTextEdit="1"/>
          </p:cNvSpPr>
          <p:nvPr>
            <p:ph type="sldImg"/>
          </p:nvPr>
        </p:nvSpPr>
        <p:spPr>
          <a:ln/>
        </p:spPr>
      </p:sp>
      <p:sp>
        <p:nvSpPr>
          <p:cNvPr id="60006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2FEF1-7D74-43EA-8D09-99699BE2F6A0}" type="slidenum">
              <a:rPr lang="en-IN" altLang="en-US"/>
              <a:pPr/>
              <a:t>43</a:t>
            </a:fld>
            <a:endParaRPr lang="en-IN" altLang="en-US"/>
          </a:p>
        </p:txBody>
      </p:sp>
      <p:sp>
        <p:nvSpPr>
          <p:cNvPr id="602114" name="Rectangle 2"/>
          <p:cNvSpPr>
            <a:spLocks noRot="1" noChangeArrowheads="1" noTextEdit="1"/>
          </p:cNvSpPr>
          <p:nvPr>
            <p:ph type="sldImg"/>
          </p:nvPr>
        </p:nvSpPr>
        <p:spPr>
          <a:ln/>
        </p:spPr>
      </p:sp>
      <p:sp>
        <p:nvSpPr>
          <p:cNvPr id="602115"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04811-5F14-42E7-97CD-78F1D855D140}" type="slidenum">
              <a:rPr lang="en-IN" altLang="en-US"/>
              <a:pPr/>
              <a:t>44</a:t>
            </a:fld>
            <a:endParaRPr lang="en-IN" altLang="en-US"/>
          </a:p>
        </p:txBody>
      </p:sp>
      <p:sp>
        <p:nvSpPr>
          <p:cNvPr id="380930" name="Rectangle 2"/>
          <p:cNvSpPr>
            <a:spLocks noRot="1" noChangeArrowheads="1" noTextEdit="1"/>
          </p:cNvSpPr>
          <p:nvPr>
            <p:ph type="sldImg"/>
          </p:nvPr>
        </p:nvSpPr>
        <p:spPr>
          <a:ln/>
        </p:spPr>
      </p:sp>
      <p:sp>
        <p:nvSpPr>
          <p:cNvPr id="380931"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D271E-F619-41FA-947E-C76CBDDEAF90}" type="slidenum">
              <a:rPr lang="en-IN" altLang="en-US"/>
              <a:pPr/>
              <a:t>45</a:t>
            </a:fld>
            <a:endParaRPr lang="en-IN" altLang="en-US"/>
          </a:p>
        </p:txBody>
      </p:sp>
      <p:sp>
        <p:nvSpPr>
          <p:cNvPr id="637954" name="Rectangle 2"/>
          <p:cNvSpPr>
            <a:spLocks noRot="1" noChangeArrowheads="1" noTextEdit="1"/>
          </p:cNvSpPr>
          <p:nvPr>
            <p:ph type="sldImg"/>
          </p:nvPr>
        </p:nvSpPr>
        <p:spPr>
          <a:ln/>
        </p:spPr>
      </p:sp>
      <p:sp>
        <p:nvSpPr>
          <p:cNvPr id="637955"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1F44F-FC0B-404A-9619-9D1429690242}" type="slidenum">
              <a:rPr lang="en-IN" altLang="en-US"/>
              <a:pPr/>
              <a:t>46</a:t>
            </a:fld>
            <a:endParaRPr lang="en-IN" altLang="en-US"/>
          </a:p>
        </p:txBody>
      </p:sp>
      <p:sp>
        <p:nvSpPr>
          <p:cNvPr id="640002" name="Rectangle 2"/>
          <p:cNvSpPr>
            <a:spLocks noRot="1" noChangeArrowheads="1" noTextEdit="1"/>
          </p:cNvSpPr>
          <p:nvPr>
            <p:ph type="sldImg"/>
          </p:nvPr>
        </p:nvSpPr>
        <p:spPr>
          <a:ln/>
        </p:spPr>
      </p:sp>
      <p:sp>
        <p:nvSpPr>
          <p:cNvPr id="640003"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6AAA2-24E1-4A3A-A752-9B8BBEB4B313}" type="slidenum">
              <a:rPr lang="en-IN" altLang="en-US"/>
              <a:pPr/>
              <a:t>47</a:t>
            </a:fld>
            <a:endParaRPr lang="en-IN" altLang="en-US"/>
          </a:p>
        </p:txBody>
      </p:sp>
      <p:sp>
        <p:nvSpPr>
          <p:cNvPr id="391170" name="Rectangle 2"/>
          <p:cNvSpPr>
            <a:spLocks noRot="1" noChangeArrowheads="1" noTextEdit="1"/>
          </p:cNvSpPr>
          <p:nvPr>
            <p:ph type="sldImg"/>
          </p:nvPr>
        </p:nvSpPr>
        <p:spPr>
          <a:ln/>
        </p:spPr>
      </p:sp>
      <p:sp>
        <p:nvSpPr>
          <p:cNvPr id="39117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54B35-1C2C-445E-B124-16D1DED53727}" type="slidenum">
              <a:rPr lang="en-IN" altLang="en-US"/>
              <a:pPr/>
              <a:t>48</a:t>
            </a:fld>
            <a:endParaRPr lang="en-IN" altLang="en-US"/>
          </a:p>
        </p:txBody>
      </p:sp>
      <p:sp>
        <p:nvSpPr>
          <p:cNvPr id="393218" name="Rectangle 2"/>
          <p:cNvSpPr>
            <a:spLocks noRo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B02A6-D576-426A-9888-0933FAD34976}" type="slidenum">
              <a:rPr lang="en-IN" altLang="en-US"/>
              <a:pPr/>
              <a:t>49</a:t>
            </a:fld>
            <a:endParaRPr lang="en-IN" altLang="en-US"/>
          </a:p>
        </p:txBody>
      </p:sp>
      <p:sp>
        <p:nvSpPr>
          <p:cNvPr id="419842" name="Rectangle 2"/>
          <p:cNvSpPr>
            <a:spLocks noRot="1" noChangeArrowheads="1" noTextEdit="1"/>
          </p:cNvSpPr>
          <p:nvPr>
            <p:ph type="sldImg"/>
          </p:nvPr>
        </p:nvSpPr>
        <p:spPr>
          <a:ln/>
        </p:spPr>
      </p:sp>
      <p:sp>
        <p:nvSpPr>
          <p:cNvPr id="41984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83E2F2-93C1-4F60-BF86-F8D13B6DE340}" type="slidenum">
              <a:rPr lang="en-IN" altLang="en-US"/>
              <a:pPr/>
              <a:t>5</a:t>
            </a:fld>
            <a:endParaRPr lang="en-IN" altLang="en-US"/>
          </a:p>
        </p:txBody>
      </p:sp>
      <p:sp>
        <p:nvSpPr>
          <p:cNvPr id="275458" name="Rectangle 2"/>
          <p:cNvSpPr>
            <a:spLocks noRo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FB065-B2F9-4DF2-B536-6A318CB2FDEC}" type="slidenum">
              <a:rPr lang="en-IN" altLang="en-US"/>
              <a:pPr/>
              <a:t>50</a:t>
            </a:fld>
            <a:endParaRPr lang="en-IN" altLang="en-US"/>
          </a:p>
        </p:txBody>
      </p:sp>
      <p:sp>
        <p:nvSpPr>
          <p:cNvPr id="680962" name="Rectangle 2"/>
          <p:cNvSpPr>
            <a:spLocks noRot="1"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D4A0B-09DB-47A7-8966-F161283E5AF4}" type="slidenum">
              <a:rPr lang="en-IN" altLang="en-US"/>
              <a:pPr/>
              <a:t>51</a:t>
            </a:fld>
            <a:endParaRPr lang="en-IN" altLang="en-US"/>
          </a:p>
        </p:txBody>
      </p:sp>
      <p:sp>
        <p:nvSpPr>
          <p:cNvPr id="421890" name="Rectangle 2"/>
          <p:cNvSpPr>
            <a:spLocks noRot="1" noChangeArrowheads="1" noTextEdit="1"/>
          </p:cNvSpPr>
          <p:nvPr>
            <p:ph type="sldImg"/>
          </p:nvPr>
        </p:nvSpPr>
        <p:spPr>
          <a:ln/>
        </p:spPr>
      </p:sp>
      <p:sp>
        <p:nvSpPr>
          <p:cNvPr id="4218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0E063-817F-48EB-AAB1-C1AAA8FE6120}" type="slidenum">
              <a:rPr lang="en-IN" altLang="en-US"/>
              <a:pPr/>
              <a:t>52</a:t>
            </a:fld>
            <a:endParaRPr lang="en-IN" altLang="en-US"/>
          </a:p>
        </p:txBody>
      </p:sp>
      <p:sp>
        <p:nvSpPr>
          <p:cNvPr id="683010" name="Rectangle 2"/>
          <p:cNvSpPr>
            <a:spLocks noRot="1" noChangeArrowheads="1" noTextEdit="1"/>
          </p:cNvSpPr>
          <p:nvPr>
            <p:ph type="sldImg"/>
          </p:nvPr>
        </p:nvSpPr>
        <p:spPr>
          <a:ln/>
        </p:spPr>
      </p:sp>
      <p:sp>
        <p:nvSpPr>
          <p:cNvPr id="68301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E9759-C64F-4877-88B5-38F389F317A4}" type="slidenum">
              <a:rPr lang="en-IN" altLang="en-US"/>
              <a:pPr/>
              <a:t>53</a:t>
            </a:fld>
            <a:endParaRPr lang="en-IN" altLang="en-US"/>
          </a:p>
        </p:txBody>
      </p:sp>
      <p:sp>
        <p:nvSpPr>
          <p:cNvPr id="693250" name="Rectangle 2"/>
          <p:cNvSpPr>
            <a:spLocks noRo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1156C-2FA1-40FE-94E0-A80B9B6C8ECD}" type="slidenum">
              <a:rPr lang="en-IN" altLang="en-US"/>
              <a:pPr/>
              <a:t>54</a:t>
            </a:fld>
            <a:endParaRPr lang="en-IN" altLang="en-US"/>
          </a:p>
        </p:txBody>
      </p:sp>
      <p:sp>
        <p:nvSpPr>
          <p:cNvPr id="685058" name="Rectangle 2"/>
          <p:cNvSpPr>
            <a:spLocks noRot="1" noChangeArrowheads="1" noTextEdit="1"/>
          </p:cNvSpPr>
          <p:nvPr>
            <p:ph type="sldImg"/>
          </p:nvPr>
        </p:nvSpPr>
        <p:spPr>
          <a:ln/>
        </p:spPr>
      </p:sp>
      <p:sp>
        <p:nvSpPr>
          <p:cNvPr id="6850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9AB432-A2C4-44BD-A66F-031648618F08}" type="slidenum">
              <a:rPr lang="en-IN" altLang="en-US"/>
              <a:pPr/>
              <a:t>55</a:t>
            </a:fld>
            <a:endParaRPr lang="en-IN" altLang="en-US"/>
          </a:p>
        </p:txBody>
      </p:sp>
      <p:sp>
        <p:nvSpPr>
          <p:cNvPr id="695298" name="Rectangle 2"/>
          <p:cNvSpPr>
            <a:spLocks noRot="1" noChangeArrowheads="1" noTextEdit="1"/>
          </p:cNvSpPr>
          <p:nvPr>
            <p:ph type="sldImg"/>
          </p:nvPr>
        </p:nvSpPr>
        <p:spPr>
          <a:ln/>
        </p:spPr>
      </p:sp>
      <p:sp>
        <p:nvSpPr>
          <p:cNvPr id="6952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F2208-0D8A-4C0B-BD88-48891EB4A870}" type="slidenum">
              <a:rPr lang="en-IN" altLang="en-US"/>
              <a:pPr/>
              <a:t>56</a:t>
            </a:fld>
            <a:endParaRPr lang="en-IN" altLang="en-US"/>
          </a:p>
        </p:txBody>
      </p:sp>
      <p:sp>
        <p:nvSpPr>
          <p:cNvPr id="687106" name="Rectangle 2"/>
          <p:cNvSpPr>
            <a:spLocks noRot="1" noChangeArrowheads="1" noTextEdit="1"/>
          </p:cNvSpPr>
          <p:nvPr>
            <p:ph type="sldImg"/>
          </p:nvPr>
        </p:nvSpPr>
        <p:spPr>
          <a:ln/>
        </p:spPr>
      </p:sp>
      <p:sp>
        <p:nvSpPr>
          <p:cNvPr id="6871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F70A7-100B-4C8B-82E8-28B2337DE549}" type="slidenum">
              <a:rPr lang="en-IN" altLang="en-US"/>
              <a:pPr/>
              <a:t>57</a:t>
            </a:fld>
            <a:endParaRPr lang="en-IN" altLang="en-US"/>
          </a:p>
        </p:txBody>
      </p:sp>
      <p:sp>
        <p:nvSpPr>
          <p:cNvPr id="697346" name="Rectangle 2"/>
          <p:cNvSpPr>
            <a:spLocks noRo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AD804-D19C-4569-8798-1C23ECE4CA35}" type="slidenum">
              <a:rPr lang="en-IN" altLang="en-US"/>
              <a:pPr/>
              <a:t>58</a:t>
            </a:fld>
            <a:endParaRPr lang="en-IN" altLang="en-US"/>
          </a:p>
        </p:txBody>
      </p:sp>
      <p:sp>
        <p:nvSpPr>
          <p:cNvPr id="689154" name="Rectangle 2"/>
          <p:cNvSpPr>
            <a:spLocks noRot="1" noChangeArrowheads="1" noTextEdit="1"/>
          </p:cNvSpPr>
          <p:nvPr>
            <p:ph type="sldImg"/>
          </p:nvPr>
        </p:nvSpPr>
        <p:spPr>
          <a:ln/>
        </p:spPr>
      </p:sp>
      <p:sp>
        <p:nvSpPr>
          <p:cNvPr id="68915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19FD4-C70A-4F52-8B51-615E4C44388F}" type="slidenum">
              <a:rPr lang="en-IN" altLang="en-US"/>
              <a:pPr/>
              <a:t>59</a:t>
            </a:fld>
            <a:endParaRPr lang="en-IN" altLang="en-US"/>
          </a:p>
        </p:txBody>
      </p:sp>
      <p:sp>
        <p:nvSpPr>
          <p:cNvPr id="395266" name="Rectangle 2"/>
          <p:cNvSpPr>
            <a:spLocks noRo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CC130-2488-4F35-B5F0-84E20A7BB1B8}" type="slidenum">
              <a:rPr lang="en-IN" altLang="en-US"/>
              <a:pPr/>
              <a:t>6</a:t>
            </a:fld>
            <a:endParaRPr lang="en-IN" altLang="en-US"/>
          </a:p>
        </p:txBody>
      </p:sp>
      <p:sp>
        <p:nvSpPr>
          <p:cNvPr id="273410" name="Rectangle 2"/>
          <p:cNvSpPr>
            <a:spLocks noRo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3F086-AC12-44DA-BBC8-1821BAB738B5}" type="slidenum">
              <a:rPr lang="en-IN" altLang="en-US"/>
              <a:pPr/>
              <a:t>60</a:t>
            </a:fld>
            <a:endParaRPr lang="en-IN" altLang="en-US"/>
          </a:p>
        </p:txBody>
      </p:sp>
      <p:sp>
        <p:nvSpPr>
          <p:cNvPr id="397314" name="Rectangle 2"/>
          <p:cNvSpPr>
            <a:spLocks noRot="1" noChangeArrowheads="1" noTextEdit="1"/>
          </p:cNvSpPr>
          <p:nvPr>
            <p:ph type="sldImg"/>
          </p:nvPr>
        </p:nvSpPr>
        <p:spPr>
          <a:ln/>
        </p:spPr>
      </p:sp>
      <p:sp>
        <p:nvSpPr>
          <p:cNvPr id="39731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3995C-2696-4EF9-A9D7-91513647C2E3}" type="slidenum">
              <a:rPr lang="en-IN" altLang="en-US"/>
              <a:pPr/>
              <a:t>61</a:t>
            </a:fld>
            <a:endParaRPr lang="en-IN" altLang="en-US"/>
          </a:p>
        </p:txBody>
      </p:sp>
      <p:sp>
        <p:nvSpPr>
          <p:cNvPr id="399362" name="Rectangle 2"/>
          <p:cNvSpPr>
            <a:spLocks noRot="1" noChangeArrowheads="1" noTextEdit="1"/>
          </p:cNvSpPr>
          <p:nvPr>
            <p:ph type="sldImg"/>
          </p:nvPr>
        </p:nvSpPr>
        <p:spPr>
          <a:ln/>
        </p:spPr>
      </p:sp>
      <p:sp>
        <p:nvSpPr>
          <p:cNvPr id="3993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BA775-15B2-445B-9A51-CD76735467C1}" type="slidenum">
              <a:rPr lang="en-IN" altLang="en-US"/>
              <a:pPr/>
              <a:t>62</a:t>
            </a:fld>
            <a:endParaRPr lang="en-IN" altLang="en-US"/>
          </a:p>
        </p:txBody>
      </p:sp>
      <p:sp>
        <p:nvSpPr>
          <p:cNvPr id="403458" name="Rectangle 2"/>
          <p:cNvSpPr>
            <a:spLocks noRo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14AC8-7C49-45A9-ACD8-2C07F535F512}" type="slidenum">
              <a:rPr lang="en-IN" altLang="en-US"/>
              <a:pPr/>
              <a:t>63</a:t>
            </a:fld>
            <a:endParaRPr lang="en-IN" altLang="en-US"/>
          </a:p>
        </p:txBody>
      </p:sp>
      <p:sp>
        <p:nvSpPr>
          <p:cNvPr id="401410" name="Rectangle 2"/>
          <p:cNvSpPr>
            <a:spLocks noRo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8C750-BF86-4F3F-A6DB-CF538BE0B8EC}" type="slidenum">
              <a:rPr lang="en-IN" altLang="en-US"/>
              <a:pPr/>
              <a:t>64</a:t>
            </a:fld>
            <a:endParaRPr lang="en-IN" altLang="en-US"/>
          </a:p>
        </p:txBody>
      </p:sp>
      <p:sp>
        <p:nvSpPr>
          <p:cNvPr id="405506" name="Rectangle 2"/>
          <p:cNvSpPr>
            <a:spLocks noRo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EF251-B423-479F-A8E2-AB1D512ED784}" type="slidenum">
              <a:rPr lang="en-IN" altLang="en-US"/>
              <a:pPr/>
              <a:t>65</a:t>
            </a:fld>
            <a:endParaRPr lang="en-IN" altLang="en-US"/>
          </a:p>
        </p:txBody>
      </p:sp>
      <p:sp>
        <p:nvSpPr>
          <p:cNvPr id="407554" name="Rectangle 2"/>
          <p:cNvSpPr>
            <a:spLocks noRo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4223E-5E46-430B-9339-0D96E544C0B0}" type="slidenum">
              <a:rPr lang="en-IN" altLang="en-US"/>
              <a:pPr/>
              <a:t>66</a:t>
            </a:fld>
            <a:endParaRPr lang="en-IN" altLang="en-US"/>
          </a:p>
        </p:txBody>
      </p:sp>
      <p:sp>
        <p:nvSpPr>
          <p:cNvPr id="409602" name="Rectangle 2"/>
          <p:cNvSpPr>
            <a:spLocks noRo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84182-7FB3-455B-B4A2-2AB81913B3D5}" type="slidenum">
              <a:rPr lang="en-IN" altLang="en-US"/>
              <a:pPr/>
              <a:t>67</a:t>
            </a:fld>
            <a:endParaRPr lang="en-IN" altLang="en-US"/>
          </a:p>
        </p:txBody>
      </p:sp>
      <p:sp>
        <p:nvSpPr>
          <p:cNvPr id="650242" name="Rectangle 2"/>
          <p:cNvSpPr>
            <a:spLocks noRot="1" noChangeArrowheads="1" noTextEdit="1"/>
          </p:cNvSpPr>
          <p:nvPr>
            <p:ph type="sldImg"/>
          </p:nvPr>
        </p:nvSpPr>
        <p:spPr>
          <a:ln/>
        </p:spPr>
      </p:sp>
      <p:sp>
        <p:nvSpPr>
          <p:cNvPr id="65024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DB38F-C2E7-4B0D-9EF1-2750B1B57C27}" type="slidenum">
              <a:rPr lang="en-IN" altLang="en-US"/>
              <a:pPr/>
              <a:t>68</a:t>
            </a:fld>
            <a:endParaRPr lang="en-IN" altLang="en-US"/>
          </a:p>
        </p:txBody>
      </p:sp>
      <p:sp>
        <p:nvSpPr>
          <p:cNvPr id="411650" name="Rectangle 2"/>
          <p:cNvSpPr>
            <a:spLocks noRot="1" noChangeArrowheads="1" noTextEdit="1"/>
          </p:cNvSpPr>
          <p:nvPr>
            <p:ph type="sldImg"/>
          </p:nvPr>
        </p:nvSpPr>
        <p:spPr>
          <a:ln/>
        </p:spPr>
      </p:sp>
      <p:sp>
        <p:nvSpPr>
          <p:cNvPr id="4116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E76D39-7D7F-42B4-A1B2-02C22B0643F6}" type="slidenum">
              <a:rPr lang="en-IN" altLang="en-US"/>
              <a:pPr/>
              <a:t>69</a:t>
            </a:fld>
            <a:endParaRPr lang="en-IN" altLang="en-US"/>
          </a:p>
        </p:txBody>
      </p:sp>
      <p:sp>
        <p:nvSpPr>
          <p:cNvPr id="413698" name="Rectangle 2"/>
          <p:cNvSpPr>
            <a:spLocks noRo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B1EF1-C52B-488C-A42B-0AE8A86E4ECC}" type="slidenum">
              <a:rPr lang="en-IN" altLang="en-US"/>
              <a:pPr/>
              <a:t>7</a:t>
            </a:fld>
            <a:endParaRPr lang="en-IN" altLang="en-US"/>
          </a:p>
        </p:txBody>
      </p:sp>
      <p:sp>
        <p:nvSpPr>
          <p:cNvPr id="277506" name="Rectangle 2"/>
          <p:cNvSpPr>
            <a:spLocks noRot="1" noChangeArrowheads="1" noTextEdit="1"/>
          </p:cNvSpPr>
          <p:nvPr>
            <p:ph type="sldImg"/>
          </p:nvPr>
        </p:nvSpPr>
        <p:spPr>
          <a:ln/>
        </p:spPr>
      </p:sp>
      <p:sp>
        <p:nvSpPr>
          <p:cNvPr id="2775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2E6E1-BF7C-4F9B-ACD3-621D8BC0528B}" type="slidenum">
              <a:rPr lang="en-IN" altLang="en-US"/>
              <a:pPr/>
              <a:t>70</a:t>
            </a:fld>
            <a:endParaRPr lang="en-IN" altLang="en-US"/>
          </a:p>
        </p:txBody>
      </p:sp>
      <p:sp>
        <p:nvSpPr>
          <p:cNvPr id="415746" name="Rectangle 2"/>
          <p:cNvSpPr>
            <a:spLocks noRo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48429-DB2C-40D6-B160-250E86CC4D18}" type="slidenum">
              <a:rPr lang="en-IN" altLang="en-US"/>
              <a:pPr/>
              <a:t>71</a:t>
            </a:fld>
            <a:endParaRPr lang="en-IN" altLang="en-US"/>
          </a:p>
        </p:txBody>
      </p:sp>
      <p:sp>
        <p:nvSpPr>
          <p:cNvPr id="652290" name="Rectangle 2"/>
          <p:cNvSpPr>
            <a:spLocks noRot="1" noChangeArrowheads="1" noTextEdit="1"/>
          </p:cNvSpPr>
          <p:nvPr>
            <p:ph type="sldImg"/>
          </p:nvPr>
        </p:nvSpPr>
        <p:spPr>
          <a:ln/>
        </p:spPr>
      </p:sp>
      <p:sp>
        <p:nvSpPr>
          <p:cNvPr id="6522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DD7EB-CA45-4639-9FD7-E00B1D028A35}" type="slidenum">
              <a:rPr lang="en-IN" altLang="en-US"/>
              <a:pPr/>
              <a:t>72</a:t>
            </a:fld>
            <a:endParaRPr lang="en-IN" altLang="en-US"/>
          </a:p>
        </p:txBody>
      </p:sp>
      <p:sp>
        <p:nvSpPr>
          <p:cNvPr id="417794" name="Rectangle 2"/>
          <p:cNvSpPr>
            <a:spLocks noRo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95006-0242-475B-B7C3-424362C7F12C}" type="slidenum">
              <a:rPr lang="en-IN" altLang="en-US"/>
              <a:pPr/>
              <a:t>73</a:t>
            </a:fld>
            <a:endParaRPr lang="en-IN" altLang="en-US"/>
          </a:p>
        </p:txBody>
      </p:sp>
      <p:sp>
        <p:nvSpPr>
          <p:cNvPr id="436226" name="Rectangle 2"/>
          <p:cNvSpPr>
            <a:spLocks noRot="1" noChangeArrowheads="1" noTextEdit="1"/>
          </p:cNvSpPr>
          <p:nvPr>
            <p:ph type="sldImg"/>
          </p:nvPr>
        </p:nvSpPr>
        <p:spPr>
          <a:ln/>
        </p:spPr>
      </p:sp>
      <p:sp>
        <p:nvSpPr>
          <p:cNvPr id="43622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07430-35FF-4C6F-96D5-D15A6A615BA9}" type="slidenum">
              <a:rPr lang="en-IN" altLang="en-US"/>
              <a:pPr/>
              <a:t>74</a:t>
            </a:fld>
            <a:endParaRPr lang="en-IN" altLang="en-US"/>
          </a:p>
        </p:txBody>
      </p:sp>
      <p:sp>
        <p:nvSpPr>
          <p:cNvPr id="444418" name="Rectangle 2"/>
          <p:cNvSpPr>
            <a:spLocks noRot="1" noChangeArrowheads="1" noTextEdit="1"/>
          </p:cNvSpPr>
          <p:nvPr>
            <p:ph type="sldImg"/>
          </p:nvPr>
        </p:nvSpPr>
        <p:spPr>
          <a:ln/>
        </p:spPr>
      </p:sp>
      <p:sp>
        <p:nvSpPr>
          <p:cNvPr id="44441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A36D5-6317-49BC-B7D8-26691AD64358}" type="slidenum">
              <a:rPr lang="en-IN" altLang="en-US"/>
              <a:pPr/>
              <a:t>75</a:t>
            </a:fld>
            <a:endParaRPr lang="en-IN" altLang="en-US"/>
          </a:p>
        </p:txBody>
      </p:sp>
      <p:sp>
        <p:nvSpPr>
          <p:cNvPr id="442370" name="Rectangle 2"/>
          <p:cNvSpPr>
            <a:spLocks noRot="1" noChangeArrowheads="1" noTextEdit="1"/>
          </p:cNvSpPr>
          <p:nvPr>
            <p:ph type="sldImg"/>
          </p:nvPr>
        </p:nvSpPr>
        <p:spPr>
          <a:ln/>
        </p:spPr>
      </p:sp>
      <p:sp>
        <p:nvSpPr>
          <p:cNvPr id="44237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58979-9A6A-46A0-9BFF-9227379A0CE8}" type="slidenum">
              <a:rPr lang="en-IN" altLang="en-US"/>
              <a:pPr/>
              <a:t>76</a:t>
            </a:fld>
            <a:endParaRPr lang="en-IN" altLang="en-US"/>
          </a:p>
        </p:txBody>
      </p:sp>
      <p:sp>
        <p:nvSpPr>
          <p:cNvPr id="446466" name="Rectangle 2"/>
          <p:cNvSpPr>
            <a:spLocks noRot="1" noChangeArrowheads="1" noTextEdit="1"/>
          </p:cNvSpPr>
          <p:nvPr>
            <p:ph type="sldImg"/>
          </p:nvPr>
        </p:nvSpPr>
        <p:spPr>
          <a:ln/>
        </p:spPr>
      </p:sp>
      <p:sp>
        <p:nvSpPr>
          <p:cNvPr id="44646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1066B-4E1F-422A-AA92-56CEC30BA29C}" type="slidenum">
              <a:rPr lang="en-IN" altLang="en-US"/>
              <a:pPr/>
              <a:t>77</a:t>
            </a:fld>
            <a:endParaRPr lang="en-IN" altLang="en-US"/>
          </a:p>
        </p:txBody>
      </p:sp>
      <p:sp>
        <p:nvSpPr>
          <p:cNvPr id="448514" name="Rectangle 2"/>
          <p:cNvSpPr>
            <a:spLocks noRot="1" noChangeArrowheads="1" noTextEdit="1"/>
          </p:cNvSpPr>
          <p:nvPr>
            <p:ph type="sldImg"/>
          </p:nvPr>
        </p:nvSpPr>
        <p:spPr>
          <a:ln/>
        </p:spPr>
      </p:sp>
      <p:sp>
        <p:nvSpPr>
          <p:cNvPr id="44851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EAF50-CFCD-466E-93BC-DE0A1EBB121C}" type="slidenum">
              <a:rPr lang="en-IN" altLang="en-US"/>
              <a:pPr/>
              <a:t>78</a:t>
            </a:fld>
            <a:endParaRPr lang="en-IN" altLang="en-US"/>
          </a:p>
        </p:txBody>
      </p:sp>
      <p:sp>
        <p:nvSpPr>
          <p:cNvPr id="654338" name="Rectangle 2"/>
          <p:cNvSpPr>
            <a:spLocks noRot="1" noChangeArrowheads="1" noTextEdit="1"/>
          </p:cNvSpPr>
          <p:nvPr>
            <p:ph type="sldImg"/>
          </p:nvPr>
        </p:nvSpPr>
        <p:spPr>
          <a:ln/>
        </p:spPr>
      </p:sp>
      <p:sp>
        <p:nvSpPr>
          <p:cNvPr id="65433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EC021-2770-4D00-BB50-2F53F45020B1}" type="slidenum">
              <a:rPr lang="en-IN" altLang="en-US"/>
              <a:pPr/>
              <a:t>79</a:t>
            </a:fld>
            <a:endParaRPr lang="en-IN" altLang="en-US"/>
          </a:p>
        </p:txBody>
      </p:sp>
      <p:sp>
        <p:nvSpPr>
          <p:cNvPr id="450562" name="Rectangle 2"/>
          <p:cNvSpPr>
            <a:spLocks noRot="1" noChangeArrowheads="1" noTextEdit="1"/>
          </p:cNvSpPr>
          <p:nvPr>
            <p:ph type="sldImg"/>
          </p:nvPr>
        </p:nvSpPr>
        <p:spPr>
          <a:ln/>
        </p:spPr>
      </p:sp>
      <p:sp>
        <p:nvSpPr>
          <p:cNvPr id="4505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52C40-F803-4073-8A3D-B39498A3E0D2}" type="slidenum">
              <a:rPr lang="en-IN" altLang="en-US"/>
              <a:pPr/>
              <a:t>8</a:t>
            </a:fld>
            <a:endParaRPr lang="en-IN" altLang="en-US"/>
          </a:p>
        </p:txBody>
      </p:sp>
      <p:sp>
        <p:nvSpPr>
          <p:cNvPr id="532482" name="Rectangle 2"/>
          <p:cNvSpPr>
            <a:spLocks noRot="1" noChangeArrowheads="1" noTextEdit="1"/>
          </p:cNvSpPr>
          <p:nvPr>
            <p:ph type="sldImg"/>
          </p:nvPr>
        </p:nvSpPr>
        <p:spPr>
          <a:ln/>
        </p:spPr>
      </p:sp>
      <p:sp>
        <p:nvSpPr>
          <p:cNvPr id="53248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E67B0-AA66-4648-B6EF-23D9764BBE4A}" type="slidenum">
              <a:rPr lang="en-IN" altLang="en-US"/>
              <a:pPr/>
              <a:t>80</a:t>
            </a:fld>
            <a:endParaRPr lang="en-IN" altLang="en-US"/>
          </a:p>
        </p:txBody>
      </p:sp>
      <p:sp>
        <p:nvSpPr>
          <p:cNvPr id="452610" name="Rectangle 2"/>
          <p:cNvSpPr>
            <a:spLocks noRot="1" noChangeArrowheads="1" noTextEdit="1"/>
          </p:cNvSpPr>
          <p:nvPr>
            <p:ph type="sldImg"/>
          </p:nvPr>
        </p:nvSpPr>
        <p:spPr>
          <a:ln/>
        </p:spPr>
      </p:sp>
      <p:sp>
        <p:nvSpPr>
          <p:cNvPr id="45261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CF6E8-4AA0-40F4-AE3B-ED90DB750B72}" type="slidenum">
              <a:rPr lang="en-IN" altLang="en-US"/>
              <a:pPr/>
              <a:t>81</a:t>
            </a:fld>
            <a:endParaRPr lang="en-IN" altLang="en-US"/>
          </a:p>
        </p:txBody>
      </p:sp>
      <p:sp>
        <p:nvSpPr>
          <p:cNvPr id="699394" name="Rectangle 2"/>
          <p:cNvSpPr>
            <a:spLocks noRo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E7BF8-E3F8-4416-A019-E485DE47AB4C}" type="slidenum">
              <a:rPr lang="en-IN" altLang="en-US"/>
              <a:pPr/>
              <a:t>82</a:t>
            </a:fld>
            <a:endParaRPr lang="en-IN" altLang="en-US"/>
          </a:p>
        </p:txBody>
      </p:sp>
      <p:sp>
        <p:nvSpPr>
          <p:cNvPr id="454658" name="Rectangle 2"/>
          <p:cNvSpPr>
            <a:spLocks noRot="1" noChangeArrowheads="1" noTextEdit="1"/>
          </p:cNvSpPr>
          <p:nvPr>
            <p:ph type="sldImg"/>
          </p:nvPr>
        </p:nvSpPr>
        <p:spPr>
          <a:ln/>
        </p:spPr>
      </p:sp>
      <p:sp>
        <p:nvSpPr>
          <p:cNvPr id="4546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B7A4B-D14E-47DD-83B1-0666684C03EB}" type="slidenum">
              <a:rPr lang="en-IN" altLang="en-US"/>
              <a:pPr/>
              <a:t>83</a:t>
            </a:fld>
            <a:endParaRPr lang="en-IN" altLang="en-US"/>
          </a:p>
        </p:txBody>
      </p:sp>
      <p:sp>
        <p:nvSpPr>
          <p:cNvPr id="456706" name="Rectangle 2"/>
          <p:cNvSpPr>
            <a:spLocks noRot="1" noChangeArrowheads="1" noTextEdit="1"/>
          </p:cNvSpPr>
          <p:nvPr>
            <p:ph type="sldImg"/>
          </p:nvPr>
        </p:nvSpPr>
        <p:spPr>
          <a:ln/>
        </p:spPr>
      </p:sp>
      <p:sp>
        <p:nvSpPr>
          <p:cNvPr id="4567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013FE-8CA8-462E-B729-1D851517AB99}" type="slidenum">
              <a:rPr lang="en-IN" altLang="en-US"/>
              <a:pPr/>
              <a:t>84</a:t>
            </a:fld>
            <a:endParaRPr lang="en-IN" altLang="en-US"/>
          </a:p>
        </p:txBody>
      </p:sp>
      <p:sp>
        <p:nvSpPr>
          <p:cNvPr id="458754" name="Rectangle 2"/>
          <p:cNvSpPr>
            <a:spLocks noRo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6279D-529C-45DD-BB2F-6E9553386DED}" type="slidenum">
              <a:rPr lang="en-IN" altLang="en-US"/>
              <a:pPr/>
              <a:t>85</a:t>
            </a:fld>
            <a:endParaRPr lang="en-IN" altLang="en-US"/>
          </a:p>
        </p:txBody>
      </p:sp>
      <p:sp>
        <p:nvSpPr>
          <p:cNvPr id="460802" name="Rectangle 2"/>
          <p:cNvSpPr>
            <a:spLocks noRo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BA709-6B52-4997-9C47-90EAD84A6920}" type="slidenum">
              <a:rPr lang="en-IN" altLang="en-US"/>
              <a:pPr/>
              <a:t>86</a:t>
            </a:fld>
            <a:endParaRPr lang="en-IN" altLang="en-US"/>
          </a:p>
        </p:txBody>
      </p:sp>
      <p:sp>
        <p:nvSpPr>
          <p:cNvPr id="462850" name="Rectangle 2"/>
          <p:cNvSpPr>
            <a:spLocks noRot="1" noChangeArrowheads="1" noTextEdit="1"/>
          </p:cNvSpPr>
          <p:nvPr>
            <p:ph type="sldImg"/>
          </p:nvPr>
        </p:nvSpPr>
        <p:spPr>
          <a:ln/>
        </p:spPr>
      </p:sp>
      <p:sp>
        <p:nvSpPr>
          <p:cNvPr id="4628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A37BA-6C10-44F8-AC08-46D5B716B297}" type="slidenum">
              <a:rPr lang="en-IN" altLang="en-US"/>
              <a:pPr/>
              <a:t>87</a:t>
            </a:fld>
            <a:endParaRPr lang="en-IN" altLang="en-US"/>
          </a:p>
        </p:txBody>
      </p:sp>
      <p:sp>
        <p:nvSpPr>
          <p:cNvPr id="464898" name="Rectangle 2"/>
          <p:cNvSpPr>
            <a:spLocks noRot="1" noChangeArrowheads="1" noTextEdit="1"/>
          </p:cNvSpPr>
          <p:nvPr>
            <p:ph type="sldImg"/>
          </p:nvPr>
        </p:nvSpPr>
        <p:spPr>
          <a:ln/>
        </p:spPr>
      </p:sp>
      <p:sp>
        <p:nvSpPr>
          <p:cNvPr id="4648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6193D-70CD-4BFD-AC16-C24A9FCC8416}" type="slidenum">
              <a:rPr lang="en-IN" altLang="en-US"/>
              <a:pPr/>
              <a:t>88</a:t>
            </a:fld>
            <a:endParaRPr lang="en-IN" altLang="en-US"/>
          </a:p>
        </p:txBody>
      </p:sp>
      <p:sp>
        <p:nvSpPr>
          <p:cNvPr id="466946" name="Rectangle 2"/>
          <p:cNvSpPr>
            <a:spLocks noRot="1" noChangeArrowheads="1" noTextEdit="1"/>
          </p:cNvSpPr>
          <p:nvPr>
            <p:ph type="sldImg"/>
          </p:nvPr>
        </p:nvSpPr>
        <p:spPr>
          <a:ln/>
        </p:spPr>
      </p:sp>
      <p:sp>
        <p:nvSpPr>
          <p:cNvPr id="4669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DA483-9D2F-46E1-A8BE-F792FBF7EE89}" type="slidenum">
              <a:rPr lang="en-IN" altLang="en-US"/>
              <a:pPr/>
              <a:t>89</a:t>
            </a:fld>
            <a:endParaRPr lang="en-IN" altLang="en-US"/>
          </a:p>
        </p:txBody>
      </p:sp>
      <p:sp>
        <p:nvSpPr>
          <p:cNvPr id="468994" name="Rectangle 2"/>
          <p:cNvSpPr>
            <a:spLocks noRot="1" noChangeArrowheads="1" noTextEdit="1"/>
          </p:cNvSpPr>
          <p:nvPr>
            <p:ph type="sldImg"/>
          </p:nvPr>
        </p:nvSpPr>
        <p:spPr>
          <a:ln/>
        </p:spPr>
      </p:sp>
      <p:sp>
        <p:nvSpPr>
          <p:cNvPr id="4689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ABBEE-5E5A-425A-871D-0EE5792F0EDB}" type="slidenum">
              <a:rPr lang="en-IN" altLang="en-US"/>
              <a:pPr/>
              <a:t>9</a:t>
            </a:fld>
            <a:endParaRPr lang="en-IN" altLang="en-US"/>
          </a:p>
        </p:txBody>
      </p:sp>
      <p:sp>
        <p:nvSpPr>
          <p:cNvPr id="534530" name="Rectangle 2"/>
          <p:cNvSpPr>
            <a:spLocks noRo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91F8C-2B73-4D9C-8E07-435173393A6A}" type="slidenum">
              <a:rPr lang="en-IN" altLang="en-US"/>
              <a:pPr/>
              <a:t>90</a:t>
            </a:fld>
            <a:endParaRPr lang="en-IN" altLang="en-US"/>
          </a:p>
        </p:txBody>
      </p:sp>
      <p:sp>
        <p:nvSpPr>
          <p:cNvPr id="656386" name="Rectangle 2"/>
          <p:cNvSpPr>
            <a:spLocks noRot="1" noChangeArrowheads="1" noTextEdit="1"/>
          </p:cNvSpPr>
          <p:nvPr>
            <p:ph type="sldImg"/>
          </p:nvPr>
        </p:nvSpPr>
        <p:spPr>
          <a:ln/>
        </p:spPr>
      </p:sp>
      <p:sp>
        <p:nvSpPr>
          <p:cNvPr id="65638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7684C-3EC7-4C4E-B433-EC1AD81D15C2}" type="slidenum">
              <a:rPr lang="en-IN" altLang="en-US"/>
              <a:pPr/>
              <a:t>91</a:t>
            </a:fld>
            <a:endParaRPr lang="en-IN" altLang="en-US"/>
          </a:p>
        </p:txBody>
      </p:sp>
      <p:sp>
        <p:nvSpPr>
          <p:cNvPr id="473090" name="Rectangle 2"/>
          <p:cNvSpPr>
            <a:spLocks noRot="1" noChangeArrowheads="1" noTextEdit="1"/>
          </p:cNvSpPr>
          <p:nvPr>
            <p:ph type="sldImg"/>
          </p:nvPr>
        </p:nvSpPr>
        <p:spPr>
          <a:ln/>
        </p:spPr>
      </p:sp>
      <p:sp>
        <p:nvSpPr>
          <p:cNvPr id="4730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85CBA-A00C-409C-B3FE-CBDBDC06D57D}" type="slidenum">
              <a:rPr lang="en-IN" altLang="en-US"/>
              <a:pPr/>
              <a:t>92</a:t>
            </a:fld>
            <a:endParaRPr lang="en-IN" altLang="en-US"/>
          </a:p>
        </p:txBody>
      </p:sp>
      <p:sp>
        <p:nvSpPr>
          <p:cNvPr id="475138" name="Rectangle 2"/>
          <p:cNvSpPr>
            <a:spLocks noRot="1" noChangeArrowheads="1" noTextEdit="1"/>
          </p:cNvSpPr>
          <p:nvPr>
            <p:ph type="sldImg"/>
          </p:nvPr>
        </p:nvSpPr>
        <p:spPr>
          <a:ln/>
        </p:spPr>
      </p:sp>
      <p:sp>
        <p:nvSpPr>
          <p:cNvPr id="47513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47874-8487-4F79-A72F-A1631597B0AF}" type="slidenum">
              <a:rPr lang="en-IN" altLang="en-US"/>
              <a:pPr/>
              <a:t>93</a:t>
            </a:fld>
            <a:endParaRPr lang="en-IN" altLang="en-US"/>
          </a:p>
        </p:txBody>
      </p:sp>
      <p:sp>
        <p:nvSpPr>
          <p:cNvPr id="658434" name="Rectangle 2"/>
          <p:cNvSpPr>
            <a:spLocks noRot="1" noChangeArrowheads="1" noTextEdit="1"/>
          </p:cNvSpPr>
          <p:nvPr>
            <p:ph type="sldImg"/>
          </p:nvPr>
        </p:nvSpPr>
        <p:spPr>
          <a:ln/>
        </p:spPr>
      </p:sp>
      <p:sp>
        <p:nvSpPr>
          <p:cNvPr id="65843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84A465-674C-44EC-9108-2386EBD3B508}" type="slidenum">
              <a:rPr lang="en-IN" altLang="en-US"/>
              <a:pPr/>
              <a:t>94</a:t>
            </a:fld>
            <a:endParaRPr lang="en-IN" altLang="en-US"/>
          </a:p>
        </p:txBody>
      </p:sp>
      <p:sp>
        <p:nvSpPr>
          <p:cNvPr id="477186" name="Rectangle 2"/>
          <p:cNvSpPr>
            <a:spLocks noRot="1" noChangeArrowheads="1" noTextEdit="1"/>
          </p:cNvSpPr>
          <p:nvPr>
            <p:ph type="sldImg"/>
          </p:nvPr>
        </p:nvSpPr>
        <p:spPr>
          <a:ln/>
        </p:spPr>
      </p:sp>
      <p:sp>
        <p:nvSpPr>
          <p:cNvPr id="47718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BEEEB-166E-424C-82E1-228BF4A54E8B}" type="slidenum">
              <a:rPr lang="en-IN" altLang="en-US"/>
              <a:pPr/>
              <a:t>95</a:t>
            </a:fld>
            <a:endParaRPr lang="en-IN" altLang="en-US"/>
          </a:p>
        </p:txBody>
      </p:sp>
      <p:sp>
        <p:nvSpPr>
          <p:cNvPr id="479234" name="Rectangle 2"/>
          <p:cNvSpPr>
            <a:spLocks noRot="1" noChangeArrowheads="1" noTextEdit="1"/>
          </p:cNvSpPr>
          <p:nvPr>
            <p:ph type="sldImg"/>
          </p:nvPr>
        </p:nvSpPr>
        <p:spPr>
          <a:ln/>
        </p:spPr>
      </p:sp>
      <p:sp>
        <p:nvSpPr>
          <p:cNvPr id="47923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1B3D5-F227-4AF3-B43B-4CDD220671BF}" type="slidenum">
              <a:rPr lang="en-IN" altLang="en-US"/>
              <a:pPr/>
              <a:t>96</a:t>
            </a:fld>
            <a:endParaRPr lang="en-IN" altLang="en-US"/>
          </a:p>
        </p:txBody>
      </p:sp>
      <p:sp>
        <p:nvSpPr>
          <p:cNvPr id="481282" name="Rectangle 2"/>
          <p:cNvSpPr>
            <a:spLocks noRot="1" noChangeArrowheads="1" noTextEdit="1"/>
          </p:cNvSpPr>
          <p:nvPr>
            <p:ph type="sldImg"/>
          </p:nvPr>
        </p:nvSpPr>
        <p:spPr>
          <a:ln/>
        </p:spPr>
      </p:sp>
      <p:sp>
        <p:nvSpPr>
          <p:cNvPr id="48128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F95DC-A50C-49CC-996C-848F2A4FEA6C}" type="slidenum">
              <a:rPr lang="en-IN" altLang="en-US"/>
              <a:pPr/>
              <a:t>97</a:t>
            </a:fld>
            <a:endParaRPr lang="en-IN" altLang="en-US"/>
          </a:p>
        </p:txBody>
      </p:sp>
      <p:sp>
        <p:nvSpPr>
          <p:cNvPr id="483330" name="Rectangle 2"/>
          <p:cNvSpPr>
            <a:spLocks noRot="1" noChangeArrowheads="1" noTextEdit="1"/>
          </p:cNvSpPr>
          <p:nvPr>
            <p:ph type="sldImg"/>
          </p:nvPr>
        </p:nvSpPr>
        <p:spPr>
          <a:ln/>
        </p:spPr>
      </p:sp>
      <p:sp>
        <p:nvSpPr>
          <p:cNvPr id="48333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7DE95-F902-4FA1-B69F-4B9221E9BAE1}" type="slidenum">
              <a:rPr lang="en-IN" altLang="en-US"/>
              <a:pPr/>
              <a:t>98</a:t>
            </a:fld>
            <a:endParaRPr lang="en-IN" altLang="en-US"/>
          </a:p>
        </p:txBody>
      </p:sp>
      <p:sp>
        <p:nvSpPr>
          <p:cNvPr id="487426" name="Rectangle 2"/>
          <p:cNvSpPr>
            <a:spLocks noRot="1" noChangeArrowheads="1" noTextEdit="1"/>
          </p:cNvSpPr>
          <p:nvPr>
            <p:ph type="sldImg"/>
          </p:nvPr>
        </p:nvSpPr>
        <p:spPr>
          <a:ln/>
        </p:spPr>
      </p:sp>
      <p:sp>
        <p:nvSpPr>
          <p:cNvPr id="48742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CCF14-A863-45EE-8793-A27A77907690}" type="slidenum">
              <a:rPr lang="en-IN" altLang="en-US"/>
              <a:pPr/>
              <a:t>99</a:t>
            </a:fld>
            <a:endParaRPr lang="en-IN" altLang="en-US"/>
          </a:p>
        </p:txBody>
      </p:sp>
      <p:sp>
        <p:nvSpPr>
          <p:cNvPr id="489474" name="Rectangle 2"/>
          <p:cNvSpPr>
            <a:spLocks noRot="1" noChangeArrowheads="1" noTextEdit="1"/>
          </p:cNvSpPr>
          <p:nvPr>
            <p:ph type="sldImg"/>
          </p:nvPr>
        </p:nvSpPr>
        <p:spPr>
          <a:ln/>
        </p:spPr>
      </p:sp>
      <p:sp>
        <p:nvSpPr>
          <p:cNvPr id="48947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9697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187310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57167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11437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61605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73479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836776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2906F0-FE08-4649-81D8-B08378DF17F1}" type="datetimeFigureOut">
              <a:rPr lang="en-US" smtClean="0"/>
              <a:t>24-Aug-22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1808559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2906F0-FE08-4649-81D8-B08378DF17F1}" type="datetimeFigureOut">
              <a:rPr lang="en-US" smtClean="0"/>
              <a:t>24-Aug-22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9631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906F0-FE08-4649-81D8-B08378DF17F1}" type="datetimeFigureOut">
              <a:rPr lang="en-US" smtClean="0"/>
              <a:t>24-Aug-22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123760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69807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25586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575309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1364680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C523DB1-FF62-45A8-B26F-9082081915A2}"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3170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908219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C523DB1-FF62-45A8-B26F-9082081915A2}"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5488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593765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945337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18277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2906F0-FE08-4649-81D8-B08378DF17F1}"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7427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60203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906F0-FE08-4649-81D8-B08378DF17F1}" type="datetimeFigureOut">
              <a:rPr lang="en-US" smtClean="0"/>
              <a:t>24-Aug-22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92274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906F0-FE08-4649-81D8-B08378DF17F1}" type="datetimeFigureOut">
              <a:rPr lang="en-US" smtClean="0"/>
              <a:t>24-Aug-22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27781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906F0-FE08-4649-81D8-B08378DF17F1}" type="datetimeFigureOut">
              <a:rPr lang="en-US" smtClean="0"/>
              <a:t>24-Aug-22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12651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323093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2906F0-FE08-4649-81D8-B08378DF17F1}"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23DB1-FF62-45A8-B26F-9082081915A2}" type="slidenum">
              <a:rPr lang="en-US" smtClean="0"/>
              <a:t>‹#›</a:t>
            </a:fld>
            <a:endParaRPr lang="en-US"/>
          </a:p>
        </p:txBody>
      </p:sp>
    </p:spTree>
    <p:extLst>
      <p:ext uri="{BB962C8B-B14F-4D97-AF65-F5344CB8AC3E}">
        <p14:creationId xmlns:p14="http://schemas.microsoft.com/office/powerpoint/2010/main" val="51779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906F0-FE08-4649-81D8-B08378DF17F1}" type="datetimeFigureOut">
              <a:rPr lang="en-US" smtClean="0"/>
              <a:t>24-Aug-22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23DB1-FF62-45A8-B26F-9082081915A2}" type="slidenum">
              <a:rPr lang="en-US" smtClean="0"/>
              <a:t>‹#›</a:t>
            </a:fld>
            <a:endParaRPr lang="en-US"/>
          </a:p>
        </p:txBody>
      </p:sp>
    </p:spTree>
    <p:extLst>
      <p:ext uri="{BB962C8B-B14F-4D97-AF65-F5344CB8AC3E}">
        <p14:creationId xmlns:p14="http://schemas.microsoft.com/office/powerpoint/2010/main" val="266002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D2906F0-FE08-4649-81D8-B08378DF17F1}" type="datetimeFigureOut">
              <a:rPr lang="en-US" smtClean="0"/>
              <a:t>24-Aug-22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C523DB1-FF62-45A8-B26F-9082081915A2}" type="slidenum">
              <a:rPr lang="en-US" smtClean="0"/>
              <a:t>‹#›</a:t>
            </a:fld>
            <a:endParaRPr lang="en-US"/>
          </a:p>
        </p:txBody>
      </p:sp>
    </p:spTree>
    <p:extLst>
      <p:ext uri="{BB962C8B-B14F-4D97-AF65-F5344CB8AC3E}">
        <p14:creationId xmlns:p14="http://schemas.microsoft.com/office/powerpoint/2010/main" val="33306355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b="1"/>
          </a:p>
        </p:txBody>
      </p:sp>
      <p:sp>
        <p:nvSpPr>
          <p:cNvPr id="26726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Objectives</a:t>
            </a:r>
          </a:p>
        </p:txBody>
      </p:sp>
      <p:sp>
        <p:nvSpPr>
          <p:cNvPr id="267268"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In this session, you will learn to:</a:t>
            </a:r>
          </a:p>
          <a:p>
            <a:pPr lvl="1">
              <a:spcBef>
                <a:spcPct val="20000"/>
              </a:spcBef>
              <a:buFontTx/>
              <a:buBlip>
                <a:blip r:embed="rId4"/>
              </a:buBlip>
            </a:pPr>
            <a:r>
              <a:rPr lang="en-IN" altLang="en-US">
                <a:solidFill>
                  <a:schemeClr val="accent2"/>
                </a:solidFill>
                <a:cs typeface="Times New Roman" panose="02020603050405020304" pitchFamily="18" charset="0"/>
              </a:rPr>
              <a:t>Identify the algorithms that can be used to sort data</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bubble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selection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insertion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shell sort</a:t>
            </a:r>
            <a:endParaRPr lang="en-US" altLang="en-US">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Swap the values if they are not in the correct order.</a:t>
            </a:r>
            <a:endParaRPr lang="en-US" altLang="en-US" sz="2000" b="1">
              <a:solidFill>
                <a:schemeClr val="accent2"/>
              </a:solidFill>
              <a:cs typeface="Times New Roman" panose="02020603050405020304" pitchFamily="18" charset="0"/>
            </a:endParaRPr>
          </a:p>
        </p:txBody>
      </p:sp>
      <p:sp>
        <p:nvSpPr>
          <p:cNvPr id="540731" name="Text Box 59"/>
          <p:cNvSpPr txBox="1">
            <a:spLocks noChangeArrowheads="1"/>
          </p:cNvSpPr>
          <p:nvPr/>
        </p:nvSpPr>
        <p:spPr bwMode="auto">
          <a:xfrm>
            <a:off x="1447800" y="756504"/>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40788" name="AutoShape 11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789" name="Text Box 117"/>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0790" name="Text Box 118"/>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791" name="Text Box 119"/>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0792" name="Text Box 120"/>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0793" name="Text Box 121"/>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0794" name="Text Box 122"/>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0795" name="Line 123"/>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796" name="Line 124"/>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797" name="Line 125"/>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798" name="Line 126"/>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00" name="Text Box 128"/>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0801" name="Text Box 129"/>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0802" name="Text Box 130"/>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40803" name="Text Box 131"/>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40804" name="Group 132"/>
          <p:cNvGrpSpPr>
            <a:grpSpLocks/>
          </p:cNvGrpSpPr>
          <p:nvPr/>
        </p:nvGrpSpPr>
        <p:grpSpPr bwMode="auto">
          <a:xfrm>
            <a:off x="2133600" y="4038600"/>
            <a:ext cx="1066800" cy="533400"/>
            <a:chOff x="1350" y="2544"/>
            <a:chExt cx="672" cy="336"/>
          </a:xfrm>
        </p:grpSpPr>
        <p:sp>
          <p:nvSpPr>
            <p:cNvPr id="540805" name="Line 133"/>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06" name="Line 134"/>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07" name="Line 135"/>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08" name="Line 136"/>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09" name="Line 137"/>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10" name="Line 138"/>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0811" name="Line 139"/>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0812" name="Text Box 140"/>
          <p:cNvSpPr txBox="1">
            <a:spLocks noChangeArrowheads="1"/>
          </p:cNvSpPr>
          <p:nvPr/>
        </p:nvSpPr>
        <p:spPr bwMode="auto">
          <a:xfrm>
            <a:off x="22098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40814" name="Text Box 142"/>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815" name="Text Box 143"/>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816" name="Text Box 144"/>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0812"/>
                                        </p:tgtEl>
                                        <p:attrNameLst>
                                          <p:attrName>style.visibility</p:attrName>
                                        </p:attrNameLst>
                                      </p:cBhvr>
                                      <p:to>
                                        <p:strVal val="visible"/>
                                      </p:to>
                                    </p:set>
                                    <p:animEffect transition="in" filter="dissolve">
                                      <p:cBhvr>
                                        <p:cTn id="7" dur="500"/>
                                        <p:tgtEl>
                                          <p:spTgt spid="540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540802"/>
                                        </p:tgtEl>
                                      </p:cBhvr>
                                    </p:animEffect>
                                    <p:set>
                                      <p:cBhvr>
                                        <p:cTn id="12" dur="1" fill="hold">
                                          <p:stCondLst>
                                            <p:cond delay="499"/>
                                          </p:stCondLst>
                                        </p:cTn>
                                        <p:tgtEl>
                                          <p:spTgt spid="540802"/>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40814"/>
                                        </p:tgtEl>
                                      </p:cBhvr>
                                    </p:animEffect>
                                    <p:set>
                                      <p:cBhvr>
                                        <p:cTn id="15" dur="1" fill="hold">
                                          <p:stCondLst>
                                            <p:cond delay="499"/>
                                          </p:stCondLst>
                                        </p:cTn>
                                        <p:tgtEl>
                                          <p:spTgt spid="540814"/>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540815"/>
                                        </p:tgtEl>
                                        <p:attrNameLst>
                                          <p:attrName>style.visibility</p:attrName>
                                        </p:attrNameLst>
                                      </p:cBhvr>
                                      <p:to>
                                        <p:strVal val="visible"/>
                                      </p:to>
                                    </p:set>
                                    <p:animEffect transition="in" filter="dissolve">
                                      <p:cBhvr>
                                        <p:cTn id="18" dur="500"/>
                                        <p:tgtEl>
                                          <p:spTgt spid="5408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40816"/>
                                        </p:tgtEl>
                                        <p:attrNameLst>
                                          <p:attrName>style.visibility</p:attrName>
                                        </p:attrNameLst>
                                      </p:cBhvr>
                                      <p:to>
                                        <p:strVal val="visible"/>
                                      </p:to>
                                    </p:set>
                                    <p:animEffect transition="in" filter="dissolve">
                                      <p:cBhvr>
                                        <p:cTn id="21" dur="500"/>
                                        <p:tgtEl>
                                          <p:spTgt spid="5408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540812"/>
                                        </p:tgtEl>
                                      </p:cBhvr>
                                    </p:animEffect>
                                    <p:set>
                                      <p:cBhvr>
                                        <p:cTn id="26" dur="1" fill="hold">
                                          <p:stCondLst>
                                            <p:cond delay="499"/>
                                          </p:stCondLst>
                                        </p:cTn>
                                        <p:tgtEl>
                                          <p:spTgt spid="540812"/>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40804"/>
                                        </p:tgtEl>
                                      </p:cBhvr>
                                    </p:animEffect>
                                    <p:set>
                                      <p:cBhvr>
                                        <p:cTn id="29" dur="1" fill="hold">
                                          <p:stCondLst>
                                            <p:cond delay="499"/>
                                          </p:stCondLst>
                                        </p:cTn>
                                        <p:tgtEl>
                                          <p:spTgt spid="5408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802" grpId="0"/>
      <p:bldP spid="540812" grpId="0"/>
      <p:bldP spid="540812" grpId="1"/>
      <p:bldP spid="540814" grpId="0"/>
      <p:bldP spid="540815" grpId="0"/>
      <p:bldP spid="5408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435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35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436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436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436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436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436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68"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4369"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4371" name="Text Box 19"/>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4372" name="Line 20"/>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73" name="Text Box 21"/>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4376" name="Text Box 24"/>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4379" name="Text Box 27"/>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4382" name="Text Box 30"/>
          <p:cNvSpPr txBox="1">
            <a:spLocks noChangeArrowheads="1"/>
          </p:cNvSpPr>
          <p:nvPr/>
        </p:nvSpPr>
        <p:spPr bwMode="auto">
          <a:xfrm>
            <a:off x="2693988"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84383"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484384" name="Line 32"/>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4385" name="Text Box 33"/>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84382"/>
                                        </p:tgtEl>
                                        <p:attrNameLst>
                                          <p:attrName>style.visibility</p:attrName>
                                        </p:attrNameLst>
                                      </p:cBhvr>
                                      <p:to>
                                        <p:strVal val="visible"/>
                                      </p:to>
                                    </p:set>
                                    <p:animEffect transition="in" filter="dissolve">
                                      <p:cBhvr>
                                        <p:cTn id="7" dur="500"/>
                                        <p:tgtEl>
                                          <p:spTgt spid="48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8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US" altLang="en-US" sz="2000">
              <a:solidFill>
                <a:schemeClr val="accent2"/>
              </a:solidFill>
            </a:endParaRPr>
          </a:p>
        </p:txBody>
      </p:sp>
      <p:sp>
        <p:nvSpPr>
          <p:cNvPr id="49255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5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9255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9255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9255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9255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9255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0"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92561"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92562" name="Text Box 18"/>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92563" name="Line 19"/>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4" name="Text Box 20"/>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92565" name="Text Box 21"/>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92566" name="Text Box 22"/>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92569" name="Text Box 25"/>
          <p:cNvSpPr txBox="1">
            <a:spLocks noChangeArrowheads="1"/>
          </p:cNvSpPr>
          <p:nvPr/>
        </p:nvSpPr>
        <p:spPr bwMode="auto">
          <a:xfrm>
            <a:off x="2693988"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92570" name="Text Box 26"/>
          <p:cNvSpPr txBox="1">
            <a:spLocks noChangeArrowheads="1"/>
          </p:cNvSpPr>
          <p:nvPr/>
        </p:nvSpPr>
        <p:spPr bwMode="auto">
          <a:xfrm>
            <a:off x="2286000" y="5454650"/>
            <a:ext cx="2265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The list is now sorted</a:t>
            </a:r>
          </a:p>
        </p:txBody>
      </p:sp>
      <p:sp>
        <p:nvSpPr>
          <p:cNvPr id="492571" name="Text Box 27"/>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492572" name="Line 28"/>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3" name="Text Box 29"/>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492572"/>
                                        </p:tgtEl>
                                      </p:cBhvr>
                                    </p:animEffect>
                                    <p:set>
                                      <p:cBhvr>
                                        <p:cTn id="7" dur="1" fill="hold">
                                          <p:stCondLst>
                                            <p:cond delay="499"/>
                                          </p:stCondLst>
                                        </p:cTn>
                                        <p:tgtEl>
                                          <p:spTgt spid="49257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92573"/>
                                        </p:tgtEl>
                                      </p:cBhvr>
                                    </p:animEffect>
                                    <p:set>
                                      <p:cBhvr>
                                        <p:cTn id="10" dur="1" fill="hold">
                                          <p:stCondLst>
                                            <p:cond delay="499"/>
                                          </p:stCondLst>
                                        </p:cTn>
                                        <p:tgtEl>
                                          <p:spTgt spid="49257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492563"/>
                                        </p:tgtEl>
                                      </p:cBhvr>
                                    </p:animEffect>
                                    <p:set>
                                      <p:cBhvr>
                                        <p:cTn id="13" dur="1" fill="hold">
                                          <p:stCondLst>
                                            <p:cond delay="499"/>
                                          </p:stCondLst>
                                        </p:cTn>
                                        <p:tgtEl>
                                          <p:spTgt spid="492563"/>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492564"/>
                                        </p:tgtEl>
                                      </p:cBhvr>
                                    </p:animEffect>
                                    <p:set>
                                      <p:cBhvr>
                                        <p:cTn id="16" dur="1" fill="hold">
                                          <p:stCondLst>
                                            <p:cond delay="499"/>
                                          </p:stCondLst>
                                        </p:cTn>
                                        <p:tgtEl>
                                          <p:spTgt spid="492564"/>
                                        </p:tgtEl>
                                        <p:attrNameLst>
                                          <p:attrName>style.visibility</p:attrName>
                                        </p:attrNameLst>
                                      </p:cBhvr>
                                      <p:to>
                                        <p:strVal val="hidden"/>
                                      </p:to>
                                    </p:set>
                                  </p:childTnLst>
                                </p:cTn>
                              </p:par>
                              <p:par>
                                <p:cTn id="17" presetID="9" presetClass="entr" presetSubtype="0" fill="hold" grpId="0" nodeType="withEffect">
                                  <p:stCondLst>
                                    <p:cond delay="0"/>
                                  </p:stCondLst>
                                  <p:childTnLst>
                                    <p:set>
                                      <p:cBhvr>
                                        <p:cTn id="18" dur="1" fill="hold">
                                          <p:stCondLst>
                                            <p:cond delay="0"/>
                                          </p:stCondLst>
                                        </p:cTn>
                                        <p:tgtEl>
                                          <p:spTgt spid="492570"/>
                                        </p:tgtEl>
                                        <p:attrNameLst>
                                          <p:attrName>style.visibility</p:attrName>
                                        </p:attrNameLst>
                                      </p:cBhvr>
                                      <p:to>
                                        <p:strVal val="visible"/>
                                      </p:to>
                                    </p:set>
                                    <p:animEffect transition="in" filter="dissolve">
                                      <p:cBhvr>
                                        <p:cTn id="19" dur="500"/>
                                        <p:tgtEl>
                                          <p:spTgt spid="492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64" grpId="0"/>
      <p:bldP spid="492570" grpId="0"/>
      <p:bldP spid="4925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ChangeArrowheads="1"/>
          </p:cNvSpPr>
          <p:nvPr/>
        </p:nvSpPr>
        <p:spPr bwMode="auto">
          <a:xfrm>
            <a:off x="1525588" y="1598613"/>
            <a:ext cx="73152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a list of size n by using insertion sort, you need to perform (n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 passes.</a:t>
            </a:r>
          </a:p>
          <a:p>
            <a:pPr>
              <a:spcBef>
                <a:spcPct val="20000"/>
              </a:spcBef>
              <a:buFontTx/>
              <a:buBlip>
                <a:blip r:embed="rId3"/>
              </a:buBlip>
            </a:pPr>
            <a:r>
              <a:rPr lang="en-IN" altLang="en-US" sz="2000">
                <a:solidFill>
                  <a:schemeClr val="accent2"/>
                </a:solidFill>
                <a:cs typeface="Times New Roman" panose="02020603050405020304" pitchFamily="18" charset="0"/>
              </a:rPr>
              <a:t>Best Case Efficiency:</a:t>
            </a:r>
          </a:p>
          <a:p>
            <a:pPr lvl="1">
              <a:spcBef>
                <a:spcPct val="20000"/>
              </a:spcBef>
              <a:buFontTx/>
              <a:buBlip>
                <a:blip r:embed="rId4"/>
              </a:buBlip>
            </a:pPr>
            <a:r>
              <a:rPr lang="en-IN" altLang="en-US">
                <a:solidFill>
                  <a:schemeClr val="accent2"/>
                </a:solidFill>
                <a:cs typeface="Times New Roman" panose="02020603050405020304" pitchFamily="18" charset="0"/>
              </a:rPr>
              <a:t>Best case occurs when the list is already sorted.</a:t>
            </a:r>
          </a:p>
          <a:p>
            <a:pPr lvl="1">
              <a:spcBef>
                <a:spcPct val="20000"/>
              </a:spcBef>
              <a:buFontTx/>
              <a:buBlip>
                <a:blip r:embed="rId4"/>
              </a:buBlip>
            </a:pPr>
            <a:r>
              <a:rPr lang="en-IN" altLang="en-US">
                <a:solidFill>
                  <a:schemeClr val="accent2"/>
                </a:solidFill>
                <a:cs typeface="Times New Roman" panose="02020603050405020304" pitchFamily="18" charset="0"/>
              </a:rPr>
              <a:t>In this case, you will have to make only one comparison in each pass.</a:t>
            </a:r>
          </a:p>
          <a:p>
            <a:pPr lvl="1">
              <a:spcBef>
                <a:spcPct val="20000"/>
              </a:spcBef>
              <a:buFontTx/>
              <a:buBlip>
                <a:blip r:embed="rId4"/>
              </a:buBlip>
            </a:pPr>
            <a:r>
              <a:rPr lang="en-IN" altLang="en-US">
                <a:solidFill>
                  <a:schemeClr val="accent2"/>
                </a:solidFill>
                <a:cs typeface="Times New Roman" panose="02020603050405020304" pitchFamily="18" charset="0"/>
              </a:rPr>
              <a:t>In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passes, you will need to make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comparisons.</a:t>
            </a:r>
          </a:p>
          <a:p>
            <a:pPr lvl="1">
              <a:spcBef>
                <a:spcPct val="20000"/>
              </a:spcBef>
              <a:buFontTx/>
              <a:buBlip>
                <a:blip r:embed="rId4"/>
              </a:buBlip>
            </a:pPr>
            <a:r>
              <a:rPr lang="en-IN" altLang="en-US">
                <a:solidFill>
                  <a:schemeClr val="accent2"/>
                </a:solidFill>
                <a:cs typeface="Times New Roman" panose="02020603050405020304" pitchFamily="18" charset="0"/>
              </a:rPr>
              <a:t>The best case efficiency of insertion sort is of the order O(n).</a:t>
            </a:r>
          </a:p>
          <a:p>
            <a:pPr>
              <a:spcBef>
                <a:spcPct val="20000"/>
              </a:spcBef>
              <a:buFontTx/>
              <a:buBlip>
                <a:blip r:embed="rId3"/>
              </a:buBlip>
            </a:pPr>
            <a:r>
              <a:rPr lang="en-IN" altLang="en-US" sz="2000">
                <a:solidFill>
                  <a:schemeClr val="accent2"/>
                </a:solidFill>
                <a:cs typeface="Times New Roman" panose="02020603050405020304" pitchFamily="18" charset="0"/>
              </a:rPr>
              <a:t>Worst Case Efficiency:</a:t>
            </a:r>
          </a:p>
          <a:p>
            <a:pPr lvl="1">
              <a:spcBef>
                <a:spcPct val="20000"/>
              </a:spcBef>
              <a:buFontTx/>
              <a:buBlip>
                <a:blip r:embed="rId4"/>
              </a:buBlip>
            </a:pPr>
            <a:r>
              <a:rPr lang="en-IN" altLang="en-US">
                <a:solidFill>
                  <a:schemeClr val="accent2"/>
                </a:solidFill>
                <a:cs typeface="Times New Roman" panose="02020603050405020304" pitchFamily="18" charset="0"/>
              </a:rPr>
              <a:t>Worst case occurs when the list is sorted in the reverse order.</a:t>
            </a:r>
          </a:p>
          <a:p>
            <a:pPr lvl="1">
              <a:spcBef>
                <a:spcPct val="20000"/>
              </a:spcBef>
              <a:buFontTx/>
              <a:buBlip>
                <a:blip r:embed="rId4"/>
              </a:buBlip>
            </a:pPr>
            <a:r>
              <a:rPr lang="en-IN" altLang="en-US">
                <a:solidFill>
                  <a:schemeClr val="accent2"/>
                </a:solidFill>
                <a:cs typeface="Times New Roman" panose="02020603050405020304" pitchFamily="18" charset="0"/>
              </a:rPr>
              <a:t>In this case, you need to perform one comparison in the first pass, two comparisons in the second pass, three comparisons in the third pass, and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comparisons in the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a:t>
            </a:r>
            <a:r>
              <a:rPr lang="en-IN" altLang="en-US" baseline="30000">
                <a:solidFill>
                  <a:schemeClr val="accent2"/>
                </a:solidFill>
                <a:cs typeface="Times New Roman" panose="02020603050405020304" pitchFamily="18" charset="0"/>
              </a:rPr>
              <a:t>th</a:t>
            </a:r>
            <a:r>
              <a:rPr lang="en-IN" altLang="en-US">
                <a:solidFill>
                  <a:schemeClr val="accent2"/>
                </a:solidFill>
                <a:cs typeface="Times New Roman" panose="02020603050405020304" pitchFamily="18" charset="0"/>
              </a:rPr>
              <a:t> pass.</a:t>
            </a:r>
          </a:p>
          <a:p>
            <a:pPr lvl="1">
              <a:spcBef>
                <a:spcPct val="20000"/>
              </a:spcBef>
              <a:buFontTx/>
              <a:buBlip>
                <a:blip r:embed="rId4"/>
              </a:buBlip>
            </a:pPr>
            <a:r>
              <a:rPr lang="en-IN" altLang="en-US">
                <a:solidFill>
                  <a:schemeClr val="accent2"/>
                </a:solidFill>
                <a:cs typeface="Times New Roman" panose="02020603050405020304" pitchFamily="18" charset="0"/>
              </a:rPr>
              <a:t>The worst case efficiency of insertion sort is of the order O(n</a:t>
            </a:r>
            <a:r>
              <a:rPr lang="en-IN" altLang="en-US" baseline="30000">
                <a:solidFill>
                  <a:schemeClr val="accent2"/>
                </a:solidFill>
                <a:cs typeface="Times New Roman" panose="02020603050405020304" pitchFamily="18" charset="0"/>
              </a:rPr>
              <a:t>2</a:t>
            </a:r>
            <a:r>
              <a:rPr lang="en-IN" altLang="en-US">
                <a:solidFill>
                  <a:schemeClr val="accent2"/>
                </a:solidFill>
                <a:cs typeface="Times New Roman" panose="02020603050405020304" pitchFamily="18" charset="0"/>
              </a:rPr>
              <a:t>).</a:t>
            </a:r>
            <a:endParaRPr lang="en-US" altLang="en-US">
              <a:solidFill>
                <a:schemeClr val="accent2"/>
              </a:solidFill>
              <a:cs typeface="Times New Roman" panose="02020603050405020304" pitchFamily="18" charset="0"/>
            </a:endParaRPr>
          </a:p>
        </p:txBody>
      </p:sp>
      <p:sp>
        <p:nvSpPr>
          <p:cNvPr id="623619" name="Text Box 3"/>
          <p:cNvSpPr txBox="1">
            <a:spLocks noChangeArrowheads="1"/>
          </p:cNvSpPr>
          <p:nvPr/>
        </p:nvSpPr>
        <p:spPr bwMode="auto">
          <a:xfrm>
            <a:off x="1525588" y="762000"/>
            <a:ext cx="8001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Determining the Efficiency of Insertion Sort Algorithm</a:t>
            </a:r>
            <a:endParaRPr lang="en-US" altLang="en-US" sz="2000" b="1" dirty="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dissolve">
                                      <p:cBhvr>
                                        <p:cTn id="7" dur="500"/>
                                        <p:tgtEl>
                                          <p:spTgt spid="62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1525588" y="1598613"/>
            <a:ext cx="73152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A sales manager has to do a research on best seller cold drinks in the market for the year 2004-2006. David, the software developer, has a list of all the cold drink brands along with their sales figures stored in a file. David has to provide the sorted data to the sales manager. The data in the file is more or less sorted. Which sorting algorithm will be most efficient for sorting this data and why?</a:t>
            </a:r>
            <a:endParaRPr lang="en-IN" altLang="en-US" sz="2000">
              <a:solidFill>
                <a:schemeClr val="accent2"/>
              </a:solidFill>
              <a:cs typeface="Times New Roman" panose="02020603050405020304" pitchFamily="18" charset="0"/>
            </a:endParaRPr>
          </a:p>
        </p:txBody>
      </p:sp>
      <p:sp>
        <p:nvSpPr>
          <p:cNvPr id="641027" name="Text Box 3"/>
          <p:cNvSpPr txBox="1">
            <a:spLocks noChangeArrowheads="1"/>
          </p:cNvSpPr>
          <p:nvPr/>
        </p:nvSpPr>
        <p:spPr bwMode="auto">
          <a:xfrm>
            <a:off x="1525588" y="6858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Just a minute</a:t>
            </a:r>
            <a:endParaRPr lang="en-US" altLang="en-US" sz="2000" b="1" dirty="0">
              <a:solidFill>
                <a:srgbClr val="FF0000"/>
              </a:solidFill>
              <a:latin typeface="Tahoma" panose="020B0604030504040204" pitchFamily="34" charset="0"/>
            </a:endParaRPr>
          </a:p>
        </p:txBody>
      </p:sp>
      <p:sp>
        <p:nvSpPr>
          <p:cNvPr id="641028"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Insertion sort provides better efficiency than bubble sort and selection sort when the list is partially sorted. Therefore, David should use the insertion sort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Shell sort algorithm:</a:t>
            </a:r>
          </a:p>
          <a:p>
            <a:pPr lvl="1">
              <a:spcBef>
                <a:spcPct val="20000"/>
              </a:spcBef>
              <a:buFontTx/>
              <a:buBlip>
                <a:blip r:embed="rId4"/>
              </a:buBlip>
            </a:pPr>
            <a:r>
              <a:rPr lang="en-US" altLang="en-US">
                <a:solidFill>
                  <a:schemeClr val="accent2"/>
                </a:solidFill>
                <a:cs typeface="Times New Roman" panose="02020603050405020304" pitchFamily="18" charset="0"/>
              </a:rPr>
              <a:t>Insertion sort is an efficient algorithm only if the list is already partially sorted and results in an inefficient solution in an average case. </a:t>
            </a:r>
          </a:p>
          <a:p>
            <a:pPr lvl="1">
              <a:spcBef>
                <a:spcPct val="20000"/>
              </a:spcBef>
              <a:buFontTx/>
              <a:buBlip>
                <a:blip r:embed="rId4"/>
              </a:buBlip>
            </a:pPr>
            <a:r>
              <a:rPr lang="en-US" altLang="en-US">
                <a:solidFill>
                  <a:schemeClr val="accent2"/>
                </a:solidFill>
                <a:cs typeface="Times New Roman" panose="02020603050405020304" pitchFamily="18" charset="0"/>
              </a:rPr>
              <a:t>To overcome this limitation, a computer scientist, D.L. Shell proposed an improvement over the insertion sort algorithm. </a:t>
            </a:r>
          </a:p>
          <a:p>
            <a:pPr lvl="1">
              <a:spcBef>
                <a:spcPct val="20000"/>
              </a:spcBef>
              <a:buFontTx/>
              <a:buBlip>
                <a:blip r:embed="rId4"/>
              </a:buBlip>
            </a:pPr>
            <a:r>
              <a:rPr lang="en-US" altLang="en-US">
                <a:solidFill>
                  <a:schemeClr val="accent2"/>
                </a:solidFill>
                <a:cs typeface="Times New Roman" panose="02020603050405020304" pitchFamily="18" charset="0"/>
              </a:rPr>
              <a:t>The new algorithm was called shell sort after the name of its proposer. </a:t>
            </a:r>
          </a:p>
        </p:txBody>
      </p:sp>
      <p:sp>
        <p:nvSpPr>
          <p:cNvPr id="677891" name="Text Box 3"/>
          <p:cNvSpPr txBox="1">
            <a:spLocks noChangeArrowheads="1"/>
          </p:cNvSpPr>
          <p:nvPr/>
        </p:nvSpPr>
        <p:spPr bwMode="auto">
          <a:xfrm>
            <a:off x="1488057" y="762000"/>
            <a:ext cx="7772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by Using Shell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7890">
                                            <p:txEl>
                                              <p:pRg st="0" end="0"/>
                                            </p:txEl>
                                          </p:spTgt>
                                        </p:tgtEl>
                                        <p:attrNameLst>
                                          <p:attrName>style.visibility</p:attrName>
                                        </p:attrNameLst>
                                      </p:cBhvr>
                                      <p:to>
                                        <p:strVal val="visible"/>
                                      </p:to>
                                    </p:set>
                                    <p:animEffect transition="in" filter="dissolve">
                                      <p:cBhvr>
                                        <p:cTn id="7" dur="500"/>
                                        <p:tgtEl>
                                          <p:spTgt spid="67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7890">
                                            <p:txEl>
                                              <p:pRg st="1" end="1"/>
                                            </p:txEl>
                                          </p:spTgt>
                                        </p:tgtEl>
                                        <p:attrNameLst>
                                          <p:attrName>style.visibility</p:attrName>
                                        </p:attrNameLst>
                                      </p:cBhvr>
                                      <p:to>
                                        <p:strVal val="visible"/>
                                      </p:to>
                                    </p:set>
                                    <p:animEffect transition="in" filter="dissolve">
                                      <p:cBhvr>
                                        <p:cTn id="12" dur="500"/>
                                        <p:tgtEl>
                                          <p:spTgt spid="677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77890">
                                            <p:txEl>
                                              <p:pRg st="2" end="2"/>
                                            </p:txEl>
                                          </p:spTgt>
                                        </p:tgtEl>
                                        <p:attrNameLst>
                                          <p:attrName>style.visibility</p:attrName>
                                        </p:attrNameLst>
                                      </p:cBhvr>
                                      <p:to>
                                        <p:strVal val="visible"/>
                                      </p:to>
                                    </p:set>
                                    <p:animEffect transition="in" filter="dissolve">
                                      <p:cBhvr>
                                        <p:cTn id="17" dur="500"/>
                                        <p:tgtEl>
                                          <p:spTgt spid="677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7890">
                                            <p:txEl>
                                              <p:pRg st="3" end="3"/>
                                            </p:txEl>
                                          </p:spTgt>
                                        </p:tgtEl>
                                        <p:attrNameLst>
                                          <p:attrName>style.visibility</p:attrName>
                                        </p:attrNameLst>
                                      </p:cBhvr>
                                      <p:to>
                                        <p:strVal val="visible"/>
                                      </p:to>
                                    </p:set>
                                    <p:animEffect transition="in" filter="dissolve">
                                      <p:cBhvr>
                                        <p:cTn id="22" dur="500"/>
                                        <p:tgtEl>
                                          <p:spTgt spid="677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Shell sort algorithm:</a:t>
            </a:r>
          </a:p>
          <a:p>
            <a:pPr lvl="1">
              <a:spcBef>
                <a:spcPct val="20000"/>
              </a:spcBef>
              <a:buFontTx/>
              <a:buBlip>
                <a:blip r:embed="rId4"/>
              </a:buBlip>
            </a:pPr>
            <a:r>
              <a:rPr lang="en-IN" altLang="en-US">
                <a:solidFill>
                  <a:schemeClr val="accent2"/>
                </a:solidFill>
                <a:cs typeface="Times New Roman" panose="02020603050405020304" pitchFamily="18" charset="0"/>
              </a:rPr>
              <a:t>Improves insertion sort by comparing the elements separated by a distance of several positions to form multiple sublists </a:t>
            </a:r>
          </a:p>
          <a:p>
            <a:pPr lvl="1">
              <a:spcBef>
                <a:spcPct val="20000"/>
              </a:spcBef>
              <a:buFontTx/>
              <a:buBlip>
                <a:blip r:embed="rId4"/>
              </a:buBlip>
            </a:pPr>
            <a:r>
              <a:rPr lang="en-IN" altLang="en-US">
                <a:solidFill>
                  <a:schemeClr val="accent2"/>
                </a:solidFill>
              </a:rPr>
              <a:t>Applies insertion sort on each sublist to move the elements towards their correct positions</a:t>
            </a:r>
            <a:endParaRPr lang="en-IN" altLang="en-US">
              <a:solidFill>
                <a:schemeClr val="accent2"/>
              </a:solidFill>
              <a:cs typeface="Times New Roman" panose="02020603050405020304" pitchFamily="18" charset="0"/>
            </a:endParaRPr>
          </a:p>
          <a:p>
            <a:pPr lvl="1">
              <a:spcBef>
                <a:spcPct val="20000"/>
              </a:spcBef>
              <a:buFontTx/>
              <a:buBlip>
                <a:blip r:embed="rId4"/>
              </a:buBlip>
            </a:pPr>
            <a:r>
              <a:rPr lang="en-IN" altLang="en-US">
                <a:solidFill>
                  <a:schemeClr val="accent2"/>
                </a:solidFill>
                <a:cs typeface="Times New Roman" panose="02020603050405020304" pitchFamily="18" charset="0"/>
              </a:rPr>
              <a:t>Helps an element to take a bigger step towards its correct position, thereby reducing the number of comparisons </a:t>
            </a:r>
          </a:p>
          <a:p>
            <a:pPr lvl="1">
              <a:spcBef>
                <a:spcPct val="20000"/>
              </a:spcBef>
              <a:buFontTx/>
              <a:buBlip>
                <a:blip r:embed="rId4"/>
              </a:buBlip>
            </a:pPr>
            <a:endParaRPr lang="en-US" altLang="en-US" b="1">
              <a:solidFill>
                <a:schemeClr val="accent2"/>
              </a:solidFill>
              <a:cs typeface="Times New Roman" panose="02020603050405020304" pitchFamily="18" charset="0"/>
            </a:endParaRPr>
          </a:p>
        </p:txBody>
      </p:sp>
      <p:sp>
        <p:nvSpPr>
          <p:cNvPr id="494595" name="Text Box 3"/>
          <p:cNvSpPr txBox="1">
            <a:spLocks noChangeArrowheads="1"/>
          </p:cNvSpPr>
          <p:nvPr/>
        </p:nvSpPr>
        <p:spPr bwMode="auto">
          <a:xfrm>
            <a:off x="1371600" y="762000"/>
            <a:ext cx="7772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94594">
                                            <p:txEl>
                                              <p:pRg st="0" end="0"/>
                                            </p:txEl>
                                          </p:spTgt>
                                        </p:tgtEl>
                                        <p:attrNameLst>
                                          <p:attrName>style.visibility</p:attrName>
                                        </p:attrNameLst>
                                      </p:cBhvr>
                                      <p:to>
                                        <p:strVal val="visible"/>
                                      </p:to>
                                    </p:set>
                                    <p:animEffect transition="in" filter="dissolve">
                                      <p:cBhvr>
                                        <p:cTn id="7" dur="500"/>
                                        <p:tgtEl>
                                          <p:spTgt spid="494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4594">
                                            <p:txEl>
                                              <p:pRg st="1" end="1"/>
                                            </p:txEl>
                                          </p:spTgt>
                                        </p:tgtEl>
                                        <p:attrNameLst>
                                          <p:attrName>style.visibility</p:attrName>
                                        </p:attrNameLst>
                                      </p:cBhvr>
                                      <p:to>
                                        <p:strVal val="visible"/>
                                      </p:to>
                                    </p:set>
                                    <p:animEffect transition="in" filter="dissolve">
                                      <p:cBhvr>
                                        <p:cTn id="12" dur="500"/>
                                        <p:tgtEl>
                                          <p:spTgt spid="494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4594">
                                            <p:txEl>
                                              <p:pRg st="2" end="2"/>
                                            </p:txEl>
                                          </p:spTgt>
                                        </p:tgtEl>
                                        <p:attrNameLst>
                                          <p:attrName>style.visibility</p:attrName>
                                        </p:attrNameLst>
                                      </p:cBhvr>
                                      <p:to>
                                        <p:strVal val="visible"/>
                                      </p:to>
                                    </p:set>
                                    <p:animEffect transition="in" filter="dissolve">
                                      <p:cBhvr>
                                        <p:cTn id="17" dur="500"/>
                                        <p:tgtEl>
                                          <p:spTgt spid="4945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94594">
                                            <p:txEl>
                                              <p:pRg st="3" end="3"/>
                                            </p:txEl>
                                          </p:spTgt>
                                        </p:tgtEl>
                                        <p:attrNameLst>
                                          <p:attrName>style.visibility</p:attrName>
                                        </p:attrNameLst>
                                      </p:cBhvr>
                                      <p:to>
                                        <p:strVal val="visible"/>
                                      </p:to>
                                    </p:set>
                                    <p:animEffect transition="in" filter="dissolve">
                                      <p:cBhvr>
                                        <p:cTn id="22" dur="500"/>
                                        <p:tgtEl>
                                          <p:spTgt spid="4945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shell sort algorithm, consider an unsorted list of numbers stored in an array.</a:t>
            </a:r>
            <a:endParaRPr lang="en-US" altLang="en-US" b="1">
              <a:solidFill>
                <a:schemeClr val="accent2"/>
              </a:solidFill>
              <a:cs typeface="Times New Roman" panose="02020603050405020304" pitchFamily="18" charset="0"/>
            </a:endParaRPr>
          </a:p>
        </p:txBody>
      </p:sp>
      <p:sp>
        <p:nvSpPr>
          <p:cNvPr id="496643" name="Text Box 3"/>
          <p:cNvSpPr txBox="1">
            <a:spLocks noChangeArrowheads="1"/>
          </p:cNvSpPr>
          <p:nvPr/>
        </p:nvSpPr>
        <p:spPr bwMode="auto">
          <a:xfrm>
            <a:off x="1503363" y="7350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496680" name="AutoShape 40"/>
          <p:cNvSpPr>
            <a:spLocks noChangeArrowheads="1"/>
          </p:cNvSpPr>
          <p:nvPr/>
        </p:nvSpPr>
        <p:spPr bwMode="auto">
          <a:xfrm>
            <a:off x="1684338" y="4110038"/>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81" name="Text Box 41"/>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96682" name="Text Box 42"/>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96683" name="Text Box 43"/>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96684" name="Text Box 44"/>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96685" name="Text Box 45"/>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96686" name="Line 46"/>
          <p:cNvSpPr>
            <a:spLocks noChangeShapeType="1"/>
          </p:cNvSpPr>
          <p:nvPr/>
        </p:nvSpPr>
        <p:spPr bwMode="auto">
          <a:xfrm>
            <a:off x="22177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87" name="Line 47"/>
          <p:cNvSpPr>
            <a:spLocks noChangeShapeType="1"/>
          </p:cNvSpPr>
          <p:nvPr/>
        </p:nvSpPr>
        <p:spPr bwMode="auto">
          <a:xfrm>
            <a:off x="27511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88" name="Line 48"/>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89" name="Line 49"/>
          <p:cNvSpPr>
            <a:spLocks noChangeShapeType="1"/>
          </p:cNvSpPr>
          <p:nvPr/>
        </p:nvSpPr>
        <p:spPr bwMode="auto">
          <a:xfrm>
            <a:off x="38179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90" name="Text Box 50"/>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96691" name="Text Box 51"/>
          <p:cNvSpPr txBox="1">
            <a:spLocks noChangeArrowheads="1"/>
          </p:cNvSpPr>
          <p:nvPr/>
        </p:nvSpPr>
        <p:spPr bwMode="auto">
          <a:xfrm>
            <a:off x="3284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96692" name="Text Box 52"/>
          <p:cNvSpPr txBox="1">
            <a:spLocks noChangeArrowheads="1"/>
          </p:cNvSpPr>
          <p:nvPr/>
        </p:nvSpPr>
        <p:spPr bwMode="auto">
          <a:xfrm>
            <a:off x="2751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496693" name="Text Box 53"/>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96694" name="Text Box 54"/>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96695" name="Text Box 55"/>
          <p:cNvSpPr txBox="1">
            <a:spLocks noChangeArrowheads="1"/>
          </p:cNvSpPr>
          <p:nvPr/>
        </p:nvSpPr>
        <p:spPr bwMode="auto">
          <a:xfrm>
            <a:off x="1066800" y="421005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96696" name="Line 56"/>
          <p:cNvSpPr>
            <a:spLocks noChangeShapeType="1"/>
          </p:cNvSpPr>
          <p:nvPr/>
        </p:nvSpPr>
        <p:spPr bwMode="auto">
          <a:xfrm>
            <a:off x="438467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97" name="Text Box 57"/>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96698" name="Text Box 58"/>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496699" name="Line 59"/>
          <p:cNvSpPr>
            <a:spLocks noChangeShapeType="1"/>
          </p:cNvSpPr>
          <p:nvPr/>
        </p:nvSpPr>
        <p:spPr bwMode="auto">
          <a:xfrm>
            <a:off x="49657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700" name="Line 60"/>
          <p:cNvSpPr>
            <a:spLocks noChangeShapeType="1"/>
          </p:cNvSpPr>
          <p:nvPr/>
        </p:nvSpPr>
        <p:spPr bwMode="auto">
          <a:xfrm>
            <a:off x="55276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701" name="Line 61"/>
          <p:cNvSpPr>
            <a:spLocks noChangeShapeType="1"/>
          </p:cNvSpPr>
          <p:nvPr/>
        </p:nvSpPr>
        <p:spPr bwMode="auto">
          <a:xfrm>
            <a:off x="60610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702" name="Line 62"/>
          <p:cNvSpPr>
            <a:spLocks noChangeShapeType="1"/>
          </p:cNvSpPr>
          <p:nvPr/>
        </p:nvSpPr>
        <p:spPr bwMode="auto">
          <a:xfrm>
            <a:off x="65944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703" name="Line 63"/>
          <p:cNvSpPr>
            <a:spLocks noChangeShapeType="1"/>
          </p:cNvSpPr>
          <p:nvPr/>
        </p:nvSpPr>
        <p:spPr bwMode="auto">
          <a:xfrm>
            <a:off x="71278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704" name="Text Box 64"/>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496705" name="Text Box 65"/>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496706" name="Text Box 66"/>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496707" name="Text Box 67"/>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496708" name="Text Box 68"/>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496709" name="Text Box 69"/>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496710" name="Text Box 70"/>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496711" name="Text Box 71"/>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496712" name="Text Box 72"/>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496713" name="Text Box 73"/>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262063" indent="-347663">
              <a:defRPr>
                <a:solidFill>
                  <a:schemeClr val="tx1"/>
                </a:solidFill>
                <a:latin typeface="Arial" panose="020B0604020202020204" pitchFamily="34" charset="0"/>
              </a:defRPr>
            </a:lvl3pPr>
            <a:lvl4pPr marL="1604963"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apply shell sort on this array, you need to:</a:t>
            </a:r>
          </a:p>
          <a:p>
            <a:pPr lvl="1">
              <a:spcBef>
                <a:spcPct val="20000"/>
              </a:spcBef>
              <a:buFontTx/>
              <a:buBlip>
                <a:blip r:embed="rId4"/>
              </a:buBlip>
            </a:pPr>
            <a:r>
              <a:rPr lang="en-IN" altLang="en-US">
                <a:solidFill>
                  <a:schemeClr val="accent2"/>
                </a:solidFill>
                <a:cs typeface="Times New Roman" panose="02020603050405020304" pitchFamily="18" charset="0"/>
              </a:rPr>
              <a:t>Select the distance by which the elements in a group will be separated to form multiple sublists. </a:t>
            </a:r>
          </a:p>
          <a:p>
            <a:pPr lvl="1">
              <a:spcBef>
                <a:spcPct val="20000"/>
              </a:spcBef>
              <a:buFontTx/>
              <a:buBlip>
                <a:blip r:embed="rId4"/>
              </a:buBlip>
            </a:pPr>
            <a:r>
              <a:rPr lang="en-IN" altLang="en-US">
                <a:solidFill>
                  <a:schemeClr val="accent2"/>
                </a:solidFill>
                <a:cs typeface="Times New Roman" panose="02020603050405020304" pitchFamily="18" charset="0"/>
              </a:rPr>
              <a:t>Apply insertion sort on each sublist to move the elements towards their correct positions.</a:t>
            </a:r>
            <a:endParaRPr lang="en-US" altLang="en-US" b="1">
              <a:solidFill>
                <a:schemeClr val="accent2"/>
              </a:solidFill>
              <a:cs typeface="Times New Roman" panose="02020603050405020304" pitchFamily="18" charset="0"/>
            </a:endParaRPr>
          </a:p>
        </p:txBody>
      </p:sp>
      <p:sp>
        <p:nvSpPr>
          <p:cNvPr id="504835" name="Text Box 3"/>
          <p:cNvSpPr txBox="1">
            <a:spLocks noChangeArrowheads="1"/>
          </p:cNvSpPr>
          <p:nvPr/>
        </p:nvSpPr>
        <p:spPr bwMode="auto">
          <a:xfrm>
            <a:off x="1379538" y="7350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504837" name="AutoShape 5"/>
          <p:cNvSpPr>
            <a:spLocks noChangeArrowheads="1"/>
          </p:cNvSpPr>
          <p:nvPr/>
        </p:nvSpPr>
        <p:spPr bwMode="auto">
          <a:xfrm>
            <a:off x="1684338" y="4110038"/>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38" name="Text Box 6"/>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04839" name="Text Box 7"/>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04840" name="Text Box 8"/>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04841" name="Text Box 9"/>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04842" name="Text Box 10"/>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04843" name="Line 11"/>
          <p:cNvSpPr>
            <a:spLocks noChangeShapeType="1"/>
          </p:cNvSpPr>
          <p:nvPr/>
        </p:nvSpPr>
        <p:spPr bwMode="auto">
          <a:xfrm>
            <a:off x="22177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4" name="Line 12"/>
          <p:cNvSpPr>
            <a:spLocks noChangeShapeType="1"/>
          </p:cNvSpPr>
          <p:nvPr/>
        </p:nvSpPr>
        <p:spPr bwMode="auto">
          <a:xfrm>
            <a:off x="27511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5" name="Line 13"/>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6" name="Line 14"/>
          <p:cNvSpPr>
            <a:spLocks noChangeShapeType="1"/>
          </p:cNvSpPr>
          <p:nvPr/>
        </p:nvSpPr>
        <p:spPr bwMode="auto">
          <a:xfrm>
            <a:off x="38179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7" name="Text Box 15"/>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04848" name="Text Box 16"/>
          <p:cNvSpPr txBox="1">
            <a:spLocks noChangeArrowheads="1"/>
          </p:cNvSpPr>
          <p:nvPr/>
        </p:nvSpPr>
        <p:spPr bwMode="auto">
          <a:xfrm>
            <a:off x="3284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04849" name="Text Box 17"/>
          <p:cNvSpPr txBox="1">
            <a:spLocks noChangeArrowheads="1"/>
          </p:cNvSpPr>
          <p:nvPr/>
        </p:nvSpPr>
        <p:spPr bwMode="auto">
          <a:xfrm>
            <a:off x="2751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04850" name="Text Box 18"/>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04851" name="Text Box 19"/>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04852" name="Text Box 20"/>
          <p:cNvSpPr txBox="1">
            <a:spLocks noChangeArrowheads="1"/>
          </p:cNvSpPr>
          <p:nvPr/>
        </p:nvSpPr>
        <p:spPr bwMode="auto">
          <a:xfrm>
            <a:off x="1066800" y="421005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04853" name="Line 21"/>
          <p:cNvSpPr>
            <a:spLocks noChangeShapeType="1"/>
          </p:cNvSpPr>
          <p:nvPr/>
        </p:nvSpPr>
        <p:spPr bwMode="auto">
          <a:xfrm>
            <a:off x="438467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4" name="Text Box 22"/>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04855" name="Text Box 23"/>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04856" name="Line 24"/>
          <p:cNvSpPr>
            <a:spLocks noChangeShapeType="1"/>
          </p:cNvSpPr>
          <p:nvPr/>
        </p:nvSpPr>
        <p:spPr bwMode="auto">
          <a:xfrm>
            <a:off x="49657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7" name="Line 25"/>
          <p:cNvSpPr>
            <a:spLocks noChangeShapeType="1"/>
          </p:cNvSpPr>
          <p:nvPr/>
        </p:nvSpPr>
        <p:spPr bwMode="auto">
          <a:xfrm>
            <a:off x="55276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8" name="Line 26"/>
          <p:cNvSpPr>
            <a:spLocks noChangeShapeType="1"/>
          </p:cNvSpPr>
          <p:nvPr/>
        </p:nvSpPr>
        <p:spPr bwMode="auto">
          <a:xfrm>
            <a:off x="60610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9" name="Line 27"/>
          <p:cNvSpPr>
            <a:spLocks noChangeShapeType="1"/>
          </p:cNvSpPr>
          <p:nvPr/>
        </p:nvSpPr>
        <p:spPr bwMode="auto">
          <a:xfrm>
            <a:off x="65944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0" name="Line 28"/>
          <p:cNvSpPr>
            <a:spLocks noChangeShapeType="1"/>
          </p:cNvSpPr>
          <p:nvPr/>
        </p:nvSpPr>
        <p:spPr bwMode="auto">
          <a:xfrm>
            <a:off x="71278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1" name="Text Box 29"/>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04862" name="Text Box 30"/>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04863" name="Text Box 31"/>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04864" name="Text Box 32"/>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04865" name="Text Box 33"/>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04866" name="Text Box 34"/>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04867" name="Text Box 35"/>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04868" name="Text Box 36"/>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04869" name="Text Box 37"/>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04870" name="Text Box 38"/>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04834">
                                            <p:txEl>
                                              <p:pRg st="0" end="0"/>
                                            </p:txEl>
                                          </p:spTgt>
                                        </p:tgtEl>
                                        <p:attrNameLst>
                                          <p:attrName>style.visibility</p:attrName>
                                        </p:attrNameLst>
                                      </p:cBhvr>
                                      <p:to>
                                        <p:strVal val="visible"/>
                                      </p:to>
                                    </p:set>
                                    <p:animEffect transition="in" filter="dissolve">
                                      <p:cBhvr>
                                        <p:cTn id="7" dur="500"/>
                                        <p:tgtEl>
                                          <p:spTgt spid="5048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4834">
                                            <p:txEl>
                                              <p:pRg st="1" end="1"/>
                                            </p:txEl>
                                          </p:spTgt>
                                        </p:tgtEl>
                                        <p:attrNameLst>
                                          <p:attrName>style.visibility</p:attrName>
                                        </p:attrNameLst>
                                      </p:cBhvr>
                                      <p:to>
                                        <p:strVal val="visible"/>
                                      </p:to>
                                    </p:set>
                                    <p:animEffect transition="in" filter="dissolve">
                                      <p:cBhvr>
                                        <p:cTn id="12" dur="500"/>
                                        <p:tgtEl>
                                          <p:spTgt spid="5048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04834">
                                            <p:txEl>
                                              <p:pRg st="2" end="2"/>
                                            </p:txEl>
                                          </p:spTgt>
                                        </p:tgtEl>
                                        <p:attrNameLst>
                                          <p:attrName>style.visibility</p:attrName>
                                        </p:attrNameLst>
                                      </p:cBhvr>
                                      <p:to>
                                        <p:strVal val="visible"/>
                                      </p:to>
                                    </p:set>
                                    <p:animEffect transition="in" filter="dissolve">
                                      <p:cBhvr>
                                        <p:cTn id="17" dur="500"/>
                                        <p:tgtEl>
                                          <p:spTgt spid="504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AutoShape 4"/>
          <p:cNvSpPr>
            <a:spLocks noChangeArrowheads="1"/>
          </p:cNvSpPr>
          <p:nvPr/>
        </p:nvSpPr>
        <p:spPr bwMode="auto">
          <a:xfrm>
            <a:off x="1685925" y="4110038"/>
            <a:ext cx="5976938"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940" name="Line 148"/>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794" name="Rectangle 2"/>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673795" name="Text Box 3"/>
          <p:cNvSpPr txBox="1">
            <a:spLocks noChangeArrowheads="1"/>
          </p:cNvSpPr>
          <p:nvPr/>
        </p:nvSpPr>
        <p:spPr bwMode="auto">
          <a:xfrm>
            <a:off x="1490663" y="70967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673797" name="Text Box 5"/>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73798" name="Text Box 6"/>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3799" name="Text Box 7"/>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3800" name="Text Box 8"/>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3801" name="Text Box 9"/>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73802" name="Line 10"/>
          <p:cNvSpPr>
            <a:spLocks noChangeShapeType="1"/>
          </p:cNvSpPr>
          <p:nvPr/>
        </p:nvSpPr>
        <p:spPr bwMode="auto">
          <a:xfrm>
            <a:off x="22193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03" name="Line 11"/>
          <p:cNvSpPr>
            <a:spLocks noChangeShapeType="1"/>
          </p:cNvSpPr>
          <p:nvPr/>
        </p:nvSpPr>
        <p:spPr bwMode="auto">
          <a:xfrm>
            <a:off x="27527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05" name="Line 13"/>
          <p:cNvSpPr>
            <a:spLocks noChangeShapeType="1"/>
          </p:cNvSpPr>
          <p:nvPr/>
        </p:nvSpPr>
        <p:spPr bwMode="auto">
          <a:xfrm>
            <a:off x="38195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11" name="Text Box 19"/>
          <p:cNvSpPr txBox="1">
            <a:spLocks noChangeArrowheads="1"/>
          </p:cNvSpPr>
          <p:nvPr/>
        </p:nvSpPr>
        <p:spPr bwMode="auto">
          <a:xfrm>
            <a:off x="1068388" y="421005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73812" name="Line 20"/>
          <p:cNvSpPr>
            <a:spLocks noChangeShapeType="1"/>
          </p:cNvSpPr>
          <p:nvPr/>
        </p:nvSpPr>
        <p:spPr bwMode="auto">
          <a:xfrm>
            <a:off x="4386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14" name="Text Box 22"/>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73815" name="Line 23"/>
          <p:cNvSpPr>
            <a:spLocks noChangeShapeType="1"/>
          </p:cNvSpPr>
          <p:nvPr/>
        </p:nvSpPr>
        <p:spPr bwMode="auto">
          <a:xfrm>
            <a:off x="4967288"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16" name="Line 24"/>
          <p:cNvSpPr>
            <a:spLocks noChangeShapeType="1"/>
          </p:cNvSpPr>
          <p:nvPr/>
        </p:nvSpPr>
        <p:spPr bwMode="auto">
          <a:xfrm>
            <a:off x="55292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17" name="Line 25"/>
          <p:cNvSpPr>
            <a:spLocks noChangeShapeType="1"/>
          </p:cNvSpPr>
          <p:nvPr/>
        </p:nvSpPr>
        <p:spPr bwMode="auto">
          <a:xfrm>
            <a:off x="60626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18" name="Line 26"/>
          <p:cNvSpPr>
            <a:spLocks noChangeShapeType="1"/>
          </p:cNvSpPr>
          <p:nvPr/>
        </p:nvSpPr>
        <p:spPr bwMode="auto">
          <a:xfrm>
            <a:off x="65960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19" name="Line 27"/>
          <p:cNvSpPr>
            <a:spLocks noChangeShapeType="1"/>
          </p:cNvSpPr>
          <p:nvPr/>
        </p:nvSpPr>
        <p:spPr bwMode="auto">
          <a:xfrm>
            <a:off x="71294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20" name="Text Box 28"/>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73821" name="Text Box 29"/>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73822" name="Text Box 30"/>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73823" name="Text Box 31"/>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73824" name="Text Box 32"/>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73830" name="Line 38"/>
          <p:cNvSpPr>
            <a:spLocks noChangeShapeType="1"/>
          </p:cNvSpPr>
          <p:nvPr/>
        </p:nvSpPr>
        <p:spPr bwMode="auto">
          <a:xfrm flipV="1">
            <a:off x="1947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1" name="Line 39"/>
          <p:cNvSpPr>
            <a:spLocks noChangeShapeType="1"/>
          </p:cNvSpPr>
          <p:nvPr/>
        </p:nvSpPr>
        <p:spPr bwMode="auto">
          <a:xfrm>
            <a:off x="1947863" y="49530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2" name="Line 40"/>
          <p:cNvSpPr>
            <a:spLocks noChangeShapeType="1"/>
          </p:cNvSpPr>
          <p:nvPr/>
        </p:nvSpPr>
        <p:spPr bwMode="auto">
          <a:xfrm flipV="1">
            <a:off x="35480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3" name="Line 41"/>
          <p:cNvSpPr>
            <a:spLocks noChangeShapeType="1"/>
          </p:cNvSpPr>
          <p:nvPr/>
        </p:nvSpPr>
        <p:spPr bwMode="auto">
          <a:xfrm>
            <a:off x="3548063" y="49530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4" name="Line 42"/>
          <p:cNvSpPr>
            <a:spLocks noChangeShapeType="1"/>
          </p:cNvSpPr>
          <p:nvPr/>
        </p:nvSpPr>
        <p:spPr bwMode="auto">
          <a:xfrm flipV="1">
            <a:off x="52197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5" name="Line 43"/>
          <p:cNvSpPr>
            <a:spLocks noChangeShapeType="1"/>
          </p:cNvSpPr>
          <p:nvPr/>
        </p:nvSpPr>
        <p:spPr bwMode="auto">
          <a:xfrm>
            <a:off x="5224463" y="49530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6" name="Line 44"/>
          <p:cNvSpPr>
            <a:spLocks noChangeShapeType="1"/>
          </p:cNvSpPr>
          <p:nvPr/>
        </p:nvSpPr>
        <p:spPr bwMode="auto">
          <a:xfrm flipV="1">
            <a:off x="68246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7" name="Line 45"/>
          <p:cNvSpPr>
            <a:spLocks noChangeShapeType="1"/>
          </p:cNvSpPr>
          <p:nvPr/>
        </p:nvSpPr>
        <p:spPr bwMode="auto">
          <a:xfrm flipV="1">
            <a:off x="2481263"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8" name="Line 46"/>
          <p:cNvSpPr>
            <a:spLocks noChangeShapeType="1"/>
          </p:cNvSpPr>
          <p:nvPr/>
        </p:nvSpPr>
        <p:spPr bwMode="auto">
          <a:xfrm>
            <a:off x="2481263" y="51816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39" name="Line 47"/>
          <p:cNvSpPr>
            <a:spLocks noChangeShapeType="1"/>
          </p:cNvSpPr>
          <p:nvPr/>
        </p:nvSpPr>
        <p:spPr bwMode="auto">
          <a:xfrm flipV="1">
            <a:off x="4081463"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0" name="Line 48"/>
          <p:cNvSpPr>
            <a:spLocks noChangeShapeType="1"/>
          </p:cNvSpPr>
          <p:nvPr/>
        </p:nvSpPr>
        <p:spPr bwMode="auto">
          <a:xfrm>
            <a:off x="4081463" y="51816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1" name="Line 49"/>
          <p:cNvSpPr>
            <a:spLocks noChangeShapeType="1"/>
          </p:cNvSpPr>
          <p:nvPr/>
        </p:nvSpPr>
        <p:spPr bwMode="auto">
          <a:xfrm flipV="1">
            <a:off x="5767388"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2" name="Line 50"/>
          <p:cNvSpPr>
            <a:spLocks noChangeShapeType="1"/>
          </p:cNvSpPr>
          <p:nvPr/>
        </p:nvSpPr>
        <p:spPr bwMode="auto">
          <a:xfrm>
            <a:off x="5686425" y="51816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3" name="Line 51"/>
          <p:cNvSpPr>
            <a:spLocks noChangeShapeType="1"/>
          </p:cNvSpPr>
          <p:nvPr/>
        </p:nvSpPr>
        <p:spPr bwMode="auto">
          <a:xfrm flipV="1">
            <a:off x="7372350"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4" name="Line 52"/>
          <p:cNvSpPr>
            <a:spLocks noChangeShapeType="1"/>
          </p:cNvSpPr>
          <p:nvPr/>
        </p:nvSpPr>
        <p:spPr bwMode="auto">
          <a:xfrm flipV="1">
            <a:off x="2995613"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5" name="Line 53"/>
          <p:cNvSpPr>
            <a:spLocks noChangeShapeType="1"/>
          </p:cNvSpPr>
          <p:nvPr/>
        </p:nvSpPr>
        <p:spPr bwMode="auto">
          <a:xfrm>
            <a:off x="3000375" y="54102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6" name="Line 54"/>
          <p:cNvSpPr>
            <a:spLocks noChangeShapeType="1"/>
          </p:cNvSpPr>
          <p:nvPr/>
        </p:nvSpPr>
        <p:spPr bwMode="auto">
          <a:xfrm flipV="1">
            <a:off x="4691063"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7" name="Line 55"/>
          <p:cNvSpPr>
            <a:spLocks noChangeShapeType="1"/>
          </p:cNvSpPr>
          <p:nvPr/>
        </p:nvSpPr>
        <p:spPr bwMode="auto">
          <a:xfrm>
            <a:off x="4648200" y="54102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8" name="Line 56"/>
          <p:cNvSpPr>
            <a:spLocks noChangeShapeType="1"/>
          </p:cNvSpPr>
          <p:nvPr/>
        </p:nvSpPr>
        <p:spPr bwMode="auto">
          <a:xfrm flipV="1">
            <a:off x="6338888"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49" name="Text Box 57"/>
          <p:cNvSpPr txBox="1">
            <a:spLocks noChangeArrowheads="1"/>
          </p:cNvSpPr>
          <p:nvPr/>
        </p:nvSpPr>
        <p:spPr bwMode="auto">
          <a:xfrm>
            <a:off x="1581150" y="13716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Increment = 3                                                   Pass = 1</a:t>
            </a:r>
          </a:p>
        </p:txBody>
      </p:sp>
      <p:sp>
        <p:nvSpPr>
          <p:cNvPr id="673850" name="AutoShape 58"/>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1" name="Text Box 59"/>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673852" name="Text Box 60"/>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73853" name="Text Box 61"/>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3854" name="Text Box 62"/>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73855" name="Line 63"/>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56" name="Line 64"/>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57" name="Line 65"/>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58" name="Text Box 66"/>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3859" name="Text Box 67"/>
          <p:cNvSpPr txBox="1">
            <a:spLocks noChangeArrowheads="1"/>
          </p:cNvSpPr>
          <p:nvPr/>
        </p:nvSpPr>
        <p:spPr bwMode="auto">
          <a:xfrm>
            <a:off x="3886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73860" name="Text Box 68"/>
          <p:cNvSpPr txBox="1">
            <a:spLocks noChangeArrowheads="1"/>
          </p:cNvSpPr>
          <p:nvPr/>
        </p:nvSpPr>
        <p:spPr bwMode="auto">
          <a:xfrm>
            <a:off x="33528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73861" name="Text Box 69"/>
          <p:cNvSpPr txBox="1">
            <a:spLocks noChangeArrowheads="1"/>
          </p:cNvSpPr>
          <p:nvPr/>
        </p:nvSpPr>
        <p:spPr bwMode="auto">
          <a:xfrm>
            <a:off x="287655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3862" name="AutoShape 70"/>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63" name="Text Box 71"/>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673864" name="Text Box 72"/>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3865" name="Text Box 73"/>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3866" name="Text Box 74"/>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73867" name="Line 75"/>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68" name="Line 76"/>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69" name="Line 77"/>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70" name="Text Box 78"/>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3871" name="Text Box 79"/>
          <p:cNvSpPr txBox="1">
            <a:spLocks noChangeArrowheads="1"/>
          </p:cNvSpPr>
          <p:nvPr/>
        </p:nvSpPr>
        <p:spPr bwMode="auto">
          <a:xfrm>
            <a:off x="7615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73872" name="Text Box 80"/>
          <p:cNvSpPr txBox="1">
            <a:spLocks noChangeArrowheads="1"/>
          </p:cNvSpPr>
          <p:nvPr/>
        </p:nvSpPr>
        <p:spPr bwMode="auto">
          <a:xfrm>
            <a:off x="7053263" y="1704975"/>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73873" name="Text Box 81"/>
          <p:cNvSpPr txBox="1">
            <a:spLocks noChangeArrowheads="1"/>
          </p:cNvSpPr>
          <p:nvPr/>
        </p:nvSpPr>
        <p:spPr bwMode="auto">
          <a:xfrm>
            <a:off x="660558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3874" name="Text Box 82"/>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73875" name="AutoShape 83"/>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76" name="Text Box 84"/>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673877" name="Text Box 85"/>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73878" name="Text Box 86"/>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73879" name="Line 87"/>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80" name="Line 88"/>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81" name="Text Box 89"/>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73882" name="Text Box 90"/>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73883" name="Text Box 91"/>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3884" name="Text Box 92"/>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673885" name="Line 93"/>
          <p:cNvSpPr>
            <a:spLocks noChangeShapeType="1"/>
          </p:cNvSpPr>
          <p:nvPr/>
        </p:nvSpPr>
        <p:spPr bwMode="auto">
          <a:xfrm>
            <a:off x="1658938" y="4116388"/>
            <a:ext cx="56673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86" name="Line 94"/>
          <p:cNvSpPr>
            <a:spLocks noChangeShapeType="1"/>
          </p:cNvSpPr>
          <p:nvPr/>
        </p:nvSpPr>
        <p:spPr bwMode="auto">
          <a:xfrm>
            <a:off x="1676400"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87" name="Line 95"/>
          <p:cNvSpPr>
            <a:spLocks noChangeShapeType="1"/>
          </p:cNvSpPr>
          <p:nvPr/>
        </p:nvSpPr>
        <p:spPr bwMode="auto">
          <a:xfrm>
            <a:off x="1690688" y="462915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88" name="Line 96"/>
          <p:cNvSpPr>
            <a:spLocks noChangeShapeType="1"/>
          </p:cNvSpPr>
          <p:nvPr/>
        </p:nvSpPr>
        <p:spPr bwMode="auto">
          <a:xfrm>
            <a:off x="2200275"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89" name="Line 97"/>
          <p:cNvSpPr>
            <a:spLocks noChangeShapeType="1"/>
          </p:cNvSpPr>
          <p:nvPr/>
        </p:nvSpPr>
        <p:spPr bwMode="auto">
          <a:xfrm>
            <a:off x="3279775" y="4116388"/>
            <a:ext cx="54927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0" name="Line 98"/>
          <p:cNvSpPr>
            <a:spLocks noChangeShapeType="1"/>
          </p:cNvSpPr>
          <p:nvPr/>
        </p:nvSpPr>
        <p:spPr bwMode="auto">
          <a:xfrm>
            <a:off x="3292475" y="4100513"/>
            <a:ext cx="0" cy="55086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1" name="Line 99"/>
          <p:cNvSpPr>
            <a:spLocks noChangeShapeType="1"/>
          </p:cNvSpPr>
          <p:nvPr/>
        </p:nvSpPr>
        <p:spPr bwMode="auto">
          <a:xfrm>
            <a:off x="3286125" y="4632325"/>
            <a:ext cx="54292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2" name="Line 100"/>
          <p:cNvSpPr>
            <a:spLocks noChangeShapeType="1"/>
          </p:cNvSpPr>
          <p:nvPr/>
        </p:nvSpPr>
        <p:spPr bwMode="auto">
          <a:xfrm>
            <a:off x="3810000"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3" name="Line 101"/>
          <p:cNvSpPr>
            <a:spLocks noChangeShapeType="1"/>
          </p:cNvSpPr>
          <p:nvPr/>
        </p:nvSpPr>
        <p:spPr bwMode="auto">
          <a:xfrm>
            <a:off x="4967288" y="4117975"/>
            <a:ext cx="54768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4" name="Line 102"/>
          <p:cNvSpPr>
            <a:spLocks noChangeShapeType="1"/>
          </p:cNvSpPr>
          <p:nvPr/>
        </p:nvSpPr>
        <p:spPr bwMode="auto">
          <a:xfrm>
            <a:off x="4981575" y="4133850"/>
            <a:ext cx="0" cy="51911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5" name="Line 103"/>
          <p:cNvSpPr>
            <a:spLocks noChangeShapeType="1"/>
          </p:cNvSpPr>
          <p:nvPr/>
        </p:nvSpPr>
        <p:spPr bwMode="auto">
          <a:xfrm>
            <a:off x="4995863" y="4632325"/>
            <a:ext cx="52387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6" name="Line 104"/>
          <p:cNvSpPr>
            <a:spLocks noChangeShapeType="1"/>
          </p:cNvSpPr>
          <p:nvPr/>
        </p:nvSpPr>
        <p:spPr bwMode="auto">
          <a:xfrm>
            <a:off x="5500688" y="41195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7" name="Line 105"/>
          <p:cNvSpPr>
            <a:spLocks noChangeShapeType="1"/>
          </p:cNvSpPr>
          <p:nvPr/>
        </p:nvSpPr>
        <p:spPr bwMode="auto">
          <a:xfrm>
            <a:off x="6586538" y="4116388"/>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8" name="Line 106"/>
          <p:cNvSpPr>
            <a:spLocks noChangeShapeType="1"/>
          </p:cNvSpPr>
          <p:nvPr/>
        </p:nvSpPr>
        <p:spPr bwMode="auto">
          <a:xfrm>
            <a:off x="6610350" y="4124325"/>
            <a:ext cx="0" cy="523875"/>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899" name="Line 107"/>
          <p:cNvSpPr>
            <a:spLocks noChangeShapeType="1"/>
          </p:cNvSpPr>
          <p:nvPr/>
        </p:nvSpPr>
        <p:spPr bwMode="auto">
          <a:xfrm>
            <a:off x="6615113" y="462915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0" name="Line 108"/>
          <p:cNvSpPr>
            <a:spLocks noChangeShapeType="1"/>
          </p:cNvSpPr>
          <p:nvPr/>
        </p:nvSpPr>
        <p:spPr bwMode="auto">
          <a:xfrm>
            <a:off x="7119938" y="4097338"/>
            <a:ext cx="0" cy="54768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1" name="Line 109"/>
          <p:cNvSpPr>
            <a:spLocks noChangeShapeType="1"/>
          </p:cNvSpPr>
          <p:nvPr/>
        </p:nvSpPr>
        <p:spPr bwMode="auto">
          <a:xfrm>
            <a:off x="7131050" y="411003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2" name="Line 110"/>
          <p:cNvSpPr>
            <a:spLocks noChangeShapeType="1"/>
          </p:cNvSpPr>
          <p:nvPr/>
        </p:nvSpPr>
        <p:spPr bwMode="auto">
          <a:xfrm>
            <a:off x="7148513" y="4124325"/>
            <a:ext cx="0" cy="5238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3" name="Line 111"/>
          <p:cNvSpPr>
            <a:spLocks noChangeShapeType="1"/>
          </p:cNvSpPr>
          <p:nvPr/>
        </p:nvSpPr>
        <p:spPr bwMode="auto">
          <a:xfrm>
            <a:off x="7162800" y="4629150"/>
            <a:ext cx="50165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4" name="Line 112"/>
          <p:cNvSpPr>
            <a:spLocks noChangeShapeType="1"/>
          </p:cNvSpPr>
          <p:nvPr/>
        </p:nvSpPr>
        <p:spPr bwMode="auto">
          <a:xfrm>
            <a:off x="7648575" y="4124325"/>
            <a:ext cx="0" cy="5238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5" name="Line 113"/>
          <p:cNvSpPr>
            <a:spLocks noChangeShapeType="1"/>
          </p:cNvSpPr>
          <p:nvPr/>
        </p:nvSpPr>
        <p:spPr bwMode="auto">
          <a:xfrm>
            <a:off x="5516563" y="411638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6" name="Line 114"/>
          <p:cNvSpPr>
            <a:spLocks noChangeShapeType="1"/>
          </p:cNvSpPr>
          <p:nvPr/>
        </p:nvSpPr>
        <p:spPr bwMode="auto">
          <a:xfrm>
            <a:off x="5534025" y="4102100"/>
            <a:ext cx="0" cy="5492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7" name="Line 115"/>
          <p:cNvSpPr>
            <a:spLocks noChangeShapeType="1"/>
          </p:cNvSpPr>
          <p:nvPr/>
        </p:nvSpPr>
        <p:spPr bwMode="auto">
          <a:xfrm>
            <a:off x="5548313" y="4632325"/>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8" name="Line 116"/>
          <p:cNvSpPr>
            <a:spLocks noChangeShapeType="1"/>
          </p:cNvSpPr>
          <p:nvPr/>
        </p:nvSpPr>
        <p:spPr bwMode="auto">
          <a:xfrm>
            <a:off x="6043613" y="4095750"/>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09" name="Line 117"/>
          <p:cNvSpPr>
            <a:spLocks noChangeShapeType="1"/>
          </p:cNvSpPr>
          <p:nvPr/>
        </p:nvSpPr>
        <p:spPr bwMode="auto">
          <a:xfrm>
            <a:off x="2217738" y="4114800"/>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0" name="Line 118"/>
          <p:cNvSpPr>
            <a:spLocks noChangeShapeType="1"/>
          </p:cNvSpPr>
          <p:nvPr/>
        </p:nvSpPr>
        <p:spPr bwMode="auto">
          <a:xfrm>
            <a:off x="2238375" y="4114800"/>
            <a:ext cx="0" cy="533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1" name="Line 119"/>
          <p:cNvSpPr>
            <a:spLocks noChangeShapeType="1"/>
          </p:cNvSpPr>
          <p:nvPr/>
        </p:nvSpPr>
        <p:spPr bwMode="auto">
          <a:xfrm>
            <a:off x="2224088" y="463073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2" name="Line 120"/>
          <p:cNvSpPr>
            <a:spLocks noChangeShapeType="1"/>
          </p:cNvSpPr>
          <p:nvPr/>
        </p:nvSpPr>
        <p:spPr bwMode="auto">
          <a:xfrm>
            <a:off x="2743200" y="4114800"/>
            <a:ext cx="0" cy="533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3" name="Line 121"/>
          <p:cNvSpPr>
            <a:spLocks noChangeShapeType="1"/>
          </p:cNvSpPr>
          <p:nvPr/>
        </p:nvSpPr>
        <p:spPr bwMode="auto">
          <a:xfrm>
            <a:off x="3827463" y="4117975"/>
            <a:ext cx="5588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4" name="Line 122"/>
          <p:cNvSpPr>
            <a:spLocks noChangeShapeType="1"/>
          </p:cNvSpPr>
          <p:nvPr/>
        </p:nvSpPr>
        <p:spPr bwMode="auto">
          <a:xfrm>
            <a:off x="3846513" y="4100513"/>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5" name="Line 123"/>
          <p:cNvSpPr>
            <a:spLocks noChangeShapeType="1"/>
          </p:cNvSpPr>
          <p:nvPr/>
        </p:nvSpPr>
        <p:spPr bwMode="auto">
          <a:xfrm>
            <a:off x="3857625" y="4632325"/>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6" name="Line 124"/>
          <p:cNvSpPr>
            <a:spLocks noChangeShapeType="1"/>
          </p:cNvSpPr>
          <p:nvPr/>
        </p:nvSpPr>
        <p:spPr bwMode="auto">
          <a:xfrm>
            <a:off x="4371975" y="4098925"/>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7" name="Line 125"/>
          <p:cNvSpPr>
            <a:spLocks noChangeShapeType="1"/>
          </p:cNvSpPr>
          <p:nvPr/>
        </p:nvSpPr>
        <p:spPr bwMode="auto">
          <a:xfrm>
            <a:off x="6059488" y="4116388"/>
            <a:ext cx="536575"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8" name="Line 126"/>
          <p:cNvSpPr>
            <a:spLocks noChangeShapeType="1"/>
          </p:cNvSpPr>
          <p:nvPr/>
        </p:nvSpPr>
        <p:spPr bwMode="auto">
          <a:xfrm>
            <a:off x="6076950" y="4114800"/>
            <a:ext cx="0" cy="538163"/>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19" name="Line 127"/>
          <p:cNvSpPr>
            <a:spLocks noChangeShapeType="1"/>
          </p:cNvSpPr>
          <p:nvPr/>
        </p:nvSpPr>
        <p:spPr bwMode="auto">
          <a:xfrm>
            <a:off x="6081713" y="4632325"/>
            <a:ext cx="515937"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0" name="Line 128"/>
          <p:cNvSpPr>
            <a:spLocks noChangeShapeType="1"/>
          </p:cNvSpPr>
          <p:nvPr/>
        </p:nvSpPr>
        <p:spPr bwMode="auto">
          <a:xfrm>
            <a:off x="6577013" y="4114800"/>
            <a:ext cx="0" cy="53340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1" name="Line 129"/>
          <p:cNvSpPr>
            <a:spLocks noChangeShapeType="1"/>
          </p:cNvSpPr>
          <p:nvPr/>
        </p:nvSpPr>
        <p:spPr bwMode="auto">
          <a:xfrm>
            <a:off x="2749550" y="4116388"/>
            <a:ext cx="530225"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2" name="Line 130"/>
          <p:cNvSpPr>
            <a:spLocks noChangeShapeType="1"/>
          </p:cNvSpPr>
          <p:nvPr/>
        </p:nvSpPr>
        <p:spPr bwMode="auto">
          <a:xfrm>
            <a:off x="2767013" y="4097338"/>
            <a:ext cx="0" cy="55245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3" name="Line 131"/>
          <p:cNvSpPr>
            <a:spLocks noChangeShapeType="1"/>
          </p:cNvSpPr>
          <p:nvPr/>
        </p:nvSpPr>
        <p:spPr bwMode="auto">
          <a:xfrm>
            <a:off x="2781300" y="4632325"/>
            <a:ext cx="495300"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5" name="Line 133"/>
          <p:cNvSpPr>
            <a:spLocks noChangeShapeType="1"/>
          </p:cNvSpPr>
          <p:nvPr/>
        </p:nvSpPr>
        <p:spPr bwMode="auto">
          <a:xfrm>
            <a:off x="4400550" y="4117975"/>
            <a:ext cx="566738"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6" name="Line 134"/>
          <p:cNvSpPr>
            <a:spLocks noChangeShapeType="1"/>
          </p:cNvSpPr>
          <p:nvPr/>
        </p:nvSpPr>
        <p:spPr bwMode="auto">
          <a:xfrm>
            <a:off x="4408488" y="4097338"/>
            <a:ext cx="0" cy="554037"/>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7" name="Line 135"/>
          <p:cNvSpPr>
            <a:spLocks noChangeShapeType="1"/>
          </p:cNvSpPr>
          <p:nvPr/>
        </p:nvSpPr>
        <p:spPr bwMode="auto">
          <a:xfrm>
            <a:off x="4419600" y="4633913"/>
            <a:ext cx="546100"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8" name="Line 136"/>
          <p:cNvSpPr>
            <a:spLocks noChangeShapeType="1"/>
          </p:cNvSpPr>
          <p:nvPr/>
        </p:nvSpPr>
        <p:spPr bwMode="auto">
          <a:xfrm>
            <a:off x="4948238" y="4119563"/>
            <a:ext cx="0" cy="53340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3929" name="Text Box 137"/>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3930" name="Text Box 138"/>
          <p:cNvSpPr txBox="1">
            <a:spLocks noChangeArrowheads="1"/>
          </p:cNvSpPr>
          <p:nvPr/>
        </p:nvSpPr>
        <p:spPr bwMode="auto">
          <a:xfrm>
            <a:off x="3284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3931" name="Text Box 139"/>
          <p:cNvSpPr txBox="1">
            <a:spLocks noChangeArrowheads="1"/>
          </p:cNvSpPr>
          <p:nvPr/>
        </p:nvSpPr>
        <p:spPr bwMode="auto">
          <a:xfrm>
            <a:off x="27511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73932" name="Text Box 140"/>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3933" name="Text Box 141"/>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3934" name="Text Box 142"/>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3935" name="Text Box 143"/>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73936" name="Text Box 144"/>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73937" name="Text Box 145"/>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73938" name="Text Box 146"/>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73939" name="Text Box 147"/>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73924" name="Line 132"/>
          <p:cNvSpPr>
            <a:spLocks noChangeShapeType="1"/>
          </p:cNvSpPr>
          <p:nvPr/>
        </p:nvSpPr>
        <p:spPr bwMode="auto">
          <a:xfrm>
            <a:off x="3260725" y="4102100"/>
            <a:ext cx="0" cy="547688"/>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3849"/>
                                        </p:tgtEl>
                                        <p:attrNameLst>
                                          <p:attrName>style.visibility</p:attrName>
                                        </p:attrNameLst>
                                      </p:cBhvr>
                                      <p:to>
                                        <p:strVal val="visible"/>
                                      </p:to>
                                    </p:set>
                                    <p:animEffect transition="in" filter="dissolve">
                                      <p:cBhvr>
                                        <p:cTn id="7" dur="500"/>
                                        <p:tgtEl>
                                          <p:spTgt spid="673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673849"/>
                                        </p:tgtEl>
                                      </p:cBhvr>
                                    </p:animEffect>
                                    <p:set>
                                      <p:cBhvr>
                                        <p:cTn id="12" dur="1" fill="hold">
                                          <p:stCondLst>
                                            <p:cond delay="499"/>
                                          </p:stCondLst>
                                        </p:cTn>
                                        <p:tgtEl>
                                          <p:spTgt spid="673849"/>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673850"/>
                                        </p:tgtEl>
                                        <p:attrNameLst>
                                          <p:attrName>style.visibility</p:attrName>
                                        </p:attrNameLst>
                                      </p:cBhvr>
                                      <p:to>
                                        <p:strVal val="visible"/>
                                      </p:to>
                                    </p:set>
                                    <p:animEffect transition="in" filter="dissolve">
                                      <p:cBhvr>
                                        <p:cTn id="15" dur="500"/>
                                        <p:tgtEl>
                                          <p:spTgt spid="67385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73851"/>
                                        </p:tgtEl>
                                        <p:attrNameLst>
                                          <p:attrName>style.visibility</p:attrName>
                                        </p:attrNameLst>
                                      </p:cBhvr>
                                      <p:to>
                                        <p:strVal val="visible"/>
                                      </p:to>
                                    </p:set>
                                    <p:animEffect transition="in" filter="dissolve">
                                      <p:cBhvr>
                                        <p:cTn id="18" dur="500"/>
                                        <p:tgtEl>
                                          <p:spTgt spid="6738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73852"/>
                                        </p:tgtEl>
                                        <p:attrNameLst>
                                          <p:attrName>style.visibility</p:attrName>
                                        </p:attrNameLst>
                                      </p:cBhvr>
                                      <p:to>
                                        <p:strVal val="visible"/>
                                      </p:to>
                                    </p:set>
                                    <p:animEffect transition="in" filter="dissolve">
                                      <p:cBhvr>
                                        <p:cTn id="21" dur="500"/>
                                        <p:tgtEl>
                                          <p:spTgt spid="6738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73853"/>
                                        </p:tgtEl>
                                        <p:attrNameLst>
                                          <p:attrName>style.visibility</p:attrName>
                                        </p:attrNameLst>
                                      </p:cBhvr>
                                      <p:to>
                                        <p:strVal val="visible"/>
                                      </p:to>
                                    </p:set>
                                    <p:animEffect transition="in" filter="dissolve">
                                      <p:cBhvr>
                                        <p:cTn id="24" dur="500"/>
                                        <p:tgtEl>
                                          <p:spTgt spid="67385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73854"/>
                                        </p:tgtEl>
                                        <p:attrNameLst>
                                          <p:attrName>style.visibility</p:attrName>
                                        </p:attrNameLst>
                                      </p:cBhvr>
                                      <p:to>
                                        <p:strVal val="visible"/>
                                      </p:to>
                                    </p:set>
                                    <p:animEffect transition="in" filter="dissolve">
                                      <p:cBhvr>
                                        <p:cTn id="27" dur="500"/>
                                        <p:tgtEl>
                                          <p:spTgt spid="673854"/>
                                        </p:tgtEl>
                                      </p:cBhvr>
                                    </p:animEffect>
                                  </p:childTnLst>
                                </p:cTn>
                              </p:par>
                              <p:par>
                                <p:cTn id="28" presetID="9" presetClass="entr" presetSubtype="0" fill="hold" nodeType="withEffect">
                                  <p:stCondLst>
                                    <p:cond delay="0"/>
                                  </p:stCondLst>
                                  <p:childTnLst>
                                    <p:set>
                                      <p:cBhvr>
                                        <p:cTn id="29" dur="1" fill="hold">
                                          <p:stCondLst>
                                            <p:cond delay="0"/>
                                          </p:stCondLst>
                                        </p:cTn>
                                        <p:tgtEl>
                                          <p:spTgt spid="673855"/>
                                        </p:tgtEl>
                                        <p:attrNameLst>
                                          <p:attrName>style.visibility</p:attrName>
                                        </p:attrNameLst>
                                      </p:cBhvr>
                                      <p:to>
                                        <p:strVal val="visible"/>
                                      </p:to>
                                    </p:set>
                                    <p:animEffect transition="in" filter="dissolve">
                                      <p:cBhvr>
                                        <p:cTn id="30" dur="500"/>
                                        <p:tgtEl>
                                          <p:spTgt spid="673855"/>
                                        </p:tgtEl>
                                      </p:cBhvr>
                                    </p:animEffect>
                                  </p:childTnLst>
                                </p:cTn>
                              </p:par>
                              <p:par>
                                <p:cTn id="31" presetID="9" presetClass="entr" presetSubtype="0" fill="hold" nodeType="withEffect">
                                  <p:stCondLst>
                                    <p:cond delay="0"/>
                                  </p:stCondLst>
                                  <p:childTnLst>
                                    <p:set>
                                      <p:cBhvr>
                                        <p:cTn id="32" dur="1" fill="hold">
                                          <p:stCondLst>
                                            <p:cond delay="0"/>
                                          </p:stCondLst>
                                        </p:cTn>
                                        <p:tgtEl>
                                          <p:spTgt spid="673856"/>
                                        </p:tgtEl>
                                        <p:attrNameLst>
                                          <p:attrName>style.visibility</p:attrName>
                                        </p:attrNameLst>
                                      </p:cBhvr>
                                      <p:to>
                                        <p:strVal val="visible"/>
                                      </p:to>
                                    </p:set>
                                    <p:animEffect transition="in" filter="dissolve">
                                      <p:cBhvr>
                                        <p:cTn id="33" dur="500"/>
                                        <p:tgtEl>
                                          <p:spTgt spid="673856"/>
                                        </p:tgtEl>
                                      </p:cBhvr>
                                    </p:animEffect>
                                  </p:childTnLst>
                                </p:cTn>
                              </p:par>
                              <p:par>
                                <p:cTn id="34" presetID="9" presetClass="entr" presetSubtype="0" fill="hold" nodeType="withEffect">
                                  <p:stCondLst>
                                    <p:cond delay="0"/>
                                  </p:stCondLst>
                                  <p:childTnLst>
                                    <p:set>
                                      <p:cBhvr>
                                        <p:cTn id="35" dur="1" fill="hold">
                                          <p:stCondLst>
                                            <p:cond delay="0"/>
                                          </p:stCondLst>
                                        </p:cTn>
                                        <p:tgtEl>
                                          <p:spTgt spid="673857"/>
                                        </p:tgtEl>
                                        <p:attrNameLst>
                                          <p:attrName>style.visibility</p:attrName>
                                        </p:attrNameLst>
                                      </p:cBhvr>
                                      <p:to>
                                        <p:strVal val="visible"/>
                                      </p:to>
                                    </p:set>
                                    <p:animEffect transition="in" filter="dissolve">
                                      <p:cBhvr>
                                        <p:cTn id="36" dur="500"/>
                                        <p:tgtEl>
                                          <p:spTgt spid="67385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73858"/>
                                        </p:tgtEl>
                                        <p:attrNameLst>
                                          <p:attrName>style.visibility</p:attrName>
                                        </p:attrNameLst>
                                      </p:cBhvr>
                                      <p:to>
                                        <p:strVal val="visible"/>
                                      </p:to>
                                    </p:set>
                                    <p:animEffect transition="in" filter="dissolve">
                                      <p:cBhvr>
                                        <p:cTn id="39" dur="500"/>
                                        <p:tgtEl>
                                          <p:spTgt spid="67385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73859"/>
                                        </p:tgtEl>
                                        <p:attrNameLst>
                                          <p:attrName>style.visibility</p:attrName>
                                        </p:attrNameLst>
                                      </p:cBhvr>
                                      <p:to>
                                        <p:strVal val="visible"/>
                                      </p:to>
                                    </p:set>
                                    <p:animEffect transition="in" filter="dissolve">
                                      <p:cBhvr>
                                        <p:cTn id="42" dur="500"/>
                                        <p:tgtEl>
                                          <p:spTgt spid="67385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73860"/>
                                        </p:tgtEl>
                                        <p:attrNameLst>
                                          <p:attrName>style.visibility</p:attrName>
                                        </p:attrNameLst>
                                      </p:cBhvr>
                                      <p:to>
                                        <p:strVal val="visible"/>
                                      </p:to>
                                    </p:set>
                                    <p:animEffect transition="in" filter="dissolve">
                                      <p:cBhvr>
                                        <p:cTn id="45" dur="500"/>
                                        <p:tgtEl>
                                          <p:spTgt spid="67386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73861"/>
                                        </p:tgtEl>
                                        <p:attrNameLst>
                                          <p:attrName>style.visibility</p:attrName>
                                        </p:attrNameLst>
                                      </p:cBhvr>
                                      <p:to>
                                        <p:strVal val="visible"/>
                                      </p:to>
                                    </p:set>
                                    <p:animEffect transition="in" filter="dissolve">
                                      <p:cBhvr>
                                        <p:cTn id="48" dur="500"/>
                                        <p:tgtEl>
                                          <p:spTgt spid="67386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73794"/>
                                        </p:tgtEl>
                                        <p:attrNameLst>
                                          <p:attrName>style.visibility</p:attrName>
                                        </p:attrNameLst>
                                      </p:cBhvr>
                                      <p:to>
                                        <p:strVal val="visible"/>
                                      </p:to>
                                    </p:set>
                                    <p:animEffect transition="in" filter="dissolve">
                                      <p:cBhvr>
                                        <p:cTn id="51" dur="500"/>
                                        <p:tgtEl>
                                          <p:spTgt spid="673794"/>
                                        </p:tgtEl>
                                      </p:cBhvr>
                                    </p:animEffect>
                                  </p:childTnLst>
                                </p:cTn>
                              </p:par>
                              <p:par>
                                <p:cTn id="52" presetID="9" presetClass="entr" presetSubtype="0" fill="hold" nodeType="withEffect">
                                  <p:stCondLst>
                                    <p:cond delay="0"/>
                                  </p:stCondLst>
                                  <p:childTnLst>
                                    <p:set>
                                      <p:cBhvr>
                                        <p:cTn id="53" dur="1" fill="hold">
                                          <p:stCondLst>
                                            <p:cond delay="0"/>
                                          </p:stCondLst>
                                        </p:cTn>
                                        <p:tgtEl>
                                          <p:spTgt spid="673887"/>
                                        </p:tgtEl>
                                        <p:attrNameLst>
                                          <p:attrName>style.visibility</p:attrName>
                                        </p:attrNameLst>
                                      </p:cBhvr>
                                      <p:to>
                                        <p:strVal val="visible"/>
                                      </p:to>
                                    </p:set>
                                    <p:animEffect transition="in" filter="dissolve">
                                      <p:cBhvr>
                                        <p:cTn id="54" dur="500"/>
                                        <p:tgtEl>
                                          <p:spTgt spid="673887"/>
                                        </p:tgtEl>
                                      </p:cBhvr>
                                    </p:animEffect>
                                  </p:childTnLst>
                                </p:cTn>
                              </p:par>
                              <p:par>
                                <p:cTn id="55" presetID="9" presetClass="entr" presetSubtype="0" fill="hold" nodeType="withEffect">
                                  <p:stCondLst>
                                    <p:cond delay="0"/>
                                  </p:stCondLst>
                                  <p:childTnLst>
                                    <p:set>
                                      <p:cBhvr>
                                        <p:cTn id="56" dur="1" fill="hold">
                                          <p:stCondLst>
                                            <p:cond delay="0"/>
                                          </p:stCondLst>
                                        </p:cTn>
                                        <p:tgtEl>
                                          <p:spTgt spid="673886"/>
                                        </p:tgtEl>
                                        <p:attrNameLst>
                                          <p:attrName>style.visibility</p:attrName>
                                        </p:attrNameLst>
                                      </p:cBhvr>
                                      <p:to>
                                        <p:strVal val="visible"/>
                                      </p:to>
                                    </p:set>
                                    <p:animEffect transition="in" filter="dissolve">
                                      <p:cBhvr>
                                        <p:cTn id="57" dur="500"/>
                                        <p:tgtEl>
                                          <p:spTgt spid="673886"/>
                                        </p:tgtEl>
                                      </p:cBhvr>
                                    </p:animEffect>
                                  </p:childTnLst>
                                </p:cTn>
                              </p:par>
                              <p:par>
                                <p:cTn id="58" presetID="9" presetClass="entr" presetSubtype="0" fill="hold" nodeType="withEffect">
                                  <p:stCondLst>
                                    <p:cond delay="0"/>
                                  </p:stCondLst>
                                  <p:childTnLst>
                                    <p:set>
                                      <p:cBhvr>
                                        <p:cTn id="59" dur="1" fill="hold">
                                          <p:stCondLst>
                                            <p:cond delay="0"/>
                                          </p:stCondLst>
                                        </p:cTn>
                                        <p:tgtEl>
                                          <p:spTgt spid="673885"/>
                                        </p:tgtEl>
                                        <p:attrNameLst>
                                          <p:attrName>style.visibility</p:attrName>
                                        </p:attrNameLst>
                                      </p:cBhvr>
                                      <p:to>
                                        <p:strVal val="visible"/>
                                      </p:to>
                                    </p:set>
                                    <p:animEffect transition="in" filter="dissolve">
                                      <p:cBhvr>
                                        <p:cTn id="60" dur="500"/>
                                        <p:tgtEl>
                                          <p:spTgt spid="673885"/>
                                        </p:tgtEl>
                                      </p:cBhvr>
                                    </p:animEffect>
                                  </p:childTnLst>
                                </p:cTn>
                              </p:par>
                              <p:par>
                                <p:cTn id="61" presetID="9" presetClass="entr" presetSubtype="0" fill="hold" nodeType="withEffect">
                                  <p:stCondLst>
                                    <p:cond delay="0"/>
                                  </p:stCondLst>
                                  <p:childTnLst>
                                    <p:set>
                                      <p:cBhvr>
                                        <p:cTn id="62" dur="1" fill="hold">
                                          <p:stCondLst>
                                            <p:cond delay="0"/>
                                          </p:stCondLst>
                                        </p:cTn>
                                        <p:tgtEl>
                                          <p:spTgt spid="673888"/>
                                        </p:tgtEl>
                                        <p:attrNameLst>
                                          <p:attrName>style.visibility</p:attrName>
                                        </p:attrNameLst>
                                      </p:cBhvr>
                                      <p:to>
                                        <p:strVal val="visible"/>
                                      </p:to>
                                    </p:set>
                                    <p:animEffect transition="in" filter="dissolve">
                                      <p:cBhvr>
                                        <p:cTn id="63" dur="500"/>
                                        <p:tgtEl>
                                          <p:spTgt spid="673888"/>
                                        </p:tgtEl>
                                      </p:cBhvr>
                                    </p:animEffect>
                                  </p:childTnLst>
                                </p:cTn>
                              </p:par>
                              <p:par>
                                <p:cTn id="64" presetID="9" presetClass="entr" presetSubtype="0" fill="hold" nodeType="withEffect">
                                  <p:stCondLst>
                                    <p:cond delay="0"/>
                                  </p:stCondLst>
                                  <p:childTnLst>
                                    <p:set>
                                      <p:cBhvr>
                                        <p:cTn id="65" dur="1" fill="hold">
                                          <p:stCondLst>
                                            <p:cond delay="0"/>
                                          </p:stCondLst>
                                        </p:cTn>
                                        <p:tgtEl>
                                          <p:spTgt spid="673890"/>
                                        </p:tgtEl>
                                        <p:attrNameLst>
                                          <p:attrName>style.visibility</p:attrName>
                                        </p:attrNameLst>
                                      </p:cBhvr>
                                      <p:to>
                                        <p:strVal val="visible"/>
                                      </p:to>
                                    </p:set>
                                    <p:animEffect transition="in" filter="dissolve">
                                      <p:cBhvr>
                                        <p:cTn id="66" dur="500"/>
                                        <p:tgtEl>
                                          <p:spTgt spid="673890"/>
                                        </p:tgtEl>
                                      </p:cBhvr>
                                    </p:animEffect>
                                  </p:childTnLst>
                                </p:cTn>
                              </p:par>
                              <p:par>
                                <p:cTn id="67" presetID="9" presetClass="entr" presetSubtype="0" fill="hold" nodeType="withEffect">
                                  <p:stCondLst>
                                    <p:cond delay="0"/>
                                  </p:stCondLst>
                                  <p:childTnLst>
                                    <p:set>
                                      <p:cBhvr>
                                        <p:cTn id="68" dur="1" fill="hold">
                                          <p:stCondLst>
                                            <p:cond delay="0"/>
                                          </p:stCondLst>
                                        </p:cTn>
                                        <p:tgtEl>
                                          <p:spTgt spid="673889"/>
                                        </p:tgtEl>
                                        <p:attrNameLst>
                                          <p:attrName>style.visibility</p:attrName>
                                        </p:attrNameLst>
                                      </p:cBhvr>
                                      <p:to>
                                        <p:strVal val="visible"/>
                                      </p:to>
                                    </p:set>
                                    <p:animEffect transition="in" filter="dissolve">
                                      <p:cBhvr>
                                        <p:cTn id="69" dur="500"/>
                                        <p:tgtEl>
                                          <p:spTgt spid="673889"/>
                                        </p:tgtEl>
                                      </p:cBhvr>
                                    </p:animEffect>
                                  </p:childTnLst>
                                </p:cTn>
                              </p:par>
                              <p:par>
                                <p:cTn id="70" presetID="9" presetClass="entr" presetSubtype="0" fill="hold" nodeType="withEffect">
                                  <p:stCondLst>
                                    <p:cond delay="0"/>
                                  </p:stCondLst>
                                  <p:childTnLst>
                                    <p:set>
                                      <p:cBhvr>
                                        <p:cTn id="71" dur="1" fill="hold">
                                          <p:stCondLst>
                                            <p:cond delay="0"/>
                                          </p:stCondLst>
                                        </p:cTn>
                                        <p:tgtEl>
                                          <p:spTgt spid="673892"/>
                                        </p:tgtEl>
                                        <p:attrNameLst>
                                          <p:attrName>style.visibility</p:attrName>
                                        </p:attrNameLst>
                                      </p:cBhvr>
                                      <p:to>
                                        <p:strVal val="visible"/>
                                      </p:to>
                                    </p:set>
                                    <p:animEffect transition="in" filter="dissolve">
                                      <p:cBhvr>
                                        <p:cTn id="72" dur="500"/>
                                        <p:tgtEl>
                                          <p:spTgt spid="673892"/>
                                        </p:tgtEl>
                                      </p:cBhvr>
                                    </p:animEffect>
                                  </p:childTnLst>
                                </p:cTn>
                              </p:par>
                              <p:par>
                                <p:cTn id="73" presetID="9" presetClass="entr" presetSubtype="0" fill="hold" nodeType="withEffect">
                                  <p:stCondLst>
                                    <p:cond delay="0"/>
                                  </p:stCondLst>
                                  <p:childTnLst>
                                    <p:set>
                                      <p:cBhvr>
                                        <p:cTn id="74" dur="1" fill="hold">
                                          <p:stCondLst>
                                            <p:cond delay="0"/>
                                          </p:stCondLst>
                                        </p:cTn>
                                        <p:tgtEl>
                                          <p:spTgt spid="673891"/>
                                        </p:tgtEl>
                                        <p:attrNameLst>
                                          <p:attrName>style.visibility</p:attrName>
                                        </p:attrNameLst>
                                      </p:cBhvr>
                                      <p:to>
                                        <p:strVal val="visible"/>
                                      </p:to>
                                    </p:set>
                                    <p:animEffect transition="in" filter="dissolve">
                                      <p:cBhvr>
                                        <p:cTn id="75" dur="500"/>
                                        <p:tgtEl>
                                          <p:spTgt spid="673891"/>
                                        </p:tgtEl>
                                      </p:cBhvr>
                                    </p:animEffect>
                                  </p:childTnLst>
                                </p:cTn>
                              </p:par>
                              <p:par>
                                <p:cTn id="76" presetID="9" presetClass="entr" presetSubtype="0" fill="hold" nodeType="withEffect">
                                  <p:stCondLst>
                                    <p:cond delay="0"/>
                                  </p:stCondLst>
                                  <p:childTnLst>
                                    <p:set>
                                      <p:cBhvr>
                                        <p:cTn id="77" dur="1" fill="hold">
                                          <p:stCondLst>
                                            <p:cond delay="0"/>
                                          </p:stCondLst>
                                        </p:cTn>
                                        <p:tgtEl>
                                          <p:spTgt spid="673894"/>
                                        </p:tgtEl>
                                        <p:attrNameLst>
                                          <p:attrName>style.visibility</p:attrName>
                                        </p:attrNameLst>
                                      </p:cBhvr>
                                      <p:to>
                                        <p:strVal val="visible"/>
                                      </p:to>
                                    </p:set>
                                    <p:animEffect transition="in" filter="dissolve">
                                      <p:cBhvr>
                                        <p:cTn id="78" dur="500"/>
                                        <p:tgtEl>
                                          <p:spTgt spid="673894"/>
                                        </p:tgtEl>
                                      </p:cBhvr>
                                    </p:animEffect>
                                  </p:childTnLst>
                                </p:cTn>
                              </p:par>
                              <p:par>
                                <p:cTn id="79" presetID="9" presetClass="entr" presetSubtype="0" fill="hold" nodeType="withEffect">
                                  <p:stCondLst>
                                    <p:cond delay="0"/>
                                  </p:stCondLst>
                                  <p:childTnLst>
                                    <p:set>
                                      <p:cBhvr>
                                        <p:cTn id="80" dur="1" fill="hold">
                                          <p:stCondLst>
                                            <p:cond delay="0"/>
                                          </p:stCondLst>
                                        </p:cTn>
                                        <p:tgtEl>
                                          <p:spTgt spid="673893"/>
                                        </p:tgtEl>
                                        <p:attrNameLst>
                                          <p:attrName>style.visibility</p:attrName>
                                        </p:attrNameLst>
                                      </p:cBhvr>
                                      <p:to>
                                        <p:strVal val="visible"/>
                                      </p:to>
                                    </p:set>
                                    <p:animEffect transition="in" filter="dissolve">
                                      <p:cBhvr>
                                        <p:cTn id="81" dur="500"/>
                                        <p:tgtEl>
                                          <p:spTgt spid="673893"/>
                                        </p:tgtEl>
                                      </p:cBhvr>
                                    </p:animEffect>
                                  </p:childTnLst>
                                </p:cTn>
                              </p:par>
                              <p:par>
                                <p:cTn id="82" presetID="9" presetClass="entr" presetSubtype="0" fill="hold" nodeType="withEffect">
                                  <p:stCondLst>
                                    <p:cond delay="0"/>
                                  </p:stCondLst>
                                  <p:childTnLst>
                                    <p:set>
                                      <p:cBhvr>
                                        <p:cTn id="83" dur="1" fill="hold">
                                          <p:stCondLst>
                                            <p:cond delay="0"/>
                                          </p:stCondLst>
                                        </p:cTn>
                                        <p:tgtEl>
                                          <p:spTgt spid="673896"/>
                                        </p:tgtEl>
                                        <p:attrNameLst>
                                          <p:attrName>style.visibility</p:attrName>
                                        </p:attrNameLst>
                                      </p:cBhvr>
                                      <p:to>
                                        <p:strVal val="visible"/>
                                      </p:to>
                                    </p:set>
                                    <p:animEffect transition="in" filter="dissolve">
                                      <p:cBhvr>
                                        <p:cTn id="84" dur="500"/>
                                        <p:tgtEl>
                                          <p:spTgt spid="673896"/>
                                        </p:tgtEl>
                                      </p:cBhvr>
                                    </p:animEffect>
                                  </p:childTnLst>
                                </p:cTn>
                              </p:par>
                              <p:par>
                                <p:cTn id="85" presetID="9" presetClass="entr" presetSubtype="0" fill="hold" nodeType="withEffect">
                                  <p:stCondLst>
                                    <p:cond delay="0"/>
                                  </p:stCondLst>
                                  <p:childTnLst>
                                    <p:set>
                                      <p:cBhvr>
                                        <p:cTn id="86" dur="1" fill="hold">
                                          <p:stCondLst>
                                            <p:cond delay="0"/>
                                          </p:stCondLst>
                                        </p:cTn>
                                        <p:tgtEl>
                                          <p:spTgt spid="673895"/>
                                        </p:tgtEl>
                                        <p:attrNameLst>
                                          <p:attrName>style.visibility</p:attrName>
                                        </p:attrNameLst>
                                      </p:cBhvr>
                                      <p:to>
                                        <p:strVal val="visible"/>
                                      </p:to>
                                    </p:set>
                                    <p:animEffect transition="in" filter="dissolve">
                                      <p:cBhvr>
                                        <p:cTn id="87" dur="500"/>
                                        <p:tgtEl>
                                          <p:spTgt spid="673895"/>
                                        </p:tgtEl>
                                      </p:cBhvr>
                                    </p:animEffect>
                                  </p:childTnLst>
                                </p:cTn>
                              </p:par>
                              <p:par>
                                <p:cTn id="88" presetID="9" presetClass="entr" presetSubtype="0" fill="hold" nodeType="withEffect">
                                  <p:stCondLst>
                                    <p:cond delay="0"/>
                                  </p:stCondLst>
                                  <p:childTnLst>
                                    <p:set>
                                      <p:cBhvr>
                                        <p:cTn id="89" dur="1" fill="hold">
                                          <p:stCondLst>
                                            <p:cond delay="0"/>
                                          </p:stCondLst>
                                        </p:cTn>
                                        <p:tgtEl>
                                          <p:spTgt spid="673898"/>
                                        </p:tgtEl>
                                        <p:attrNameLst>
                                          <p:attrName>style.visibility</p:attrName>
                                        </p:attrNameLst>
                                      </p:cBhvr>
                                      <p:to>
                                        <p:strVal val="visible"/>
                                      </p:to>
                                    </p:set>
                                    <p:animEffect transition="in" filter="dissolve">
                                      <p:cBhvr>
                                        <p:cTn id="90" dur="500"/>
                                        <p:tgtEl>
                                          <p:spTgt spid="673898"/>
                                        </p:tgtEl>
                                      </p:cBhvr>
                                    </p:animEffect>
                                  </p:childTnLst>
                                </p:cTn>
                              </p:par>
                              <p:par>
                                <p:cTn id="91" presetID="9" presetClass="entr" presetSubtype="0" fill="hold" nodeType="withEffect">
                                  <p:stCondLst>
                                    <p:cond delay="0"/>
                                  </p:stCondLst>
                                  <p:childTnLst>
                                    <p:set>
                                      <p:cBhvr>
                                        <p:cTn id="92" dur="1" fill="hold">
                                          <p:stCondLst>
                                            <p:cond delay="0"/>
                                          </p:stCondLst>
                                        </p:cTn>
                                        <p:tgtEl>
                                          <p:spTgt spid="673897"/>
                                        </p:tgtEl>
                                        <p:attrNameLst>
                                          <p:attrName>style.visibility</p:attrName>
                                        </p:attrNameLst>
                                      </p:cBhvr>
                                      <p:to>
                                        <p:strVal val="visible"/>
                                      </p:to>
                                    </p:set>
                                    <p:animEffect transition="in" filter="dissolve">
                                      <p:cBhvr>
                                        <p:cTn id="93" dur="500"/>
                                        <p:tgtEl>
                                          <p:spTgt spid="673897"/>
                                        </p:tgtEl>
                                      </p:cBhvr>
                                    </p:animEffect>
                                  </p:childTnLst>
                                </p:cTn>
                              </p:par>
                              <p:par>
                                <p:cTn id="94" presetID="9" presetClass="entr" presetSubtype="0" fill="hold" nodeType="withEffect">
                                  <p:stCondLst>
                                    <p:cond delay="0"/>
                                  </p:stCondLst>
                                  <p:childTnLst>
                                    <p:set>
                                      <p:cBhvr>
                                        <p:cTn id="95" dur="1" fill="hold">
                                          <p:stCondLst>
                                            <p:cond delay="0"/>
                                          </p:stCondLst>
                                        </p:cTn>
                                        <p:tgtEl>
                                          <p:spTgt spid="673900"/>
                                        </p:tgtEl>
                                        <p:attrNameLst>
                                          <p:attrName>style.visibility</p:attrName>
                                        </p:attrNameLst>
                                      </p:cBhvr>
                                      <p:to>
                                        <p:strVal val="visible"/>
                                      </p:to>
                                    </p:set>
                                    <p:animEffect transition="in" filter="dissolve">
                                      <p:cBhvr>
                                        <p:cTn id="96" dur="500"/>
                                        <p:tgtEl>
                                          <p:spTgt spid="673900"/>
                                        </p:tgtEl>
                                      </p:cBhvr>
                                    </p:animEffect>
                                  </p:childTnLst>
                                </p:cTn>
                              </p:par>
                              <p:par>
                                <p:cTn id="97" presetID="9" presetClass="entr" presetSubtype="0" fill="hold" nodeType="withEffect">
                                  <p:stCondLst>
                                    <p:cond delay="0"/>
                                  </p:stCondLst>
                                  <p:childTnLst>
                                    <p:set>
                                      <p:cBhvr>
                                        <p:cTn id="98" dur="1" fill="hold">
                                          <p:stCondLst>
                                            <p:cond delay="0"/>
                                          </p:stCondLst>
                                        </p:cTn>
                                        <p:tgtEl>
                                          <p:spTgt spid="673899"/>
                                        </p:tgtEl>
                                        <p:attrNameLst>
                                          <p:attrName>style.visibility</p:attrName>
                                        </p:attrNameLst>
                                      </p:cBhvr>
                                      <p:to>
                                        <p:strVal val="visible"/>
                                      </p:to>
                                    </p:set>
                                    <p:animEffect transition="in" filter="dissolve">
                                      <p:cBhvr>
                                        <p:cTn id="99" dur="500"/>
                                        <p:tgtEl>
                                          <p:spTgt spid="673899"/>
                                        </p:tgtEl>
                                      </p:cBhvr>
                                    </p:animEffect>
                                  </p:childTnLst>
                                </p:cTn>
                              </p:par>
                              <p:par>
                                <p:cTn id="100" presetID="9" presetClass="entr" presetSubtype="0" fill="hold" nodeType="withEffect">
                                  <p:stCondLst>
                                    <p:cond delay="0"/>
                                  </p:stCondLst>
                                  <p:childTnLst>
                                    <p:set>
                                      <p:cBhvr>
                                        <p:cTn id="101" dur="1" fill="hold">
                                          <p:stCondLst>
                                            <p:cond delay="0"/>
                                          </p:stCondLst>
                                        </p:cTn>
                                        <p:tgtEl>
                                          <p:spTgt spid="673830"/>
                                        </p:tgtEl>
                                        <p:attrNameLst>
                                          <p:attrName>style.visibility</p:attrName>
                                        </p:attrNameLst>
                                      </p:cBhvr>
                                      <p:to>
                                        <p:strVal val="visible"/>
                                      </p:to>
                                    </p:set>
                                    <p:animEffect transition="in" filter="dissolve">
                                      <p:cBhvr>
                                        <p:cTn id="102" dur="500"/>
                                        <p:tgtEl>
                                          <p:spTgt spid="673830"/>
                                        </p:tgtEl>
                                      </p:cBhvr>
                                    </p:animEffect>
                                  </p:childTnLst>
                                </p:cTn>
                              </p:par>
                              <p:par>
                                <p:cTn id="103" presetID="9" presetClass="entr" presetSubtype="0" fill="hold" nodeType="withEffect">
                                  <p:stCondLst>
                                    <p:cond delay="0"/>
                                  </p:stCondLst>
                                  <p:childTnLst>
                                    <p:set>
                                      <p:cBhvr>
                                        <p:cTn id="104" dur="1" fill="hold">
                                          <p:stCondLst>
                                            <p:cond delay="0"/>
                                          </p:stCondLst>
                                        </p:cTn>
                                        <p:tgtEl>
                                          <p:spTgt spid="673831"/>
                                        </p:tgtEl>
                                        <p:attrNameLst>
                                          <p:attrName>style.visibility</p:attrName>
                                        </p:attrNameLst>
                                      </p:cBhvr>
                                      <p:to>
                                        <p:strVal val="visible"/>
                                      </p:to>
                                    </p:set>
                                    <p:animEffect transition="in" filter="dissolve">
                                      <p:cBhvr>
                                        <p:cTn id="105" dur="500"/>
                                        <p:tgtEl>
                                          <p:spTgt spid="673831"/>
                                        </p:tgtEl>
                                      </p:cBhvr>
                                    </p:animEffect>
                                  </p:childTnLst>
                                </p:cTn>
                              </p:par>
                              <p:par>
                                <p:cTn id="106" presetID="9" presetClass="entr" presetSubtype="0" fill="hold" nodeType="withEffect">
                                  <p:stCondLst>
                                    <p:cond delay="0"/>
                                  </p:stCondLst>
                                  <p:childTnLst>
                                    <p:set>
                                      <p:cBhvr>
                                        <p:cTn id="107" dur="1" fill="hold">
                                          <p:stCondLst>
                                            <p:cond delay="0"/>
                                          </p:stCondLst>
                                        </p:cTn>
                                        <p:tgtEl>
                                          <p:spTgt spid="673832"/>
                                        </p:tgtEl>
                                        <p:attrNameLst>
                                          <p:attrName>style.visibility</p:attrName>
                                        </p:attrNameLst>
                                      </p:cBhvr>
                                      <p:to>
                                        <p:strVal val="visible"/>
                                      </p:to>
                                    </p:set>
                                    <p:animEffect transition="in" filter="dissolve">
                                      <p:cBhvr>
                                        <p:cTn id="108" dur="500"/>
                                        <p:tgtEl>
                                          <p:spTgt spid="673832"/>
                                        </p:tgtEl>
                                      </p:cBhvr>
                                    </p:animEffect>
                                  </p:childTnLst>
                                </p:cTn>
                              </p:par>
                              <p:par>
                                <p:cTn id="109" presetID="9" presetClass="entr" presetSubtype="0" fill="hold" nodeType="withEffect">
                                  <p:stCondLst>
                                    <p:cond delay="0"/>
                                  </p:stCondLst>
                                  <p:childTnLst>
                                    <p:set>
                                      <p:cBhvr>
                                        <p:cTn id="110" dur="1" fill="hold">
                                          <p:stCondLst>
                                            <p:cond delay="0"/>
                                          </p:stCondLst>
                                        </p:cTn>
                                        <p:tgtEl>
                                          <p:spTgt spid="673833"/>
                                        </p:tgtEl>
                                        <p:attrNameLst>
                                          <p:attrName>style.visibility</p:attrName>
                                        </p:attrNameLst>
                                      </p:cBhvr>
                                      <p:to>
                                        <p:strVal val="visible"/>
                                      </p:to>
                                    </p:set>
                                    <p:animEffect transition="in" filter="dissolve">
                                      <p:cBhvr>
                                        <p:cTn id="111" dur="500"/>
                                        <p:tgtEl>
                                          <p:spTgt spid="673833"/>
                                        </p:tgtEl>
                                      </p:cBhvr>
                                    </p:animEffect>
                                  </p:childTnLst>
                                </p:cTn>
                              </p:par>
                              <p:par>
                                <p:cTn id="112" presetID="9" presetClass="entr" presetSubtype="0" fill="hold" nodeType="withEffect">
                                  <p:stCondLst>
                                    <p:cond delay="0"/>
                                  </p:stCondLst>
                                  <p:childTnLst>
                                    <p:set>
                                      <p:cBhvr>
                                        <p:cTn id="113" dur="1" fill="hold">
                                          <p:stCondLst>
                                            <p:cond delay="0"/>
                                          </p:stCondLst>
                                        </p:cTn>
                                        <p:tgtEl>
                                          <p:spTgt spid="673834"/>
                                        </p:tgtEl>
                                        <p:attrNameLst>
                                          <p:attrName>style.visibility</p:attrName>
                                        </p:attrNameLst>
                                      </p:cBhvr>
                                      <p:to>
                                        <p:strVal val="visible"/>
                                      </p:to>
                                    </p:set>
                                    <p:animEffect transition="in" filter="dissolve">
                                      <p:cBhvr>
                                        <p:cTn id="114" dur="500"/>
                                        <p:tgtEl>
                                          <p:spTgt spid="673834"/>
                                        </p:tgtEl>
                                      </p:cBhvr>
                                    </p:animEffect>
                                  </p:childTnLst>
                                </p:cTn>
                              </p:par>
                              <p:par>
                                <p:cTn id="115" presetID="9" presetClass="entr" presetSubtype="0" fill="hold" nodeType="withEffect">
                                  <p:stCondLst>
                                    <p:cond delay="0"/>
                                  </p:stCondLst>
                                  <p:childTnLst>
                                    <p:set>
                                      <p:cBhvr>
                                        <p:cTn id="116" dur="1" fill="hold">
                                          <p:stCondLst>
                                            <p:cond delay="0"/>
                                          </p:stCondLst>
                                        </p:cTn>
                                        <p:tgtEl>
                                          <p:spTgt spid="673835"/>
                                        </p:tgtEl>
                                        <p:attrNameLst>
                                          <p:attrName>style.visibility</p:attrName>
                                        </p:attrNameLst>
                                      </p:cBhvr>
                                      <p:to>
                                        <p:strVal val="visible"/>
                                      </p:to>
                                    </p:set>
                                    <p:animEffect transition="in" filter="dissolve">
                                      <p:cBhvr>
                                        <p:cTn id="117" dur="500"/>
                                        <p:tgtEl>
                                          <p:spTgt spid="673835"/>
                                        </p:tgtEl>
                                      </p:cBhvr>
                                    </p:animEffect>
                                  </p:childTnLst>
                                </p:cTn>
                              </p:par>
                              <p:par>
                                <p:cTn id="118" presetID="9" presetClass="entr" presetSubtype="0" fill="hold" nodeType="withEffect">
                                  <p:stCondLst>
                                    <p:cond delay="0"/>
                                  </p:stCondLst>
                                  <p:childTnLst>
                                    <p:set>
                                      <p:cBhvr>
                                        <p:cTn id="119" dur="1" fill="hold">
                                          <p:stCondLst>
                                            <p:cond delay="0"/>
                                          </p:stCondLst>
                                        </p:cTn>
                                        <p:tgtEl>
                                          <p:spTgt spid="673836"/>
                                        </p:tgtEl>
                                        <p:attrNameLst>
                                          <p:attrName>style.visibility</p:attrName>
                                        </p:attrNameLst>
                                      </p:cBhvr>
                                      <p:to>
                                        <p:strVal val="visible"/>
                                      </p:to>
                                    </p:set>
                                    <p:animEffect transition="in" filter="dissolve">
                                      <p:cBhvr>
                                        <p:cTn id="120" dur="500"/>
                                        <p:tgtEl>
                                          <p:spTgt spid="67383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nodeType="clickEffect">
                                  <p:stCondLst>
                                    <p:cond delay="0"/>
                                  </p:stCondLst>
                                  <p:childTnLst>
                                    <p:set>
                                      <p:cBhvr>
                                        <p:cTn id="124" dur="1" fill="hold">
                                          <p:stCondLst>
                                            <p:cond delay="0"/>
                                          </p:stCondLst>
                                        </p:cTn>
                                        <p:tgtEl>
                                          <p:spTgt spid="673862"/>
                                        </p:tgtEl>
                                        <p:attrNameLst>
                                          <p:attrName>style.visibility</p:attrName>
                                        </p:attrNameLst>
                                      </p:cBhvr>
                                      <p:to>
                                        <p:strVal val="visible"/>
                                      </p:to>
                                    </p:set>
                                    <p:animEffect transition="in" filter="dissolve">
                                      <p:cBhvr>
                                        <p:cTn id="125" dur="500"/>
                                        <p:tgtEl>
                                          <p:spTgt spid="67386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673863"/>
                                        </p:tgtEl>
                                        <p:attrNameLst>
                                          <p:attrName>style.visibility</p:attrName>
                                        </p:attrNameLst>
                                      </p:cBhvr>
                                      <p:to>
                                        <p:strVal val="visible"/>
                                      </p:to>
                                    </p:set>
                                    <p:animEffect transition="in" filter="dissolve">
                                      <p:cBhvr>
                                        <p:cTn id="128" dur="500"/>
                                        <p:tgtEl>
                                          <p:spTgt spid="67386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673864"/>
                                        </p:tgtEl>
                                        <p:attrNameLst>
                                          <p:attrName>style.visibility</p:attrName>
                                        </p:attrNameLst>
                                      </p:cBhvr>
                                      <p:to>
                                        <p:strVal val="visible"/>
                                      </p:to>
                                    </p:set>
                                    <p:animEffect transition="in" filter="dissolve">
                                      <p:cBhvr>
                                        <p:cTn id="131" dur="500"/>
                                        <p:tgtEl>
                                          <p:spTgt spid="67386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673865"/>
                                        </p:tgtEl>
                                        <p:attrNameLst>
                                          <p:attrName>style.visibility</p:attrName>
                                        </p:attrNameLst>
                                      </p:cBhvr>
                                      <p:to>
                                        <p:strVal val="visible"/>
                                      </p:to>
                                    </p:set>
                                    <p:animEffect transition="in" filter="dissolve">
                                      <p:cBhvr>
                                        <p:cTn id="134" dur="500"/>
                                        <p:tgtEl>
                                          <p:spTgt spid="67386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673866"/>
                                        </p:tgtEl>
                                        <p:attrNameLst>
                                          <p:attrName>style.visibility</p:attrName>
                                        </p:attrNameLst>
                                      </p:cBhvr>
                                      <p:to>
                                        <p:strVal val="visible"/>
                                      </p:to>
                                    </p:set>
                                    <p:animEffect transition="in" filter="dissolve">
                                      <p:cBhvr>
                                        <p:cTn id="137" dur="500"/>
                                        <p:tgtEl>
                                          <p:spTgt spid="673866"/>
                                        </p:tgtEl>
                                      </p:cBhvr>
                                    </p:animEffect>
                                  </p:childTnLst>
                                </p:cTn>
                              </p:par>
                              <p:par>
                                <p:cTn id="138" presetID="9" presetClass="entr" presetSubtype="0" fill="hold" nodeType="withEffect">
                                  <p:stCondLst>
                                    <p:cond delay="0"/>
                                  </p:stCondLst>
                                  <p:childTnLst>
                                    <p:set>
                                      <p:cBhvr>
                                        <p:cTn id="139" dur="1" fill="hold">
                                          <p:stCondLst>
                                            <p:cond delay="0"/>
                                          </p:stCondLst>
                                        </p:cTn>
                                        <p:tgtEl>
                                          <p:spTgt spid="673867"/>
                                        </p:tgtEl>
                                        <p:attrNameLst>
                                          <p:attrName>style.visibility</p:attrName>
                                        </p:attrNameLst>
                                      </p:cBhvr>
                                      <p:to>
                                        <p:strVal val="visible"/>
                                      </p:to>
                                    </p:set>
                                    <p:animEffect transition="in" filter="dissolve">
                                      <p:cBhvr>
                                        <p:cTn id="140" dur="500"/>
                                        <p:tgtEl>
                                          <p:spTgt spid="673867"/>
                                        </p:tgtEl>
                                      </p:cBhvr>
                                    </p:animEffect>
                                  </p:childTnLst>
                                </p:cTn>
                              </p:par>
                              <p:par>
                                <p:cTn id="141" presetID="9" presetClass="entr" presetSubtype="0" fill="hold" nodeType="withEffect">
                                  <p:stCondLst>
                                    <p:cond delay="0"/>
                                  </p:stCondLst>
                                  <p:childTnLst>
                                    <p:set>
                                      <p:cBhvr>
                                        <p:cTn id="142" dur="1" fill="hold">
                                          <p:stCondLst>
                                            <p:cond delay="0"/>
                                          </p:stCondLst>
                                        </p:cTn>
                                        <p:tgtEl>
                                          <p:spTgt spid="673868"/>
                                        </p:tgtEl>
                                        <p:attrNameLst>
                                          <p:attrName>style.visibility</p:attrName>
                                        </p:attrNameLst>
                                      </p:cBhvr>
                                      <p:to>
                                        <p:strVal val="visible"/>
                                      </p:to>
                                    </p:set>
                                    <p:animEffect transition="in" filter="dissolve">
                                      <p:cBhvr>
                                        <p:cTn id="143" dur="500"/>
                                        <p:tgtEl>
                                          <p:spTgt spid="673868"/>
                                        </p:tgtEl>
                                      </p:cBhvr>
                                    </p:animEffect>
                                  </p:childTnLst>
                                </p:cTn>
                              </p:par>
                              <p:par>
                                <p:cTn id="144" presetID="9" presetClass="entr" presetSubtype="0" fill="hold" nodeType="withEffect">
                                  <p:stCondLst>
                                    <p:cond delay="0"/>
                                  </p:stCondLst>
                                  <p:childTnLst>
                                    <p:set>
                                      <p:cBhvr>
                                        <p:cTn id="145" dur="1" fill="hold">
                                          <p:stCondLst>
                                            <p:cond delay="0"/>
                                          </p:stCondLst>
                                        </p:cTn>
                                        <p:tgtEl>
                                          <p:spTgt spid="673869"/>
                                        </p:tgtEl>
                                        <p:attrNameLst>
                                          <p:attrName>style.visibility</p:attrName>
                                        </p:attrNameLst>
                                      </p:cBhvr>
                                      <p:to>
                                        <p:strVal val="visible"/>
                                      </p:to>
                                    </p:set>
                                    <p:animEffect transition="in" filter="dissolve">
                                      <p:cBhvr>
                                        <p:cTn id="146" dur="500"/>
                                        <p:tgtEl>
                                          <p:spTgt spid="67386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673870"/>
                                        </p:tgtEl>
                                        <p:attrNameLst>
                                          <p:attrName>style.visibility</p:attrName>
                                        </p:attrNameLst>
                                      </p:cBhvr>
                                      <p:to>
                                        <p:strVal val="visible"/>
                                      </p:to>
                                    </p:set>
                                    <p:animEffect transition="in" filter="dissolve">
                                      <p:cBhvr>
                                        <p:cTn id="149" dur="500"/>
                                        <p:tgtEl>
                                          <p:spTgt spid="67387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673871"/>
                                        </p:tgtEl>
                                        <p:attrNameLst>
                                          <p:attrName>style.visibility</p:attrName>
                                        </p:attrNameLst>
                                      </p:cBhvr>
                                      <p:to>
                                        <p:strVal val="visible"/>
                                      </p:to>
                                    </p:set>
                                    <p:animEffect transition="in" filter="dissolve">
                                      <p:cBhvr>
                                        <p:cTn id="152" dur="500"/>
                                        <p:tgtEl>
                                          <p:spTgt spid="67387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673872"/>
                                        </p:tgtEl>
                                        <p:attrNameLst>
                                          <p:attrName>style.visibility</p:attrName>
                                        </p:attrNameLst>
                                      </p:cBhvr>
                                      <p:to>
                                        <p:strVal val="visible"/>
                                      </p:to>
                                    </p:set>
                                    <p:animEffect transition="in" filter="dissolve">
                                      <p:cBhvr>
                                        <p:cTn id="155" dur="500"/>
                                        <p:tgtEl>
                                          <p:spTgt spid="673872"/>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673873"/>
                                        </p:tgtEl>
                                        <p:attrNameLst>
                                          <p:attrName>style.visibility</p:attrName>
                                        </p:attrNameLst>
                                      </p:cBhvr>
                                      <p:to>
                                        <p:strVal val="visible"/>
                                      </p:to>
                                    </p:set>
                                    <p:animEffect transition="in" filter="dissolve">
                                      <p:cBhvr>
                                        <p:cTn id="158" dur="500"/>
                                        <p:tgtEl>
                                          <p:spTgt spid="673873"/>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673874"/>
                                        </p:tgtEl>
                                        <p:attrNameLst>
                                          <p:attrName>style.visibility</p:attrName>
                                        </p:attrNameLst>
                                      </p:cBhvr>
                                      <p:to>
                                        <p:strVal val="visible"/>
                                      </p:to>
                                    </p:set>
                                    <p:animEffect transition="in" filter="dissolve">
                                      <p:cBhvr>
                                        <p:cTn id="161" dur="500"/>
                                        <p:tgtEl>
                                          <p:spTgt spid="673874"/>
                                        </p:tgtEl>
                                      </p:cBhvr>
                                    </p:animEffect>
                                  </p:childTnLst>
                                </p:cTn>
                              </p:par>
                              <p:par>
                                <p:cTn id="162" presetID="9" presetClass="entr" presetSubtype="0" fill="hold" nodeType="withEffect">
                                  <p:stCondLst>
                                    <p:cond delay="0"/>
                                  </p:stCondLst>
                                  <p:childTnLst>
                                    <p:set>
                                      <p:cBhvr>
                                        <p:cTn id="163" dur="1" fill="hold">
                                          <p:stCondLst>
                                            <p:cond delay="0"/>
                                          </p:stCondLst>
                                        </p:cTn>
                                        <p:tgtEl>
                                          <p:spTgt spid="673903"/>
                                        </p:tgtEl>
                                        <p:attrNameLst>
                                          <p:attrName>style.visibility</p:attrName>
                                        </p:attrNameLst>
                                      </p:cBhvr>
                                      <p:to>
                                        <p:strVal val="visible"/>
                                      </p:to>
                                    </p:set>
                                    <p:animEffect transition="in" filter="dissolve">
                                      <p:cBhvr>
                                        <p:cTn id="164" dur="500"/>
                                        <p:tgtEl>
                                          <p:spTgt spid="673903"/>
                                        </p:tgtEl>
                                      </p:cBhvr>
                                    </p:animEffect>
                                  </p:childTnLst>
                                </p:cTn>
                              </p:par>
                              <p:par>
                                <p:cTn id="165" presetID="9" presetClass="entr" presetSubtype="0" fill="hold" nodeType="withEffect">
                                  <p:stCondLst>
                                    <p:cond delay="0"/>
                                  </p:stCondLst>
                                  <p:childTnLst>
                                    <p:set>
                                      <p:cBhvr>
                                        <p:cTn id="166" dur="1" fill="hold">
                                          <p:stCondLst>
                                            <p:cond delay="0"/>
                                          </p:stCondLst>
                                        </p:cTn>
                                        <p:tgtEl>
                                          <p:spTgt spid="673904"/>
                                        </p:tgtEl>
                                        <p:attrNameLst>
                                          <p:attrName>style.visibility</p:attrName>
                                        </p:attrNameLst>
                                      </p:cBhvr>
                                      <p:to>
                                        <p:strVal val="visible"/>
                                      </p:to>
                                    </p:set>
                                    <p:animEffect transition="in" filter="dissolve">
                                      <p:cBhvr>
                                        <p:cTn id="167" dur="500"/>
                                        <p:tgtEl>
                                          <p:spTgt spid="673904"/>
                                        </p:tgtEl>
                                      </p:cBhvr>
                                    </p:animEffect>
                                  </p:childTnLst>
                                </p:cTn>
                              </p:par>
                              <p:par>
                                <p:cTn id="168" presetID="9" presetClass="entr" presetSubtype="0" fill="hold" nodeType="withEffect">
                                  <p:stCondLst>
                                    <p:cond delay="0"/>
                                  </p:stCondLst>
                                  <p:childTnLst>
                                    <p:set>
                                      <p:cBhvr>
                                        <p:cTn id="169" dur="1" fill="hold">
                                          <p:stCondLst>
                                            <p:cond delay="0"/>
                                          </p:stCondLst>
                                        </p:cTn>
                                        <p:tgtEl>
                                          <p:spTgt spid="673905"/>
                                        </p:tgtEl>
                                        <p:attrNameLst>
                                          <p:attrName>style.visibility</p:attrName>
                                        </p:attrNameLst>
                                      </p:cBhvr>
                                      <p:to>
                                        <p:strVal val="visible"/>
                                      </p:to>
                                    </p:set>
                                    <p:animEffect transition="in" filter="dissolve">
                                      <p:cBhvr>
                                        <p:cTn id="170" dur="500"/>
                                        <p:tgtEl>
                                          <p:spTgt spid="673905"/>
                                        </p:tgtEl>
                                      </p:cBhvr>
                                    </p:animEffect>
                                  </p:childTnLst>
                                </p:cTn>
                              </p:par>
                              <p:par>
                                <p:cTn id="171" presetID="9" presetClass="entr" presetSubtype="0" fill="hold" nodeType="withEffect">
                                  <p:stCondLst>
                                    <p:cond delay="0"/>
                                  </p:stCondLst>
                                  <p:childTnLst>
                                    <p:set>
                                      <p:cBhvr>
                                        <p:cTn id="172" dur="1" fill="hold">
                                          <p:stCondLst>
                                            <p:cond delay="0"/>
                                          </p:stCondLst>
                                        </p:cTn>
                                        <p:tgtEl>
                                          <p:spTgt spid="673906"/>
                                        </p:tgtEl>
                                        <p:attrNameLst>
                                          <p:attrName>style.visibility</p:attrName>
                                        </p:attrNameLst>
                                      </p:cBhvr>
                                      <p:to>
                                        <p:strVal val="visible"/>
                                      </p:to>
                                    </p:set>
                                    <p:animEffect transition="in" filter="dissolve">
                                      <p:cBhvr>
                                        <p:cTn id="173" dur="500"/>
                                        <p:tgtEl>
                                          <p:spTgt spid="673906"/>
                                        </p:tgtEl>
                                      </p:cBhvr>
                                    </p:animEffect>
                                  </p:childTnLst>
                                </p:cTn>
                              </p:par>
                              <p:par>
                                <p:cTn id="174" presetID="9" presetClass="entr" presetSubtype="0" fill="hold" nodeType="withEffect">
                                  <p:stCondLst>
                                    <p:cond delay="0"/>
                                  </p:stCondLst>
                                  <p:childTnLst>
                                    <p:set>
                                      <p:cBhvr>
                                        <p:cTn id="175" dur="1" fill="hold">
                                          <p:stCondLst>
                                            <p:cond delay="0"/>
                                          </p:stCondLst>
                                        </p:cTn>
                                        <p:tgtEl>
                                          <p:spTgt spid="673907"/>
                                        </p:tgtEl>
                                        <p:attrNameLst>
                                          <p:attrName>style.visibility</p:attrName>
                                        </p:attrNameLst>
                                      </p:cBhvr>
                                      <p:to>
                                        <p:strVal val="visible"/>
                                      </p:to>
                                    </p:set>
                                    <p:animEffect transition="in" filter="dissolve">
                                      <p:cBhvr>
                                        <p:cTn id="176" dur="500"/>
                                        <p:tgtEl>
                                          <p:spTgt spid="673907"/>
                                        </p:tgtEl>
                                      </p:cBhvr>
                                    </p:animEffect>
                                  </p:childTnLst>
                                </p:cTn>
                              </p:par>
                              <p:par>
                                <p:cTn id="177" presetID="9" presetClass="entr" presetSubtype="0" fill="hold" nodeType="withEffect">
                                  <p:stCondLst>
                                    <p:cond delay="0"/>
                                  </p:stCondLst>
                                  <p:childTnLst>
                                    <p:set>
                                      <p:cBhvr>
                                        <p:cTn id="178" dur="1" fill="hold">
                                          <p:stCondLst>
                                            <p:cond delay="0"/>
                                          </p:stCondLst>
                                        </p:cTn>
                                        <p:tgtEl>
                                          <p:spTgt spid="673908"/>
                                        </p:tgtEl>
                                        <p:attrNameLst>
                                          <p:attrName>style.visibility</p:attrName>
                                        </p:attrNameLst>
                                      </p:cBhvr>
                                      <p:to>
                                        <p:strVal val="visible"/>
                                      </p:to>
                                    </p:set>
                                    <p:animEffect transition="in" filter="dissolve">
                                      <p:cBhvr>
                                        <p:cTn id="179" dur="500"/>
                                        <p:tgtEl>
                                          <p:spTgt spid="673908"/>
                                        </p:tgtEl>
                                      </p:cBhvr>
                                    </p:animEffect>
                                  </p:childTnLst>
                                </p:cTn>
                              </p:par>
                              <p:par>
                                <p:cTn id="180" presetID="9" presetClass="entr" presetSubtype="0" fill="hold" nodeType="withEffect">
                                  <p:stCondLst>
                                    <p:cond delay="0"/>
                                  </p:stCondLst>
                                  <p:childTnLst>
                                    <p:set>
                                      <p:cBhvr>
                                        <p:cTn id="181" dur="1" fill="hold">
                                          <p:stCondLst>
                                            <p:cond delay="0"/>
                                          </p:stCondLst>
                                        </p:cTn>
                                        <p:tgtEl>
                                          <p:spTgt spid="673909"/>
                                        </p:tgtEl>
                                        <p:attrNameLst>
                                          <p:attrName>style.visibility</p:attrName>
                                        </p:attrNameLst>
                                      </p:cBhvr>
                                      <p:to>
                                        <p:strVal val="visible"/>
                                      </p:to>
                                    </p:set>
                                    <p:animEffect transition="in" filter="dissolve">
                                      <p:cBhvr>
                                        <p:cTn id="182" dur="500"/>
                                        <p:tgtEl>
                                          <p:spTgt spid="673909"/>
                                        </p:tgtEl>
                                      </p:cBhvr>
                                    </p:animEffect>
                                  </p:childTnLst>
                                </p:cTn>
                              </p:par>
                              <p:par>
                                <p:cTn id="183" presetID="9" presetClass="entr" presetSubtype="0" fill="hold" nodeType="withEffect">
                                  <p:stCondLst>
                                    <p:cond delay="0"/>
                                  </p:stCondLst>
                                  <p:childTnLst>
                                    <p:set>
                                      <p:cBhvr>
                                        <p:cTn id="184" dur="1" fill="hold">
                                          <p:stCondLst>
                                            <p:cond delay="0"/>
                                          </p:stCondLst>
                                        </p:cTn>
                                        <p:tgtEl>
                                          <p:spTgt spid="673910"/>
                                        </p:tgtEl>
                                        <p:attrNameLst>
                                          <p:attrName>style.visibility</p:attrName>
                                        </p:attrNameLst>
                                      </p:cBhvr>
                                      <p:to>
                                        <p:strVal val="visible"/>
                                      </p:to>
                                    </p:set>
                                    <p:animEffect transition="in" filter="dissolve">
                                      <p:cBhvr>
                                        <p:cTn id="185" dur="500"/>
                                        <p:tgtEl>
                                          <p:spTgt spid="673910"/>
                                        </p:tgtEl>
                                      </p:cBhvr>
                                    </p:animEffect>
                                  </p:childTnLst>
                                </p:cTn>
                              </p:par>
                              <p:par>
                                <p:cTn id="186" presetID="9" presetClass="entr" presetSubtype="0" fill="hold" nodeType="withEffect">
                                  <p:stCondLst>
                                    <p:cond delay="0"/>
                                  </p:stCondLst>
                                  <p:childTnLst>
                                    <p:set>
                                      <p:cBhvr>
                                        <p:cTn id="187" dur="1" fill="hold">
                                          <p:stCondLst>
                                            <p:cond delay="0"/>
                                          </p:stCondLst>
                                        </p:cTn>
                                        <p:tgtEl>
                                          <p:spTgt spid="673911"/>
                                        </p:tgtEl>
                                        <p:attrNameLst>
                                          <p:attrName>style.visibility</p:attrName>
                                        </p:attrNameLst>
                                      </p:cBhvr>
                                      <p:to>
                                        <p:strVal val="visible"/>
                                      </p:to>
                                    </p:set>
                                    <p:animEffect transition="in" filter="dissolve">
                                      <p:cBhvr>
                                        <p:cTn id="188" dur="500"/>
                                        <p:tgtEl>
                                          <p:spTgt spid="673911"/>
                                        </p:tgtEl>
                                      </p:cBhvr>
                                    </p:animEffect>
                                  </p:childTnLst>
                                </p:cTn>
                              </p:par>
                              <p:par>
                                <p:cTn id="189" presetID="9" presetClass="entr" presetSubtype="0" fill="hold" nodeType="withEffect">
                                  <p:stCondLst>
                                    <p:cond delay="0"/>
                                  </p:stCondLst>
                                  <p:childTnLst>
                                    <p:set>
                                      <p:cBhvr>
                                        <p:cTn id="190" dur="1" fill="hold">
                                          <p:stCondLst>
                                            <p:cond delay="0"/>
                                          </p:stCondLst>
                                        </p:cTn>
                                        <p:tgtEl>
                                          <p:spTgt spid="673912"/>
                                        </p:tgtEl>
                                        <p:attrNameLst>
                                          <p:attrName>style.visibility</p:attrName>
                                        </p:attrNameLst>
                                      </p:cBhvr>
                                      <p:to>
                                        <p:strVal val="visible"/>
                                      </p:to>
                                    </p:set>
                                    <p:animEffect transition="in" filter="dissolve">
                                      <p:cBhvr>
                                        <p:cTn id="191" dur="500"/>
                                        <p:tgtEl>
                                          <p:spTgt spid="673912"/>
                                        </p:tgtEl>
                                      </p:cBhvr>
                                    </p:animEffect>
                                  </p:childTnLst>
                                </p:cTn>
                              </p:par>
                              <p:par>
                                <p:cTn id="192" presetID="9" presetClass="entr" presetSubtype="0" fill="hold" nodeType="withEffect">
                                  <p:stCondLst>
                                    <p:cond delay="0"/>
                                  </p:stCondLst>
                                  <p:childTnLst>
                                    <p:set>
                                      <p:cBhvr>
                                        <p:cTn id="193" dur="1" fill="hold">
                                          <p:stCondLst>
                                            <p:cond delay="0"/>
                                          </p:stCondLst>
                                        </p:cTn>
                                        <p:tgtEl>
                                          <p:spTgt spid="673913"/>
                                        </p:tgtEl>
                                        <p:attrNameLst>
                                          <p:attrName>style.visibility</p:attrName>
                                        </p:attrNameLst>
                                      </p:cBhvr>
                                      <p:to>
                                        <p:strVal val="visible"/>
                                      </p:to>
                                    </p:set>
                                    <p:animEffect transition="in" filter="dissolve">
                                      <p:cBhvr>
                                        <p:cTn id="194" dur="500"/>
                                        <p:tgtEl>
                                          <p:spTgt spid="673913"/>
                                        </p:tgtEl>
                                      </p:cBhvr>
                                    </p:animEffect>
                                  </p:childTnLst>
                                </p:cTn>
                              </p:par>
                              <p:par>
                                <p:cTn id="195" presetID="9" presetClass="entr" presetSubtype="0" fill="hold" nodeType="withEffect">
                                  <p:stCondLst>
                                    <p:cond delay="0"/>
                                  </p:stCondLst>
                                  <p:childTnLst>
                                    <p:set>
                                      <p:cBhvr>
                                        <p:cTn id="196" dur="1" fill="hold">
                                          <p:stCondLst>
                                            <p:cond delay="0"/>
                                          </p:stCondLst>
                                        </p:cTn>
                                        <p:tgtEl>
                                          <p:spTgt spid="673914"/>
                                        </p:tgtEl>
                                        <p:attrNameLst>
                                          <p:attrName>style.visibility</p:attrName>
                                        </p:attrNameLst>
                                      </p:cBhvr>
                                      <p:to>
                                        <p:strVal val="visible"/>
                                      </p:to>
                                    </p:set>
                                    <p:animEffect transition="in" filter="dissolve">
                                      <p:cBhvr>
                                        <p:cTn id="197" dur="500"/>
                                        <p:tgtEl>
                                          <p:spTgt spid="673914"/>
                                        </p:tgtEl>
                                      </p:cBhvr>
                                    </p:animEffect>
                                  </p:childTnLst>
                                </p:cTn>
                              </p:par>
                              <p:par>
                                <p:cTn id="198" presetID="9" presetClass="entr" presetSubtype="0" fill="hold" nodeType="withEffect">
                                  <p:stCondLst>
                                    <p:cond delay="0"/>
                                  </p:stCondLst>
                                  <p:childTnLst>
                                    <p:set>
                                      <p:cBhvr>
                                        <p:cTn id="199" dur="1" fill="hold">
                                          <p:stCondLst>
                                            <p:cond delay="0"/>
                                          </p:stCondLst>
                                        </p:cTn>
                                        <p:tgtEl>
                                          <p:spTgt spid="673915"/>
                                        </p:tgtEl>
                                        <p:attrNameLst>
                                          <p:attrName>style.visibility</p:attrName>
                                        </p:attrNameLst>
                                      </p:cBhvr>
                                      <p:to>
                                        <p:strVal val="visible"/>
                                      </p:to>
                                    </p:set>
                                    <p:animEffect transition="in" filter="dissolve">
                                      <p:cBhvr>
                                        <p:cTn id="200" dur="500"/>
                                        <p:tgtEl>
                                          <p:spTgt spid="673915"/>
                                        </p:tgtEl>
                                      </p:cBhvr>
                                    </p:animEffect>
                                  </p:childTnLst>
                                </p:cTn>
                              </p:par>
                              <p:par>
                                <p:cTn id="201" presetID="9" presetClass="entr" presetSubtype="0" fill="hold" nodeType="withEffect">
                                  <p:stCondLst>
                                    <p:cond delay="0"/>
                                  </p:stCondLst>
                                  <p:childTnLst>
                                    <p:set>
                                      <p:cBhvr>
                                        <p:cTn id="202" dur="1" fill="hold">
                                          <p:stCondLst>
                                            <p:cond delay="0"/>
                                          </p:stCondLst>
                                        </p:cTn>
                                        <p:tgtEl>
                                          <p:spTgt spid="673916"/>
                                        </p:tgtEl>
                                        <p:attrNameLst>
                                          <p:attrName>style.visibility</p:attrName>
                                        </p:attrNameLst>
                                      </p:cBhvr>
                                      <p:to>
                                        <p:strVal val="visible"/>
                                      </p:to>
                                    </p:set>
                                    <p:animEffect transition="in" filter="dissolve">
                                      <p:cBhvr>
                                        <p:cTn id="203" dur="500"/>
                                        <p:tgtEl>
                                          <p:spTgt spid="673916"/>
                                        </p:tgtEl>
                                      </p:cBhvr>
                                    </p:animEffect>
                                  </p:childTnLst>
                                </p:cTn>
                              </p:par>
                              <p:par>
                                <p:cTn id="204" presetID="9" presetClass="entr" presetSubtype="0" fill="hold" nodeType="withEffect">
                                  <p:stCondLst>
                                    <p:cond delay="0"/>
                                  </p:stCondLst>
                                  <p:childTnLst>
                                    <p:set>
                                      <p:cBhvr>
                                        <p:cTn id="205" dur="1" fill="hold">
                                          <p:stCondLst>
                                            <p:cond delay="0"/>
                                          </p:stCondLst>
                                        </p:cTn>
                                        <p:tgtEl>
                                          <p:spTgt spid="673837"/>
                                        </p:tgtEl>
                                        <p:attrNameLst>
                                          <p:attrName>style.visibility</p:attrName>
                                        </p:attrNameLst>
                                      </p:cBhvr>
                                      <p:to>
                                        <p:strVal val="visible"/>
                                      </p:to>
                                    </p:set>
                                    <p:animEffect transition="in" filter="dissolve">
                                      <p:cBhvr>
                                        <p:cTn id="206" dur="500"/>
                                        <p:tgtEl>
                                          <p:spTgt spid="673837"/>
                                        </p:tgtEl>
                                      </p:cBhvr>
                                    </p:animEffect>
                                  </p:childTnLst>
                                </p:cTn>
                              </p:par>
                              <p:par>
                                <p:cTn id="207" presetID="9" presetClass="entr" presetSubtype="0" fill="hold" nodeType="withEffect">
                                  <p:stCondLst>
                                    <p:cond delay="0"/>
                                  </p:stCondLst>
                                  <p:childTnLst>
                                    <p:set>
                                      <p:cBhvr>
                                        <p:cTn id="208" dur="1" fill="hold">
                                          <p:stCondLst>
                                            <p:cond delay="0"/>
                                          </p:stCondLst>
                                        </p:cTn>
                                        <p:tgtEl>
                                          <p:spTgt spid="673838"/>
                                        </p:tgtEl>
                                        <p:attrNameLst>
                                          <p:attrName>style.visibility</p:attrName>
                                        </p:attrNameLst>
                                      </p:cBhvr>
                                      <p:to>
                                        <p:strVal val="visible"/>
                                      </p:to>
                                    </p:set>
                                    <p:animEffect transition="in" filter="dissolve">
                                      <p:cBhvr>
                                        <p:cTn id="209" dur="500"/>
                                        <p:tgtEl>
                                          <p:spTgt spid="673838"/>
                                        </p:tgtEl>
                                      </p:cBhvr>
                                    </p:animEffect>
                                  </p:childTnLst>
                                </p:cTn>
                              </p:par>
                              <p:par>
                                <p:cTn id="210" presetID="9" presetClass="entr" presetSubtype="0" fill="hold" nodeType="withEffect">
                                  <p:stCondLst>
                                    <p:cond delay="0"/>
                                  </p:stCondLst>
                                  <p:childTnLst>
                                    <p:set>
                                      <p:cBhvr>
                                        <p:cTn id="211" dur="1" fill="hold">
                                          <p:stCondLst>
                                            <p:cond delay="0"/>
                                          </p:stCondLst>
                                        </p:cTn>
                                        <p:tgtEl>
                                          <p:spTgt spid="673839"/>
                                        </p:tgtEl>
                                        <p:attrNameLst>
                                          <p:attrName>style.visibility</p:attrName>
                                        </p:attrNameLst>
                                      </p:cBhvr>
                                      <p:to>
                                        <p:strVal val="visible"/>
                                      </p:to>
                                    </p:set>
                                    <p:animEffect transition="in" filter="dissolve">
                                      <p:cBhvr>
                                        <p:cTn id="212" dur="500"/>
                                        <p:tgtEl>
                                          <p:spTgt spid="673839"/>
                                        </p:tgtEl>
                                      </p:cBhvr>
                                    </p:animEffect>
                                  </p:childTnLst>
                                </p:cTn>
                              </p:par>
                              <p:par>
                                <p:cTn id="213" presetID="9" presetClass="entr" presetSubtype="0" fill="hold" nodeType="withEffect">
                                  <p:stCondLst>
                                    <p:cond delay="0"/>
                                  </p:stCondLst>
                                  <p:childTnLst>
                                    <p:set>
                                      <p:cBhvr>
                                        <p:cTn id="214" dur="1" fill="hold">
                                          <p:stCondLst>
                                            <p:cond delay="0"/>
                                          </p:stCondLst>
                                        </p:cTn>
                                        <p:tgtEl>
                                          <p:spTgt spid="673840"/>
                                        </p:tgtEl>
                                        <p:attrNameLst>
                                          <p:attrName>style.visibility</p:attrName>
                                        </p:attrNameLst>
                                      </p:cBhvr>
                                      <p:to>
                                        <p:strVal val="visible"/>
                                      </p:to>
                                    </p:set>
                                    <p:animEffect transition="in" filter="dissolve">
                                      <p:cBhvr>
                                        <p:cTn id="215" dur="500"/>
                                        <p:tgtEl>
                                          <p:spTgt spid="673840"/>
                                        </p:tgtEl>
                                      </p:cBhvr>
                                    </p:animEffect>
                                  </p:childTnLst>
                                </p:cTn>
                              </p:par>
                              <p:par>
                                <p:cTn id="216" presetID="9" presetClass="entr" presetSubtype="0" fill="hold" nodeType="withEffect">
                                  <p:stCondLst>
                                    <p:cond delay="0"/>
                                  </p:stCondLst>
                                  <p:childTnLst>
                                    <p:set>
                                      <p:cBhvr>
                                        <p:cTn id="217" dur="1" fill="hold">
                                          <p:stCondLst>
                                            <p:cond delay="0"/>
                                          </p:stCondLst>
                                        </p:cTn>
                                        <p:tgtEl>
                                          <p:spTgt spid="673841"/>
                                        </p:tgtEl>
                                        <p:attrNameLst>
                                          <p:attrName>style.visibility</p:attrName>
                                        </p:attrNameLst>
                                      </p:cBhvr>
                                      <p:to>
                                        <p:strVal val="visible"/>
                                      </p:to>
                                    </p:set>
                                    <p:animEffect transition="in" filter="dissolve">
                                      <p:cBhvr>
                                        <p:cTn id="218" dur="500"/>
                                        <p:tgtEl>
                                          <p:spTgt spid="673841"/>
                                        </p:tgtEl>
                                      </p:cBhvr>
                                    </p:animEffect>
                                  </p:childTnLst>
                                </p:cTn>
                              </p:par>
                              <p:par>
                                <p:cTn id="219" presetID="9" presetClass="entr" presetSubtype="0" fill="hold" nodeType="withEffect">
                                  <p:stCondLst>
                                    <p:cond delay="0"/>
                                  </p:stCondLst>
                                  <p:childTnLst>
                                    <p:set>
                                      <p:cBhvr>
                                        <p:cTn id="220" dur="1" fill="hold">
                                          <p:stCondLst>
                                            <p:cond delay="0"/>
                                          </p:stCondLst>
                                        </p:cTn>
                                        <p:tgtEl>
                                          <p:spTgt spid="673842"/>
                                        </p:tgtEl>
                                        <p:attrNameLst>
                                          <p:attrName>style.visibility</p:attrName>
                                        </p:attrNameLst>
                                      </p:cBhvr>
                                      <p:to>
                                        <p:strVal val="visible"/>
                                      </p:to>
                                    </p:set>
                                    <p:animEffect transition="in" filter="dissolve">
                                      <p:cBhvr>
                                        <p:cTn id="221" dur="500"/>
                                        <p:tgtEl>
                                          <p:spTgt spid="673842"/>
                                        </p:tgtEl>
                                      </p:cBhvr>
                                    </p:animEffect>
                                  </p:childTnLst>
                                </p:cTn>
                              </p:par>
                              <p:par>
                                <p:cTn id="222" presetID="9" presetClass="entr" presetSubtype="0" fill="hold" nodeType="withEffect">
                                  <p:stCondLst>
                                    <p:cond delay="0"/>
                                  </p:stCondLst>
                                  <p:childTnLst>
                                    <p:set>
                                      <p:cBhvr>
                                        <p:cTn id="223" dur="1" fill="hold">
                                          <p:stCondLst>
                                            <p:cond delay="0"/>
                                          </p:stCondLst>
                                        </p:cTn>
                                        <p:tgtEl>
                                          <p:spTgt spid="673843"/>
                                        </p:tgtEl>
                                        <p:attrNameLst>
                                          <p:attrName>style.visibility</p:attrName>
                                        </p:attrNameLst>
                                      </p:cBhvr>
                                      <p:to>
                                        <p:strVal val="visible"/>
                                      </p:to>
                                    </p:set>
                                    <p:animEffect transition="in" filter="dissolve">
                                      <p:cBhvr>
                                        <p:cTn id="224" dur="500"/>
                                        <p:tgtEl>
                                          <p:spTgt spid="673843"/>
                                        </p:tgtEl>
                                      </p:cBhvr>
                                    </p:animEffect>
                                  </p:childTnLst>
                                </p:cTn>
                              </p:par>
                              <p:par>
                                <p:cTn id="225" presetID="9" presetClass="entr" presetSubtype="0" fill="hold" nodeType="withEffect">
                                  <p:stCondLst>
                                    <p:cond delay="0"/>
                                  </p:stCondLst>
                                  <p:childTnLst>
                                    <p:set>
                                      <p:cBhvr>
                                        <p:cTn id="226" dur="1" fill="hold">
                                          <p:stCondLst>
                                            <p:cond delay="0"/>
                                          </p:stCondLst>
                                        </p:cTn>
                                        <p:tgtEl>
                                          <p:spTgt spid="673901"/>
                                        </p:tgtEl>
                                        <p:attrNameLst>
                                          <p:attrName>style.visibility</p:attrName>
                                        </p:attrNameLst>
                                      </p:cBhvr>
                                      <p:to>
                                        <p:strVal val="visible"/>
                                      </p:to>
                                    </p:set>
                                    <p:animEffect transition="in" filter="dissolve">
                                      <p:cBhvr>
                                        <p:cTn id="227" dur="500"/>
                                        <p:tgtEl>
                                          <p:spTgt spid="673901"/>
                                        </p:tgtEl>
                                      </p:cBhvr>
                                    </p:animEffect>
                                  </p:childTnLst>
                                </p:cTn>
                              </p:par>
                              <p:par>
                                <p:cTn id="228" presetID="9" presetClass="entr" presetSubtype="0" fill="hold" nodeType="withEffect">
                                  <p:stCondLst>
                                    <p:cond delay="0"/>
                                  </p:stCondLst>
                                  <p:childTnLst>
                                    <p:set>
                                      <p:cBhvr>
                                        <p:cTn id="229" dur="1" fill="hold">
                                          <p:stCondLst>
                                            <p:cond delay="0"/>
                                          </p:stCondLst>
                                        </p:cTn>
                                        <p:tgtEl>
                                          <p:spTgt spid="673902"/>
                                        </p:tgtEl>
                                        <p:attrNameLst>
                                          <p:attrName>style.visibility</p:attrName>
                                        </p:attrNameLst>
                                      </p:cBhvr>
                                      <p:to>
                                        <p:strVal val="visible"/>
                                      </p:to>
                                    </p:set>
                                    <p:animEffect transition="in" filter="dissolve">
                                      <p:cBhvr>
                                        <p:cTn id="230" dur="500"/>
                                        <p:tgtEl>
                                          <p:spTgt spid="673902"/>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9" presetClass="entr" presetSubtype="0" fill="hold" nodeType="clickEffect">
                                  <p:stCondLst>
                                    <p:cond delay="0"/>
                                  </p:stCondLst>
                                  <p:childTnLst>
                                    <p:set>
                                      <p:cBhvr>
                                        <p:cTn id="234" dur="1" fill="hold">
                                          <p:stCondLst>
                                            <p:cond delay="0"/>
                                          </p:stCondLst>
                                        </p:cTn>
                                        <p:tgtEl>
                                          <p:spTgt spid="673875"/>
                                        </p:tgtEl>
                                        <p:attrNameLst>
                                          <p:attrName>style.visibility</p:attrName>
                                        </p:attrNameLst>
                                      </p:cBhvr>
                                      <p:to>
                                        <p:strVal val="visible"/>
                                      </p:to>
                                    </p:set>
                                    <p:animEffect transition="in" filter="dissolve">
                                      <p:cBhvr>
                                        <p:cTn id="235" dur="500"/>
                                        <p:tgtEl>
                                          <p:spTgt spid="673875"/>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673876"/>
                                        </p:tgtEl>
                                        <p:attrNameLst>
                                          <p:attrName>style.visibility</p:attrName>
                                        </p:attrNameLst>
                                      </p:cBhvr>
                                      <p:to>
                                        <p:strVal val="visible"/>
                                      </p:to>
                                    </p:set>
                                    <p:animEffect transition="in" filter="dissolve">
                                      <p:cBhvr>
                                        <p:cTn id="238" dur="500"/>
                                        <p:tgtEl>
                                          <p:spTgt spid="673876"/>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673877"/>
                                        </p:tgtEl>
                                        <p:attrNameLst>
                                          <p:attrName>style.visibility</p:attrName>
                                        </p:attrNameLst>
                                      </p:cBhvr>
                                      <p:to>
                                        <p:strVal val="visible"/>
                                      </p:to>
                                    </p:set>
                                    <p:animEffect transition="in" filter="dissolve">
                                      <p:cBhvr>
                                        <p:cTn id="241" dur="500"/>
                                        <p:tgtEl>
                                          <p:spTgt spid="673877"/>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673878"/>
                                        </p:tgtEl>
                                        <p:attrNameLst>
                                          <p:attrName>style.visibility</p:attrName>
                                        </p:attrNameLst>
                                      </p:cBhvr>
                                      <p:to>
                                        <p:strVal val="visible"/>
                                      </p:to>
                                    </p:set>
                                    <p:animEffect transition="in" filter="dissolve">
                                      <p:cBhvr>
                                        <p:cTn id="244" dur="500"/>
                                        <p:tgtEl>
                                          <p:spTgt spid="673878"/>
                                        </p:tgtEl>
                                      </p:cBhvr>
                                    </p:animEffect>
                                  </p:childTnLst>
                                </p:cTn>
                              </p:par>
                              <p:par>
                                <p:cTn id="245" presetID="9" presetClass="entr" presetSubtype="0" fill="hold" nodeType="withEffect">
                                  <p:stCondLst>
                                    <p:cond delay="0"/>
                                  </p:stCondLst>
                                  <p:childTnLst>
                                    <p:set>
                                      <p:cBhvr>
                                        <p:cTn id="246" dur="1" fill="hold">
                                          <p:stCondLst>
                                            <p:cond delay="0"/>
                                          </p:stCondLst>
                                        </p:cTn>
                                        <p:tgtEl>
                                          <p:spTgt spid="673879"/>
                                        </p:tgtEl>
                                        <p:attrNameLst>
                                          <p:attrName>style.visibility</p:attrName>
                                        </p:attrNameLst>
                                      </p:cBhvr>
                                      <p:to>
                                        <p:strVal val="visible"/>
                                      </p:to>
                                    </p:set>
                                    <p:animEffect transition="in" filter="dissolve">
                                      <p:cBhvr>
                                        <p:cTn id="247" dur="500"/>
                                        <p:tgtEl>
                                          <p:spTgt spid="673879"/>
                                        </p:tgtEl>
                                      </p:cBhvr>
                                    </p:animEffect>
                                  </p:childTnLst>
                                </p:cTn>
                              </p:par>
                              <p:par>
                                <p:cTn id="248" presetID="9" presetClass="entr" presetSubtype="0" fill="hold" nodeType="withEffect">
                                  <p:stCondLst>
                                    <p:cond delay="0"/>
                                  </p:stCondLst>
                                  <p:childTnLst>
                                    <p:set>
                                      <p:cBhvr>
                                        <p:cTn id="249" dur="1" fill="hold">
                                          <p:stCondLst>
                                            <p:cond delay="0"/>
                                          </p:stCondLst>
                                        </p:cTn>
                                        <p:tgtEl>
                                          <p:spTgt spid="673880"/>
                                        </p:tgtEl>
                                        <p:attrNameLst>
                                          <p:attrName>style.visibility</p:attrName>
                                        </p:attrNameLst>
                                      </p:cBhvr>
                                      <p:to>
                                        <p:strVal val="visible"/>
                                      </p:to>
                                    </p:set>
                                    <p:animEffect transition="in" filter="dissolve">
                                      <p:cBhvr>
                                        <p:cTn id="250" dur="500"/>
                                        <p:tgtEl>
                                          <p:spTgt spid="67388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673881"/>
                                        </p:tgtEl>
                                        <p:attrNameLst>
                                          <p:attrName>style.visibility</p:attrName>
                                        </p:attrNameLst>
                                      </p:cBhvr>
                                      <p:to>
                                        <p:strVal val="visible"/>
                                      </p:to>
                                    </p:set>
                                    <p:animEffect transition="in" filter="dissolve">
                                      <p:cBhvr>
                                        <p:cTn id="253" dur="500"/>
                                        <p:tgtEl>
                                          <p:spTgt spid="67388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673882"/>
                                        </p:tgtEl>
                                        <p:attrNameLst>
                                          <p:attrName>style.visibility</p:attrName>
                                        </p:attrNameLst>
                                      </p:cBhvr>
                                      <p:to>
                                        <p:strVal val="visible"/>
                                      </p:to>
                                    </p:set>
                                    <p:animEffect transition="in" filter="dissolve">
                                      <p:cBhvr>
                                        <p:cTn id="256" dur="500"/>
                                        <p:tgtEl>
                                          <p:spTgt spid="67388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673883"/>
                                        </p:tgtEl>
                                        <p:attrNameLst>
                                          <p:attrName>style.visibility</p:attrName>
                                        </p:attrNameLst>
                                      </p:cBhvr>
                                      <p:to>
                                        <p:strVal val="visible"/>
                                      </p:to>
                                    </p:set>
                                    <p:animEffect transition="in" filter="dissolve">
                                      <p:cBhvr>
                                        <p:cTn id="259" dur="500"/>
                                        <p:tgtEl>
                                          <p:spTgt spid="67388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673884"/>
                                        </p:tgtEl>
                                        <p:attrNameLst>
                                          <p:attrName>style.visibility</p:attrName>
                                        </p:attrNameLst>
                                      </p:cBhvr>
                                      <p:to>
                                        <p:strVal val="visible"/>
                                      </p:to>
                                    </p:set>
                                    <p:animEffect transition="in" filter="dissolve">
                                      <p:cBhvr>
                                        <p:cTn id="262" dur="500"/>
                                        <p:tgtEl>
                                          <p:spTgt spid="673884"/>
                                        </p:tgtEl>
                                      </p:cBhvr>
                                    </p:animEffect>
                                  </p:childTnLst>
                                </p:cTn>
                              </p:par>
                              <p:par>
                                <p:cTn id="263" presetID="9" presetClass="entr" presetSubtype="0" fill="hold" nodeType="withEffect">
                                  <p:stCondLst>
                                    <p:cond delay="0"/>
                                  </p:stCondLst>
                                  <p:childTnLst>
                                    <p:set>
                                      <p:cBhvr>
                                        <p:cTn id="264" dur="1" fill="hold">
                                          <p:stCondLst>
                                            <p:cond delay="0"/>
                                          </p:stCondLst>
                                        </p:cTn>
                                        <p:tgtEl>
                                          <p:spTgt spid="673917"/>
                                        </p:tgtEl>
                                        <p:attrNameLst>
                                          <p:attrName>style.visibility</p:attrName>
                                        </p:attrNameLst>
                                      </p:cBhvr>
                                      <p:to>
                                        <p:strVal val="visible"/>
                                      </p:to>
                                    </p:set>
                                    <p:animEffect transition="in" filter="dissolve">
                                      <p:cBhvr>
                                        <p:cTn id="265" dur="500"/>
                                        <p:tgtEl>
                                          <p:spTgt spid="673917"/>
                                        </p:tgtEl>
                                      </p:cBhvr>
                                    </p:animEffect>
                                  </p:childTnLst>
                                </p:cTn>
                              </p:par>
                              <p:par>
                                <p:cTn id="266" presetID="9" presetClass="entr" presetSubtype="0" fill="hold" nodeType="withEffect">
                                  <p:stCondLst>
                                    <p:cond delay="0"/>
                                  </p:stCondLst>
                                  <p:childTnLst>
                                    <p:set>
                                      <p:cBhvr>
                                        <p:cTn id="267" dur="1" fill="hold">
                                          <p:stCondLst>
                                            <p:cond delay="0"/>
                                          </p:stCondLst>
                                        </p:cTn>
                                        <p:tgtEl>
                                          <p:spTgt spid="673918"/>
                                        </p:tgtEl>
                                        <p:attrNameLst>
                                          <p:attrName>style.visibility</p:attrName>
                                        </p:attrNameLst>
                                      </p:cBhvr>
                                      <p:to>
                                        <p:strVal val="visible"/>
                                      </p:to>
                                    </p:set>
                                    <p:animEffect transition="in" filter="dissolve">
                                      <p:cBhvr>
                                        <p:cTn id="268" dur="500"/>
                                        <p:tgtEl>
                                          <p:spTgt spid="673918"/>
                                        </p:tgtEl>
                                      </p:cBhvr>
                                    </p:animEffect>
                                  </p:childTnLst>
                                </p:cTn>
                              </p:par>
                              <p:par>
                                <p:cTn id="269" presetID="9" presetClass="entr" presetSubtype="0" fill="hold" nodeType="withEffect">
                                  <p:stCondLst>
                                    <p:cond delay="0"/>
                                  </p:stCondLst>
                                  <p:childTnLst>
                                    <p:set>
                                      <p:cBhvr>
                                        <p:cTn id="270" dur="1" fill="hold">
                                          <p:stCondLst>
                                            <p:cond delay="0"/>
                                          </p:stCondLst>
                                        </p:cTn>
                                        <p:tgtEl>
                                          <p:spTgt spid="673919"/>
                                        </p:tgtEl>
                                        <p:attrNameLst>
                                          <p:attrName>style.visibility</p:attrName>
                                        </p:attrNameLst>
                                      </p:cBhvr>
                                      <p:to>
                                        <p:strVal val="visible"/>
                                      </p:to>
                                    </p:set>
                                    <p:animEffect transition="in" filter="dissolve">
                                      <p:cBhvr>
                                        <p:cTn id="271" dur="500"/>
                                        <p:tgtEl>
                                          <p:spTgt spid="673919"/>
                                        </p:tgtEl>
                                      </p:cBhvr>
                                    </p:animEffect>
                                  </p:childTnLst>
                                </p:cTn>
                              </p:par>
                              <p:par>
                                <p:cTn id="272" presetID="9" presetClass="entr" presetSubtype="0" fill="hold" nodeType="withEffect">
                                  <p:stCondLst>
                                    <p:cond delay="0"/>
                                  </p:stCondLst>
                                  <p:childTnLst>
                                    <p:set>
                                      <p:cBhvr>
                                        <p:cTn id="273" dur="1" fill="hold">
                                          <p:stCondLst>
                                            <p:cond delay="0"/>
                                          </p:stCondLst>
                                        </p:cTn>
                                        <p:tgtEl>
                                          <p:spTgt spid="673920"/>
                                        </p:tgtEl>
                                        <p:attrNameLst>
                                          <p:attrName>style.visibility</p:attrName>
                                        </p:attrNameLst>
                                      </p:cBhvr>
                                      <p:to>
                                        <p:strVal val="visible"/>
                                      </p:to>
                                    </p:set>
                                    <p:animEffect transition="in" filter="dissolve">
                                      <p:cBhvr>
                                        <p:cTn id="274" dur="500"/>
                                        <p:tgtEl>
                                          <p:spTgt spid="673920"/>
                                        </p:tgtEl>
                                      </p:cBhvr>
                                    </p:animEffect>
                                  </p:childTnLst>
                                </p:cTn>
                              </p:par>
                              <p:par>
                                <p:cTn id="275" presetID="9" presetClass="entr" presetSubtype="0" fill="hold" nodeType="withEffect">
                                  <p:stCondLst>
                                    <p:cond delay="0"/>
                                  </p:stCondLst>
                                  <p:childTnLst>
                                    <p:set>
                                      <p:cBhvr>
                                        <p:cTn id="276" dur="1" fill="hold">
                                          <p:stCondLst>
                                            <p:cond delay="0"/>
                                          </p:stCondLst>
                                        </p:cTn>
                                        <p:tgtEl>
                                          <p:spTgt spid="673921"/>
                                        </p:tgtEl>
                                        <p:attrNameLst>
                                          <p:attrName>style.visibility</p:attrName>
                                        </p:attrNameLst>
                                      </p:cBhvr>
                                      <p:to>
                                        <p:strVal val="visible"/>
                                      </p:to>
                                    </p:set>
                                    <p:animEffect transition="in" filter="dissolve">
                                      <p:cBhvr>
                                        <p:cTn id="277" dur="500"/>
                                        <p:tgtEl>
                                          <p:spTgt spid="673921"/>
                                        </p:tgtEl>
                                      </p:cBhvr>
                                    </p:animEffect>
                                  </p:childTnLst>
                                </p:cTn>
                              </p:par>
                              <p:par>
                                <p:cTn id="278" presetID="9" presetClass="entr" presetSubtype="0" fill="hold" nodeType="withEffect">
                                  <p:stCondLst>
                                    <p:cond delay="0"/>
                                  </p:stCondLst>
                                  <p:childTnLst>
                                    <p:set>
                                      <p:cBhvr>
                                        <p:cTn id="279" dur="1" fill="hold">
                                          <p:stCondLst>
                                            <p:cond delay="0"/>
                                          </p:stCondLst>
                                        </p:cTn>
                                        <p:tgtEl>
                                          <p:spTgt spid="673922"/>
                                        </p:tgtEl>
                                        <p:attrNameLst>
                                          <p:attrName>style.visibility</p:attrName>
                                        </p:attrNameLst>
                                      </p:cBhvr>
                                      <p:to>
                                        <p:strVal val="visible"/>
                                      </p:to>
                                    </p:set>
                                    <p:animEffect transition="in" filter="dissolve">
                                      <p:cBhvr>
                                        <p:cTn id="280" dur="500"/>
                                        <p:tgtEl>
                                          <p:spTgt spid="673922"/>
                                        </p:tgtEl>
                                      </p:cBhvr>
                                    </p:animEffect>
                                  </p:childTnLst>
                                </p:cTn>
                              </p:par>
                              <p:par>
                                <p:cTn id="281" presetID="9" presetClass="entr" presetSubtype="0" fill="hold" nodeType="withEffect">
                                  <p:stCondLst>
                                    <p:cond delay="0"/>
                                  </p:stCondLst>
                                  <p:childTnLst>
                                    <p:set>
                                      <p:cBhvr>
                                        <p:cTn id="282" dur="1" fill="hold">
                                          <p:stCondLst>
                                            <p:cond delay="0"/>
                                          </p:stCondLst>
                                        </p:cTn>
                                        <p:tgtEl>
                                          <p:spTgt spid="673923"/>
                                        </p:tgtEl>
                                        <p:attrNameLst>
                                          <p:attrName>style.visibility</p:attrName>
                                        </p:attrNameLst>
                                      </p:cBhvr>
                                      <p:to>
                                        <p:strVal val="visible"/>
                                      </p:to>
                                    </p:set>
                                    <p:animEffect transition="in" filter="dissolve">
                                      <p:cBhvr>
                                        <p:cTn id="283" dur="500"/>
                                        <p:tgtEl>
                                          <p:spTgt spid="673923"/>
                                        </p:tgtEl>
                                      </p:cBhvr>
                                    </p:animEffect>
                                  </p:childTnLst>
                                </p:cTn>
                              </p:par>
                              <p:par>
                                <p:cTn id="284" presetID="9" presetClass="entr" presetSubtype="0" fill="hold" nodeType="withEffect">
                                  <p:stCondLst>
                                    <p:cond delay="0"/>
                                  </p:stCondLst>
                                  <p:childTnLst>
                                    <p:set>
                                      <p:cBhvr>
                                        <p:cTn id="285" dur="1" fill="hold">
                                          <p:stCondLst>
                                            <p:cond delay="0"/>
                                          </p:stCondLst>
                                        </p:cTn>
                                        <p:tgtEl>
                                          <p:spTgt spid="673924"/>
                                        </p:tgtEl>
                                        <p:attrNameLst>
                                          <p:attrName>style.visibility</p:attrName>
                                        </p:attrNameLst>
                                      </p:cBhvr>
                                      <p:to>
                                        <p:strVal val="visible"/>
                                      </p:to>
                                    </p:set>
                                    <p:animEffect transition="in" filter="dissolve">
                                      <p:cBhvr>
                                        <p:cTn id="286" dur="500"/>
                                        <p:tgtEl>
                                          <p:spTgt spid="673924"/>
                                        </p:tgtEl>
                                      </p:cBhvr>
                                    </p:animEffect>
                                  </p:childTnLst>
                                </p:cTn>
                              </p:par>
                              <p:par>
                                <p:cTn id="287" presetID="9" presetClass="entr" presetSubtype="0" fill="hold" nodeType="withEffect">
                                  <p:stCondLst>
                                    <p:cond delay="0"/>
                                  </p:stCondLst>
                                  <p:childTnLst>
                                    <p:set>
                                      <p:cBhvr>
                                        <p:cTn id="288" dur="1" fill="hold">
                                          <p:stCondLst>
                                            <p:cond delay="0"/>
                                          </p:stCondLst>
                                        </p:cTn>
                                        <p:tgtEl>
                                          <p:spTgt spid="673925"/>
                                        </p:tgtEl>
                                        <p:attrNameLst>
                                          <p:attrName>style.visibility</p:attrName>
                                        </p:attrNameLst>
                                      </p:cBhvr>
                                      <p:to>
                                        <p:strVal val="visible"/>
                                      </p:to>
                                    </p:set>
                                    <p:animEffect transition="in" filter="dissolve">
                                      <p:cBhvr>
                                        <p:cTn id="289" dur="500"/>
                                        <p:tgtEl>
                                          <p:spTgt spid="673925"/>
                                        </p:tgtEl>
                                      </p:cBhvr>
                                    </p:animEffect>
                                  </p:childTnLst>
                                </p:cTn>
                              </p:par>
                              <p:par>
                                <p:cTn id="290" presetID="9" presetClass="entr" presetSubtype="0" fill="hold" nodeType="withEffect">
                                  <p:stCondLst>
                                    <p:cond delay="0"/>
                                  </p:stCondLst>
                                  <p:childTnLst>
                                    <p:set>
                                      <p:cBhvr>
                                        <p:cTn id="291" dur="1" fill="hold">
                                          <p:stCondLst>
                                            <p:cond delay="0"/>
                                          </p:stCondLst>
                                        </p:cTn>
                                        <p:tgtEl>
                                          <p:spTgt spid="673926"/>
                                        </p:tgtEl>
                                        <p:attrNameLst>
                                          <p:attrName>style.visibility</p:attrName>
                                        </p:attrNameLst>
                                      </p:cBhvr>
                                      <p:to>
                                        <p:strVal val="visible"/>
                                      </p:to>
                                    </p:set>
                                    <p:animEffect transition="in" filter="dissolve">
                                      <p:cBhvr>
                                        <p:cTn id="292" dur="500"/>
                                        <p:tgtEl>
                                          <p:spTgt spid="673926"/>
                                        </p:tgtEl>
                                      </p:cBhvr>
                                    </p:animEffect>
                                  </p:childTnLst>
                                </p:cTn>
                              </p:par>
                              <p:par>
                                <p:cTn id="293" presetID="9" presetClass="entr" presetSubtype="0" fill="hold" nodeType="withEffect">
                                  <p:stCondLst>
                                    <p:cond delay="0"/>
                                  </p:stCondLst>
                                  <p:childTnLst>
                                    <p:set>
                                      <p:cBhvr>
                                        <p:cTn id="294" dur="1" fill="hold">
                                          <p:stCondLst>
                                            <p:cond delay="0"/>
                                          </p:stCondLst>
                                        </p:cTn>
                                        <p:tgtEl>
                                          <p:spTgt spid="673927"/>
                                        </p:tgtEl>
                                        <p:attrNameLst>
                                          <p:attrName>style.visibility</p:attrName>
                                        </p:attrNameLst>
                                      </p:cBhvr>
                                      <p:to>
                                        <p:strVal val="visible"/>
                                      </p:to>
                                    </p:set>
                                    <p:animEffect transition="in" filter="dissolve">
                                      <p:cBhvr>
                                        <p:cTn id="295" dur="500"/>
                                        <p:tgtEl>
                                          <p:spTgt spid="673927"/>
                                        </p:tgtEl>
                                      </p:cBhvr>
                                    </p:animEffect>
                                  </p:childTnLst>
                                </p:cTn>
                              </p:par>
                              <p:par>
                                <p:cTn id="296" presetID="9" presetClass="entr" presetSubtype="0" fill="hold" nodeType="withEffect">
                                  <p:stCondLst>
                                    <p:cond delay="0"/>
                                  </p:stCondLst>
                                  <p:childTnLst>
                                    <p:set>
                                      <p:cBhvr>
                                        <p:cTn id="297" dur="1" fill="hold">
                                          <p:stCondLst>
                                            <p:cond delay="0"/>
                                          </p:stCondLst>
                                        </p:cTn>
                                        <p:tgtEl>
                                          <p:spTgt spid="673928"/>
                                        </p:tgtEl>
                                        <p:attrNameLst>
                                          <p:attrName>style.visibility</p:attrName>
                                        </p:attrNameLst>
                                      </p:cBhvr>
                                      <p:to>
                                        <p:strVal val="visible"/>
                                      </p:to>
                                    </p:set>
                                    <p:animEffect transition="in" filter="dissolve">
                                      <p:cBhvr>
                                        <p:cTn id="298" dur="500"/>
                                        <p:tgtEl>
                                          <p:spTgt spid="673928"/>
                                        </p:tgtEl>
                                      </p:cBhvr>
                                    </p:animEffect>
                                  </p:childTnLst>
                                </p:cTn>
                              </p:par>
                              <p:par>
                                <p:cTn id="299" presetID="9" presetClass="entr" presetSubtype="0" fill="hold" nodeType="withEffect">
                                  <p:stCondLst>
                                    <p:cond delay="0"/>
                                  </p:stCondLst>
                                  <p:childTnLst>
                                    <p:set>
                                      <p:cBhvr>
                                        <p:cTn id="300" dur="1" fill="hold">
                                          <p:stCondLst>
                                            <p:cond delay="0"/>
                                          </p:stCondLst>
                                        </p:cTn>
                                        <p:tgtEl>
                                          <p:spTgt spid="673844"/>
                                        </p:tgtEl>
                                        <p:attrNameLst>
                                          <p:attrName>style.visibility</p:attrName>
                                        </p:attrNameLst>
                                      </p:cBhvr>
                                      <p:to>
                                        <p:strVal val="visible"/>
                                      </p:to>
                                    </p:set>
                                    <p:animEffect transition="in" filter="dissolve">
                                      <p:cBhvr>
                                        <p:cTn id="301" dur="500"/>
                                        <p:tgtEl>
                                          <p:spTgt spid="673844"/>
                                        </p:tgtEl>
                                      </p:cBhvr>
                                    </p:animEffect>
                                  </p:childTnLst>
                                </p:cTn>
                              </p:par>
                              <p:par>
                                <p:cTn id="302" presetID="9" presetClass="entr" presetSubtype="0" fill="hold" nodeType="withEffect">
                                  <p:stCondLst>
                                    <p:cond delay="0"/>
                                  </p:stCondLst>
                                  <p:childTnLst>
                                    <p:set>
                                      <p:cBhvr>
                                        <p:cTn id="303" dur="1" fill="hold">
                                          <p:stCondLst>
                                            <p:cond delay="0"/>
                                          </p:stCondLst>
                                        </p:cTn>
                                        <p:tgtEl>
                                          <p:spTgt spid="673845"/>
                                        </p:tgtEl>
                                        <p:attrNameLst>
                                          <p:attrName>style.visibility</p:attrName>
                                        </p:attrNameLst>
                                      </p:cBhvr>
                                      <p:to>
                                        <p:strVal val="visible"/>
                                      </p:to>
                                    </p:set>
                                    <p:animEffect transition="in" filter="dissolve">
                                      <p:cBhvr>
                                        <p:cTn id="304" dur="500"/>
                                        <p:tgtEl>
                                          <p:spTgt spid="673845"/>
                                        </p:tgtEl>
                                      </p:cBhvr>
                                    </p:animEffect>
                                  </p:childTnLst>
                                </p:cTn>
                              </p:par>
                              <p:par>
                                <p:cTn id="305" presetID="9" presetClass="entr" presetSubtype="0" fill="hold" nodeType="withEffect">
                                  <p:stCondLst>
                                    <p:cond delay="0"/>
                                  </p:stCondLst>
                                  <p:childTnLst>
                                    <p:set>
                                      <p:cBhvr>
                                        <p:cTn id="306" dur="1" fill="hold">
                                          <p:stCondLst>
                                            <p:cond delay="0"/>
                                          </p:stCondLst>
                                        </p:cTn>
                                        <p:tgtEl>
                                          <p:spTgt spid="673846"/>
                                        </p:tgtEl>
                                        <p:attrNameLst>
                                          <p:attrName>style.visibility</p:attrName>
                                        </p:attrNameLst>
                                      </p:cBhvr>
                                      <p:to>
                                        <p:strVal val="visible"/>
                                      </p:to>
                                    </p:set>
                                    <p:animEffect transition="in" filter="dissolve">
                                      <p:cBhvr>
                                        <p:cTn id="307" dur="500"/>
                                        <p:tgtEl>
                                          <p:spTgt spid="673846"/>
                                        </p:tgtEl>
                                      </p:cBhvr>
                                    </p:animEffect>
                                  </p:childTnLst>
                                </p:cTn>
                              </p:par>
                              <p:par>
                                <p:cTn id="308" presetID="9" presetClass="entr" presetSubtype="0" fill="hold" nodeType="withEffect">
                                  <p:stCondLst>
                                    <p:cond delay="0"/>
                                  </p:stCondLst>
                                  <p:childTnLst>
                                    <p:set>
                                      <p:cBhvr>
                                        <p:cTn id="309" dur="1" fill="hold">
                                          <p:stCondLst>
                                            <p:cond delay="0"/>
                                          </p:stCondLst>
                                        </p:cTn>
                                        <p:tgtEl>
                                          <p:spTgt spid="673848"/>
                                        </p:tgtEl>
                                        <p:attrNameLst>
                                          <p:attrName>style.visibility</p:attrName>
                                        </p:attrNameLst>
                                      </p:cBhvr>
                                      <p:to>
                                        <p:strVal val="visible"/>
                                      </p:to>
                                    </p:set>
                                    <p:animEffect transition="in" filter="dissolve">
                                      <p:cBhvr>
                                        <p:cTn id="310" dur="500"/>
                                        <p:tgtEl>
                                          <p:spTgt spid="673848"/>
                                        </p:tgtEl>
                                      </p:cBhvr>
                                    </p:animEffect>
                                  </p:childTnLst>
                                </p:cTn>
                              </p:par>
                              <p:par>
                                <p:cTn id="311" presetID="9" presetClass="entr" presetSubtype="0" fill="hold" nodeType="withEffect">
                                  <p:stCondLst>
                                    <p:cond delay="0"/>
                                  </p:stCondLst>
                                  <p:childTnLst>
                                    <p:set>
                                      <p:cBhvr>
                                        <p:cTn id="312" dur="1" fill="hold">
                                          <p:stCondLst>
                                            <p:cond delay="0"/>
                                          </p:stCondLst>
                                        </p:cTn>
                                        <p:tgtEl>
                                          <p:spTgt spid="673847"/>
                                        </p:tgtEl>
                                        <p:attrNameLst>
                                          <p:attrName>style.visibility</p:attrName>
                                        </p:attrNameLst>
                                      </p:cBhvr>
                                      <p:to>
                                        <p:strVal val="visible"/>
                                      </p:to>
                                    </p:set>
                                    <p:animEffect transition="in" filter="dissolve">
                                      <p:cBhvr>
                                        <p:cTn id="313" dur="500"/>
                                        <p:tgtEl>
                                          <p:spTgt spid="67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p:bldP spid="673849" grpId="0"/>
      <p:bldP spid="673849" grpId="1"/>
      <p:bldP spid="673851" grpId="0"/>
      <p:bldP spid="673852" grpId="0"/>
      <p:bldP spid="673853" grpId="0"/>
      <p:bldP spid="673854" grpId="0"/>
      <p:bldP spid="673858" grpId="0"/>
      <p:bldP spid="673859" grpId="0"/>
      <p:bldP spid="673860" grpId="0"/>
      <p:bldP spid="673861" grpId="0"/>
      <p:bldP spid="673863" grpId="0"/>
      <p:bldP spid="673864" grpId="0"/>
      <p:bldP spid="673865" grpId="0"/>
      <p:bldP spid="673866" grpId="0"/>
      <p:bldP spid="673870" grpId="0"/>
      <p:bldP spid="673871" grpId="0"/>
      <p:bldP spid="673872" grpId="0"/>
      <p:bldP spid="673873" grpId="0"/>
      <p:bldP spid="673874" grpId="0"/>
      <p:bldP spid="673876" grpId="0"/>
      <p:bldP spid="673877" grpId="0"/>
      <p:bldP spid="673878" grpId="0"/>
      <p:bldP spid="673881" grpId="0"/>
      <p:bldP spid="673882" grpId="0"/>
      <p:bldP spid="673883" grpId="0"/>
      <p:bldP spid="67388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Text Box 3"/>
          <p:cNvSpPr txBox="1">
            <a:spLocks noChangeArrowheads="1"/>
          </p:cNvSpPr>
          <p:nvPr/>
        </p:nvSpPr>
        <p:spPr bwMode="auto">
          <a:xfrm>
            <a:off x="1398446" y="669925"/>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513126" name="AutoShape 102"/>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27" name="Text Box 103"/>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13128" name="Text Box 104"/>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3129" name="Text Box 105"/>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3130" name="Text Box 106"/>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3131" name="Line 107"/>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32" name="Line 108"/>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33" name="Line 109"/>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34" name="Text Box 110"/>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3135" name="Text Box 111"/>
          <p:cNvSpPr txBox="1">
            <a:spLocks noChangeArrowheads="1"/>
          </p:cNvSpPr>
          <p:nvPr/>
        </p:nvSpPr>
        <p:spPr bwMode="auto">
          <a:xfrm>
            <a:off x="3886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3136" name="Text Box 112"/>
          <p:cNvSpPr txBox="1">
            <a:spLocks noChangeArrowheads="1"/>
          </p:cNvSpPr>
          <p:nvPr/>
        </p:nvSpPr>
        <p:spPr bwMode="auto">
          <a:xfrm>
            <a:off x="33528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3137" name="Text Box 113"/>
          <p:cNvSpPr txBox="1">
            <a:spLocks noChangeArrowheads="1"/>
          </p:cNvSpPr>
          <p:nvPr/>
        </p:nvSpPr>
        <p:spPr bwMode="auto">
          <a:xfrm>
            <a:off x="287655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3138" name="AutoShape 114"/>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39" name="Text Box 115"/>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13140" name="Text Box 116"/>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3141" name="Text Box 117"/>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3142" name="Text Box 118"/>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3143" name="Line 119"/>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44" name="Line 120"/>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45" name="Line 121"/>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46" name="Text Box 122"/>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3147" name="Text Box 123"/>
          <p:cNvSpPr txBox="1">
            <a:spLocks noChangeArrowheads="1"/>
          </p:cNvSpPr>
          <p:nvPr/>
        </p:nvSpPr>
        <p:spPr bwMode="auto">
          <a:xfrm>
            <a:off x="7615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3148" name="Text Box 124"/>
          <p:cNvSpPr txBox="1">
            <a:spLocks noChangeArrowheads="1"/>
          </p:cNvSpPr>
          <p:nvPr/>
        </p:nvSpPr>
        <p:spPr bwMode="auto">
          <a:xfrm>
            <a:off x="7053263" y="1704975"/>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3149" name="Text Box 125"/>
          <p:cNvSpPr txBox="1">
            <a:spLocks noChangeArrowheads="1"/>
          </p:cNvSpPr>
          <p:nvPr/>
        </p:nvSpPr>
        <p:spPr bwMode="auto">
          <a:xfrm>
            <a:off x="660558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3150" name="Text Box 126"/>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513151" name="AutoShape 127"/>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52" name="Text Box 128"/>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513153" name="Text Box 129"/>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3154" name="Text Box 130"/>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513155" name="Line 131"/>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56" name="Line 132"/>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57" name="Text Box 133"/>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3158" name="Text Box 134"/>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3159" name="Text Box 135"/>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3160" name="Text Box 136"/>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513162" name="Text Box 138"/>
          <p:cNvSpPr txBox="1">
            <a:spLocks noChangeArrowheads="1"/>
          </p:cNvSpPr>
          <p:nvPr/>
        </p:nvSpPr>
        <p:spPr bwMode="auto">
          <a:xfrm>
            <a:off x="2590800" y="4114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Apply insertion sort to sort the three lists</a:t>
            </a:r>
          </a:p>
        </p:txBody>
      </p:sp>
      <p:sp>
        <p:nvSpPr>
          <p:cNvPr id="513163" name="Text Box 139"/>
          <p:cNvSpPr txBox="1">
            <a:spLocks noChangeArrowheads="1"/>
          </p:cNvSpPr>
          <p:nvPr/>
        </p:nvSpPr>
        <p:spPr bwMode="auto">
          <a:xfrm>
            <a:off x="2590800" y="4219575"/>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The lists are sorted </a:t>
            </a:r>
          </a:p>
        </p:txBody>
      </p:sp>
      <p:sp>
        <p:nvSpPr>
          <p:cNvPr id="513168" name="Text Box 144"/>
          <p:cNvSpPr txBox="1">
            <a:spLocks noChangeArrowheads="1"/>
          </p:cNvSpPr>
          <p:nvPr/>
        </p:nvSpPr>
        <p:spPr bwMode="auto">
          <a:xfrm>
            <a:off x="2362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3169" name="Text Box 145"/>
          <p:cNvSpPr txBox="1">
            <a:spLocks noChangeArrowheads="1"/>
          </p:cNvSpPr>
          <p:nvPr/>
        </p:nvSpPr>
        <p:spPr bwMode="auto">
          <a:xfrm>
            <a:off x="3886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3170" name="Text Box 146"/>
          <p:cNvSpPr txBox="1">
            <a:spLocks noChangeArrowheads="1"/>
          </p:cNvSpPr>
          <p:nvPr/>
        </p:nvSpPr>
        <p:spPr bwMode="auto">
          <a:xfrm>
            <a:off x="33528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3171" name="Text Box 147"/>
          <p:cNvSpPr txBox="1">
            <a:spLocks noChangeArrowheads="1"/>
          </p:cNvSpPr>
          <p:nvPr/>
        </p:nvSpPr>
        <p:spPr bwMode="auto">
          <a:xfrm>
            <a:off x="287655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3174" name="Text Box 150"/>
          <p:cNvSpPr txBox="1">
            <a:spLocks noChangeArrowheads="1"/>
          </p:cNvSpPr>
          <p:nvPr/>
        </p:nvSpPr>
        <p:spPr bwMode="auto">
          <a:xfrm>
            <a:off x="609600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3175" name="Text Box 151"/>
          <p:cNvSpPr txBox="1">
            <a:spLocks noChangeArrowheads="1"/>
          </p:cNvSpPr>
          <p:nvPr/>
        </p:nvSpPr>
        <p:spPr bwMode="auto">
          <a:xfrm>
            <a:off x="7620000" y="1704975"/>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3176" name="Text Box 152"/>
          <p:cNvSpPr txBox="1">
            <a:spLocks noChangeArrowheads="1"/>
          </p:cNvSpPr>
          <p:nvPr/>
        </p:nvSpPr>
        <p:spPr bwMode="auto">
          <a:xfrm>
            <a:off x="7100888" y="17049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3177" name="Text Box 153"/>
          <p:cNvSpPr txBox="1">
            <a:spLocks noChangeArrowheads="1"/>
          </p:cNvSpPr>
          <p:nvPr/>
        </p:nvSpPr>
        <p:spPr bwMode="auto">
          <a:xfrm>
            <a:off x="661035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3178" name="Text Box 154"/>
          <p:cNvSpPr txBox="1">
            <a:spLocks noChangeArrowheads="1"/>
          </p:cNvSpPr>
          <p:nvPr/>
        </p:nvSpPr>
        <p:spPr bwMode="auto">
          <a:xfrm>
            <a:off x="23558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3179" name="Text Box 155"/>
          <p:cNvSpPr txBox="1">
            <a:spLocks noChangeArrowheads="1"/>
          </p:cNvSpPr>
          <p:nvPr/>
        </p:nvSpPr>
        <p:spPr bwMode="auto">
          <a:xfrm>
            <a:off x="33464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3180" name="Text Box 156"/>
          <p:cNvSpPr txBox="1">
            <a:spLocks noChangeArrowheads="1"/>
          </p:cNvSpPr>
          <p:nvPr/>
        </p:nvSpPr>
        <p:spPr bwMode="auto">
          <a:xfrm>
            <a:off x="2870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3181" name="Rectangle 157"/>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13162">
                                            <p:txEl>
                                              <p:pRg st="0" end="0"/>
                                            </p:txEl>
                                          </p:spTgt>
                                        </p:tgtEl>
                                        <p:attrNameLst>
                                          <p:attrName>style.visibility</p:attrName>
                                        </p:attrNameLst>
                                      </p:cBhvr>
                                      <p:to>
                                        <p:strVal val="visible"/>
                                      </p:to>
                                    </p:set>
                                    <p:animEffect transition="in" filter="dissolve">
                                      <p:cBhvr>
                                        <p:cTn id="7" dur="500"/>
                                        <p:tgtEl>
                                          <p:spTgt spid="513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513134"/>
                                        </p:tgtEl>
                                      </p:cBhvr>
                                    </p:animEffect>
                                    <p:set>
                                      <p:cBhvr>
                                        <p:cTn id="12" dur="1" fill="hold">
                                          <p:stCondLst>
                                            <p:cond delay="499"/>
                                          </p:stCondLst>
                                        </p:cTn>
                                        <p:tgtEl>
                                          <p:spTgt spid="513134"/>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13137"/>
                                        </p:tgtEl>
                                      </p:cBhvr>
                                    </p:animEffect>
                                    <p:set>
                                      <p:cBhvr>
                                        <p:cTn id="15" dur="1" fill="hold">
                                          <p:stCondLst>
                                            <p:cond delay="499"/>
                                          </p:stCondLst>
                                        </p:cTn>
                                        <p:tgtEl>
                                          <p:spTgt spid="513137"/>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513136"/>
                                        </p:tgtEl>
                                      </p:cBhvr>
                                    </p:animEffect>
                                    <p:set>
                                      <p:cBhvr>
                                        <p:cTn id="18" dur="1" fill="hold">
                                          <p:stCondLst>
                                            <p:cond delay="499"/>
                                          </p:stCondLst>
                                        </p:cTn>
                                        <p:tgtEl>
                                          <p:spTgt spid="513136"/>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513135"/>
                                        </p:tgtEl>
                                      </p:cBhvr>
                                    </p:animEffect>
                                    <p:set>
                                      <p:cBhvr>
                                        <p:cTn id="21" dur="1" fill="hold">
                                          <p:stCondLst>
                                            <p:cond delay="499"/>
                                          </p:stCondLst>
                                        </p:cTn>
                                        <p:tgtEl>
                                          <p:spTgt spid="513135"/>
                                        </p:tgtEl>
                                        <p:attrNameLst>
                                          <p:attrName>style.visibility</p:attrName>
                                        </p:attrNameLst>
                                      </p:cBhvr>
                                      <p:to>
                                        <p:strVal val="hidden"/>
                                      </p:to>
                                    </p:set>
                                  </p:childTnLst>
                                </p:cTn>
                              </p:par>
                              <p:par>
                                <p:cTn id="22" presetID="9" presetClass="entr" presetSubtype="0" fill="hold" grpId="0" nodeType="withEffect">
                                  <p:stCondLst>
                                    <p:cond delay="0"/>
                                  </p:stCondLst>
                                  <p:childTnLst>
                                    <p:set>
                                      <p:cBhvr>
                                        <p:cTn id="23" dur="1" fill="hold">
                                          <p:stCondLst>
                                            <p:cond delay="0"/>
                                          </p:stCondLst>
                                        </p:cTn>
                                        <p:tgtEl>
                                          <p:spTgt spid="513169"/>
                                        </p:tgtEl>
                                        <p:attrNameLst>
                                          <p:attrName>style.visibility</p:attrName>
                                        </p:attrNameLst>
                                      </p:cBhvr>
                                      <p:to>
                                        <p:strVal val="visible"/>
                                      </p:to>
                                    </p:set>
                                    <p:animEffect transition="in" filter="dissolve">
                                      <p:cBhvr>
                                        <p:cTn id="24" dur="500"/>
                                        <p:tgtEl>
                                          <p:spTgt spid="51316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3171"/>
                                        </p:tgtEl>
                                        <p:attrNameLst>
                                          <p:attrName>style.visibility</p:attrName>
                                        </p:attrNameLst>
                                      </p:cBhvr>
                                      <p:to>
                                        <p:strVal val="visible"/>
                                      </p:to>
                                    </p:set>
                                    <p:animEffect transition="in" filter="dissolve">
                                      <p:cBhvr>
                                        <p:cTn id="27" dur="500"/>
                                        <p:tgtEl>
                                          <p:spTgt spid="51317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3170"/>
                                        </p:tgtEl>
                                        <p:attrNameLst>
                                          <p:attrName>style.visibility</p:attrName>
                                        </p:attrNameLst>
                                      </p:cBhvr>
                                      <p:to>
                                        <p:strVal val="visible"/>
                                      </p:to>
                                    </p:set>
                                    <p:animEffect transition="in" filter="dissolve">
                                      <p:cBhvr>
                                        <p:cTn id="30" dur="500"/>
                                        <p:tgtEl>
                                          <p:spTgt spid="51317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13168"/>
                                        </p:tgtEl>
                                        <p:attrNameLst>
                                          <p:attrName>style.visibility</p:attrName>
                                        </p:attrNameLst>
                                      </p:cBhvr>
                                      <p:to>
                                        <p:strVal val="visible"/>
                                      </p:to>
                                    </p:set>
                                    <p:animEffect transition="in" filter="dissolve">
                                      <p:cBhvr>
                                        <p:cTn id="33" dur="500"/>
                                        <p:tgtEl>
                                          <p:spTgt spid="513168"/>
                                        </p:tgtEl>
                                      </p:cBhvr>
                                    </p:animEffect>
                                  </p:childTnLst>
                                </p:cTn>
                              </p:par>
                              <p:par>
                                <p:cTn id="34" presetID="9" presetClass="exit" presetSubtype="0" fill="hold" grpId="0" nodeType="withEffect">
                                  <p:stCondLst>
                                    <p:cond delay="0"/>
                                  </p:stCondLst>
                                  <p:childTnLst>
                                    <p:animEffect transition="out" filter="dissolve">
                                      <p:cBhvr>
                                        <p:cTn id="35" dur="500"/>
                                        <p:tgtEl>
                                          <p:spTgt spid="513146"/>
                                        </p:tgtEl>
                                      </p:cBhvr>
                                    </p:animEffect>
                                    <p:set>
                                      <p:cBhvr>
                                        <p:cTn id="36" dur="1" fill="hold">
                                          <p:stCondLst>
                                            <p:cond delay="499"/>
                                          </p:stCondLst>
                                        </p:cTn>
                                        <p:tgtEl>
                                          <p:spTgt spid="513146"/>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3149"/>
                                        </p:tgtEl>
                                      </p:cBhvr>
                                    </p:animEffect>
                                    <p:set>
                                      <p:cBhvr>
                                        <p:cTn id="39" dur="1" fill="hold">
                                          <p:stCondLst>
                                            <p:cond delay="499"/>
                                          </p:stCondLst>
                                        </p:cTn>
                                        <p:tgtEl>
                                          <p:spTgt spid="513149"/>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513148"/>
                                        </p:tgtEl>
                                      </p:cBhvr>
                                    </p:animEffect>
                                    <p:set>
                                      <p:cBhvr>
                                        <p:cTn id="42" dur="1" fill="hold">
                                          <p:stCondLst>
                                            <p:cond delay="499"/>
                                          </p:stCondLst>
                                        </p:cTn>
                                        <p:tgtEl>
                                          <p:spTgt spid="513148"/>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513147"/>
                                        </p:tgtEl>
                                      </p:cBhvr>
                                    </p:animEffect>
                                    <p:set>
                                      <p:cBhvr>
                                        <p:cTn id="45" dur="1" fill="hold">
                                          <p:stCondLst>
                                            <p:cond delay="499"/>
                                          </p:stCondLst>
                                        </p:cTn>
                                        <p:tgtEl>
                                          <p:spTgt spid="513147"/>
                                        </p:tgtEl>
                                        <p:attrNameLst>
                                          <p:attrName>style.visibility</p:attrName>
                                        </p:attrNameLst>
                                      </p:cBhvr>
                                      <p:to>
                                        <p:strVal val="hidden"/>
                                      </p:to>
                                    </p:set>
                                  </p:childTnLst>
                                </p:cTn>
                              </p:par>
                              <p:par>
                                <p:cTn id="46" presetID="9" presetClass="entr" presetSubtype="0" fill="hold" grpId="0" nodeType="withEffect">
                                  <p:stCondLst>
                                    <p:cond delay="0"/>
                                  </p:stCondLst>
                                  <p:childTnLst>
                                    <p:set>
                                      <p:cBhvr>
                                        <p:cTn id="47" dur="1" fill="hold">
                                          <p:stCondLst>
                                            <p:cond delay="0"/>
                                          </p:stCondLst>
                                        </p:cTn>
                                        <p:tgtEl>
                                          <p:spTgt spid="513175"/>
                                        </p:tgtEl>
                                        <p:attrNameLst>
                                          <p:attrName>style.visibility</p:attrName>
                                        </p:attrNameLst>
                                      </p:cBhvr>
                                      <p:to>
                                        <p:strVal val="visible"/>
                                      </p:to>
                                    </p:set>
                                    <p:animEffect transition="in" filter="dissolve">
                                      <p:cBhvr>
                                        <p:cTn id="48" dur="500"/>
                                        <p:tgtEl>
                                          <p:spTgt spid="51317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13176"/>
                                        </p:tgtEl>
                                        <p:attrNameLst>
                                          <p:attrName>style.visibility</p:attrName>
                                        </p:attrNameLst>
                                      </p:cBhvr>
                                      <p:to>
                                        <p:strVal val="visible"/>
                                      </p:to>
                                    </p:set>
                                    <p:animEffect transition="in" filter="dissolve">
                                      <p:cBhvr>
                                        <p:cTn id="51" dur="500"/>
                                        <p:tgtEl>
                                          <p:spTgt spid="51317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13177"/>
                                        </p:tgtEl>
                                        <p:attrNameLst>
                                          <p:attrName>style.visibility</p:attrName>
                                        </p:attrNameLst>
                                      </p:cBhvr>
                                      <p:to>
                                        <p:strVal val="visible"/>
                                      </p:to>
                                    </p:set>
                                    <p:animEffect transition="in" filter="dissolve">
                                      <p:cBhvr>
                                        <p:cTn id="54" dur="500"/>
                                        <p:tgtEl>
                                          <p:spTgt spid="51317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13174"/>
                                        </p:tgtEl>
                                        <p:attrNameLst>
                                          <p:attrName>style.visibility</p:attrName>
                                        </p:attrNameLst>
                                      </p:cBhvr>
                                      <p:to>
                                        <p:strVal val="visible"/>
                                      </p:to>
                                    </p:set>
                                    <p:animEffect transition="in" filter="dissolve">
                                      <p:cBhvr>
                                        <p:cTn id="57" dur="500"/>
                                        <p:tgtEl>
                                          <p:spTgt spid="513174"/>
                                        </p:tgtEl>
                                      </p:cBhvr>
                                    </p:animEffect>
                                  </p:childTnLst>
                                </p:cTn>
                              </p:par>
                              <p:par>
                                <p:cTn id="58" presetID="9" presetClass="exit" presetSubtype="0" fill="hold" grpId="0" nodeType="withEffect">
                                  <p:stCondLst>
                                    <p:cond delay="0"/>
                                  </p:stCondLst>
                                  <p:childTnLst>
                                    <p:animEffect transition="out" filter="dissolve">
                                      <p:cBhvr>
                                        <p:cTn id="59" dur="500"/>
                                        <p:tgtEl>
                                          <p:spTgt spid="513158"/>
                                        </p:tgtEl>
                                      </p:cBhvr>
                                    </p:animEffect>
                                    <p:set>
                                      <p:cBhvr>
                                        <p:cTn id="60" dur="1" fill="hold">
                                          <p:stCondLst>
                                            <p:cond delay="499"/>
                                          </p:stCondLst>
                                        </p:cTn>
                                        <p:tgtEl>
                                          <p:spTgt spid="513158"/>
                                        </p:tgtEl>
                                        <p:attrNameLst>
                                          <p:attrName>style.visibility</p:attrName>
                                        </p:attrNameLst>
                                      </p:cBhvr>
                                      <p:to>
                                        <p:strVal val="hidden"/>
                                      </p:to>
                                    </p:set>
                                  </p:childTnLst>
                                </p:cTn>
                              </p:par>
                              <p:par>
                                <p:cTn id="61" presetID="9" presetClass="exit" presetSubtype="0" fill="hold" grpId="0" nodeType="withEffect">
                                  <p:stCondLst>
                                    <p:cond delay="0"/>
                                  </p:stCondLst>
                                  <p:childTnLst>
                                    <p:animEffect transition="out" filter="dissolve">
                                      <p:cBhvr>
                                        <p:cTn id="62" dur="500"/>
                                        <p:tgtEl>
                                          <p:spTgt spid="513159"/>
                                        </p:tgtEl>
                                      </p:cBhvr>
                                    </p:animEffect>
                                    <p:set>
                                      <p:cBhvr>
                                        <p:cTn id="63" dur="1" fill="hold">
                                          <p:stCondLst>
                                            <p:cond delay="499"/>
                                          </p:stCondLst>
                                        </p:cTn>
                                        <p:tgtEl>
                                          <p:spTgt spid="513159"/>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513157"/>
                                        </p:tgtEl>
                                      </p:cBhvr>
                                    </p:animEffect>
                                    <p:set>
                                      <p:cBhvr>
                                        <p:cTn id="66" dur="1" fill="hold">
                                          <p:stCondLst>
                                            <p:cond delay="499"/>
                                          </p:stCondLst>
                                        </p:cTn>
                                        <p:tgtEl>
                                          <p:spTgt spid="513157"/>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513179"/>
                                        </p:tgtEl>
                                        <p:attrNameLst>
                                          <p:attrName>style.visibility</p:attrName>
                                        </p:attrNameLst>
                                      </p:cBhvr>
                                      <p:to>
                                        <p:strVal val="visible"/>
                                      </p:to>
                                    </p:set>
                                    <p:animEffect transition="in" filter="dissolve">
                                      <p:cBhvr>
                                        <p:cTn id="69" dur="500"/>
                                        <p:tgtEl>
                                          <p:spTgt spid="51317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13180"/>
                                        </p:tgtEl>
                                        <p:attrNameLst>
                                          <p:attrName>style.visibility</p:attrName>
                                        </p:attrNameLst>
                                      </p:cBhvr>
                                      <p:to>
                                        <p:strVal val="visible"/>
                                      </p:to>
                                    </p:set>
                                    <p:animEffect transition="in" filter="dissolve">
                                      <p:cBhvr>
                                        <p:cTn id="72" dur="500"/>
                                        <p:tgtEl>
                                          <p:spTgt spid="51318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13178"/>
                                        </p:tgtEl>
                                        <p:attrNameLst>
                                          <p:attrName>style.visibility</p:attrName>
                                        </p:attrNameLst>
                                      </p:cBhvr>
                                      <p:to>
                                        <p:strVal val="visible"/>
                                      </p:to>
                                    </p:set>
                                    <p:animEffect transition="in" filter="dissolve">
                                      <p:cBhvr>
                                        <p:cTn id="75" dur="500"/>
                                        <p:tgtEl>
                                          <p:spTgt spid="51317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xit" presetSubtype="0" fill="hold" nodeType="clickEffect">
                                  <p:stCondLst>
                                    <p:cond delay="0"/>
                                  </p:stCondLst>
                                  <p:childTnLst>
                                    <p:animEffect transition="out" filter="dissolve">
                                      <p:cBhvr>
                                        <p:cTn id="79" dur="500"/>
                                        <p:tgtEl>
                                          <p:spTgt spid="513162">
                                            <p:txEl>
                                              <p:pRg st="0" end="0"/>
                                            </p:txEl>
                                          </p:spTgt>
                                        </p:tgtEl>
                                      </p:cBhvr>
                                    </p:animEffect>
                                    <p:set>
                                      <p:cBhvr>
                                        <p:cTn id="80" dur="1" fill="hold">
                                          <p:stCondLst>
                                            <p:cond delay="499"/>
                                          </p:stCondLst>
                                        </p:cTn>
                                        <p:tgtEl>
                                          <p:spTgt spid="513162">
                                            <p:txEl>
                                              <p:pRg st="0" end="0"/>
                                            </p:txEl>
                                          </p:spTgt>
                                        </p:tgtEl>
                                        <p:attrNameLst>
                                          <p:attrName>style.visibility</p:attrName>
                                        </p:attrNameLst>
                                      </p:cBhvr>
                                      <p:to>
                                        <p:strVal val="hidden"/>
                                      </p:to>
                                    </p:set>
                                  </p:childTnLst>
                                </p:cTn>
                              </p:par>
                              <p:par>
                                <p:cTn id="81" presetID="9" presetClass="entr" presetSubtype="0" fill="hold" grpId="0" nodeType="withEffect">
                                  <p:stCondLst>
                                    <p:cond delay="0"/>
                                  </p:stCondLst>
                                  <p:childTnLst>
                                    <p:set>
                                      <p:cBhvr>
                                        <p:cTn id="82" dur="1" fill="hold">
                                          <p:stCondLst>
                                            <p:cond delay="0"/>
                                          </p:stCondLst>
                                        </p:cTn>
                                        <p:tgtEl>
                                          <p:spTgt spid="513163"/>
                                        </p:tgtEl>
                                        <p:attrNameLst>
                                          <p:attrName>style.visibility</p:attrName>
                                        </p:attrNameLst>
                                      </p:cBhvr>
                                      <p:to>
                                        <p:strVal val="visible"/>
                                      </p:to>
                                    </p:set>
                                    <p:animEffect transition="in" filter="dissolve">
                                      <p:cBhvr>
                                        <p:cTn id="83" dur="500"/>
                                        <p:tgtEl>
                                          <p:spTgt spid="513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34" grpId="0"/>
      <p:bldP spid="513135" grpId="0"/>
      <p:bldP spid="513136" grpId="0"/>
      <p:bldP spid="513137" grpId="0"/>
      <p:bldP spid="513146" grpId="0"/>
      <p:bldP spid="513147" grpId="0"/>
      <p:bldP spid="513148" grpId="0"/>
      <p:bldP spid="513149" grpId="0"/>
      <p:bldP spid="513157" grpId="0"/>
      <p:bldP spid="513158" grpId="0"/>
      <p:bldP spid="513159" grpId="0"/>
      <p:bldP spid="513162" grpId="0" build="allAtOnce"/>
      <p:bldP spid="513163" grpId="0"/>
      <p:bldP spid="513168" grpId="0"/>
      <p:bldP spid="513169" grpId="0"/>
      <p:bldP spid="513170" grpId="0"/>
      <p:bldP spid="513171" grpId="0"/>
      <p:bldP spid="513174" grpId="0"/>
      <p:bldP spid="513175" grpId="0"/>
      <p:bldP spid="513176" grpId="0"/>
      <p:bldP spid="513177" grpId="0"/>
      <p:bldP spid="513178" grpId="0"/>
      <p:bldP spid="513179" grpId="0"/>
      <p:bldP spid="5131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and swap the values if the value at index 1 is greater than the value at index</a:t>
            </a:r>
            <a:r>
              <a:rPr lang="en-IN" altLang="en-US" sz="2000">
                <a:solidFill>
                  <a:schemeClr val="accent2"/>
                </a:solidFill>
              </a:rPr>
              <a:t> </a:t>
            </a:r>
            <a:r>
              <a:rPr lang="en-IN" altLang="en-US" sz="2000">
                <a:solidFill>
                  <a:schemeClr val="accent2"/>
                </a:solidFill>
                <a:cs typeface="Times New Roman" panose="02020603050405020304" pitchFamily="18" charset="0"/>
              </a:rPr>
              <a:t>2.</a:t>
            </a:r>
            <a:endParaRPr lang="en-US" altLang="en-US" sz="2000" b="1">
              <a:solidFill>
                <a:schemeClr val="accent2"/>
              </a:solidFill>
              <a:cs typeface="Times New Roman" panose="02020603050405020304" pitchFamily="18" charset="0"/>
            </a:endParaRPr>
          </a:p>
        </p:txBody>
      </p:sp>
      <p:sp>
        <p:nvSpPr>
          <p:cNvPr id="542760" name="Text Box 40"/>
          <p:cNvSpPr txBox="1">
            <a:spLocks noChangeArrowheads="1"/>
          </p:cNvSpPr>
          <p:nvPr/>
        </p:nvSpPr>
        <p:spPr bwMode="auto">
          <a:xfrm>
            <a:off x="15240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42795" name="AutoShape 7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96" name="Text Box 7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2797" name="Text Box 7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2798" name="Text Box 7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2799" name="Text Box 7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2800" name="Text Box 8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2801" name="Text Box 8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2802" name="Line 8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3" name="Line 8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4" name="Line 8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5" name="Line 8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6" name="Text Box 86"/>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2807" name="Text Box 87"/>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2809" name="Text Box 89"/>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2819" name="Text Box 99"/>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2820" name="Text Box 100"/>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2821" name="Group 101"/>
          <p:cNvGrpSpPr>
            <a:grpSpLocks/>
          </p:cNvGrpSpPr>
          <p:nvPr/>
        </p:nvGrpSpPr>
        <p:grpSpPr bwMode="auto">
          <a:xfrm>
            <a:off x="2667000" y="4038600"/>
            <a:ext cx="1066800" cy="533400"/>
            <a:chOff x="1350" y="2544"/>
            <a:chExt cx="672" cy="336"/>
          </a:xfrm>
        </p:grpSpPr>
        <p:sp>
          <p:nvSpPr>
            <p:cNvPr id="542822" name="Line 102"/>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3" name="Line 103"/>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4" name="Line 104"/>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5" name="Line 105"/>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6" name="Line 106"/>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7" name="Line 107"/>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8" name="Line 108"/>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2829" name="Text Box 109"/>
          <p:cNvSpPr txBox="1">
            <a:spLocks noChangeArrowheads="1"/>
          </p:cNvSpPr>
          <p:nvPr/>
        </p:nvSpPr>
        <p:spPr bwMode="auto">
          <a:xfrm>
            <a:off x="24765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2722">
                                            <p:txEl>
                                              <p:pRg st="2" end="2"/>
                                            </p:txEl>
                                          </p:spTgt>
                                        </p:tgtEl>
                                        <p:attrNameLst>
                                          <p:attrName>style.visibility</p:attrName>
                                        </p:attrNameLst>
                                      </p:cBhvr>
                                      <p:to>
                                        <p:strVal val="visible"/>
                                      </p:to>
                                    </p:set>
                                    <p:animEffect transition="in" filter="dissolve">
                                      <p:cBhvr>
                                        <p:cTn id="7" dur="500"/>
                                        <p:tgtEl>
                                          <p:spTgt spid="54272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821"/>
                                        </p:tgtEl>
                                        <p:attrNameLst>
                                          <p:attrName>style.visibility</p:attrName>
                                        </p:attrNameLst>
                                      </p:cBhvr>
                                      <p:to>
                                        <p:strVal val="visible"/>
                                      </p:to>
                                    </p:set>
                                    <p:animEffect transition="in" filter="dissolve">
                                      <p:cBhvr>
                                        <p:cTn id="10" dur="500"/>
                                        <p:tgtEl>
                                          <p:spTgt spid="5428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2829"/>
                                        </p:tgtEl>
                                        <p:attrNameLst>
                                          <p:attrName>style.visibility</p:attrName>
                                        </p:attrNameLst>
                                      </p:cBhvr>
                                      <p:to>
                                        <p:strVal val="visible"/>
                                      </p:to>
                                    </p:set>
                                    <p:animEffect transition="in" filter="dissolve">
                                      <p:cBhvr>
                                        <p:cTn id="15" dur="500"/>
                                        <p:tgtEl>
                                          <p:spTgt spid="5428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42829"/>
                                        </p:tgtEl>
                                      </p:cBhvr>
                                    </p:animEffect>
                                    <p:set>
                                      <p:cBhvr>
                                        <p:cTn id="20" dur="1" fill="hold">
                                          <p:stCondLst>
                                            <p:cond delay="499"/>
                                          </p:stCondLst>
                                        </p:cTn>
                                        <p:tgtEl>
                                          <p:spTgt spid="542829"/>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542821"/>
                                        </p:tgtEl>
                                      </p:cBhvr>
                                    </p:animEffect>
                                    <p:set>
                                      <p:cBhvr>
                                        <p:cTn id="23" dur="1" fill="hold">
                                          <p:stCondLst>
                                            <p:cond delay="499"/>
                                          </p:stCondLst>
                                        </p:cTn>
                                        <p:tgtEl>
                                          <p:spTgt spid="5428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9" grpId="0"/>
      <p:bldP spid="54282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Text Box 3"/>
          <p:cNvSpPr txBox="1">
            <a:spLocks noChangeArrowheads="1"/>
          </p:cNvSpPr>
          <p:nvPr/>
        </p:nvSpPr>
        <p:spPr bwMode="auto">
          <a:xfrm>
            <a:off x="1493838" y="7381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515193" name="AutoShape 121"/>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94" name="Text Box 122"/>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15195" name="Text Box 123"/>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5196" name="Text Box 124"/>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5197" name="Text Box 125"/>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5198" name="Text Box 126"/>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5199" name="Line 127"/>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00" name="Line 128"/>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01" name="Line 129"/>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02" name="Line 130"/>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03" name="Text Box 131"/>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5204" name="Text Box 132"/>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5205" name="Text Box 133"/>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5206" name="Text Box 134"/>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07" name="Text Box 135"/>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5208" name="Text Box 136"/>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15209" name="Line 137"/>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10" name="Text Box 138"/>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5211" name="Text Box 139"/>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5212" name="Line 140"/>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13" name="Line 141"/>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14" name="Line 142"/>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15" name="Line 143"/>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16" name="Line 144"/>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17" name="Text Box 145"/>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15218" name="Text Box 146"/>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15219" name="Text Box 147"/>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15220" name="Text Box 148"/>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5221" name="Text Box 149"/>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5222" name="Text Box 150"/>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5223" name="Text Box 151"/>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5224" name="Text Box 152"/>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25" name="Text Box 153"/>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5226" name="Text Box 154"/>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5247" name="AutoShape 175"/>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48" name="Text Box 176"/>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15249" name="Text Box 177"/>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5250" name="Text Box 178"/>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5251" name="Text Box 179"/>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5252" name="Line 180"/>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53" name="Line 181"/>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54" name="Line 182"/>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59" name="AutoShape 187"/>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60" name="Text Box 188"/>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15261" name="Text Box 189"/>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5262" name="Text Box 190"/>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5263" name="Text Box 191"/>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5264" name="Line 192"/>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65" name="Line 193"/>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66" name="Line 194"/>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67" name="Text Box 195"/>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71" name="Text Box 199"/>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515272" name="AutoShape 200"/>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73" name="Text Box 201"/>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515274" name="Text Box 202"/>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5275" name="Text Box 203"/>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515276" name="Line 204"/>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77" name="Line 205"/>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79" name="Text Box 207"/>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81" name="Text Box 209"/>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515286" name="Text Box 214"/>
          <p:cNvSpPr txBox="1">
            <a:spLocks noChangeArrowheads="1"/>
          </p:cNvSpPr>
          <p:nvPr/>
        </p:nvSpPr>
        <p:spPr bwMode="auto">
          <a:xfrm>
            <a:off x="609600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91" name="Text Box 219"/>
          <p:cNvSpPr txBox="1">
            <a:spLocks noChangeArrowheads="1"/>
          </p:cNvSpPr>
          <p:nvPr/>
        </p:nvSpPr>
        <p:spPr bwMode="auto">
          <a:xfrm>
            <a:off x="33464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95" name="Text Box 223"/>
          <p:cNvSpPr txBox="1">
            <a:spLocks noChangeArrowheads="1"/>
          </p:cNvSpPr>
          <p:nvPr/>
        </p:nvSpPr>
        <p:spPr bwMode="auto">
          <a:xfrm>
            <a:off x="2362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5296" name="Text Box 224"/>
          <p:cNvSpPr txBox="1">
            <a:spLocks noChangeArrowheads="1"/>
          </p:cNvSpPr>
          <p:nvPr/>
        </p:nvSpPr>
        <p:spPr bwMode="auto">
          <a:xfrm>
            <a:off x="287655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5297" name="Text Box 225"/>
          <p:cNvSpPr txBox="1">
            <a:spLocks noChangeArrowheads="1"/>
          </p:cNvSpPr>
          <p:nvPr/>
        </p:nvSpPr>
        <p:spPr bwMode="auto">
          <a:xfrm>
            <a:off x="33528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5298" name="Text Box 226"/>
          <p:cNvSpPr txBox="1">
            <a:spLocks noChangeArrowheads="1"/>
          </p:cNvSpPr>
          <p:nvPr/>
        </p:nvSpPr>
        <p:spPr bwMode="auto">
          <a:xfrm>
            <a:off x="3886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5299" name="Text Box 227"/>
          <p:cNvSpPr txBox="1">
            <a:spLocks noChangeArrowheads="1"/>
          </p:cNvSpPr>
          <p:nvPr/>
        </p:nvSpPr>
        <p:spPr bwMode="auto">
          <a:xfrm>
            <a:off x="661035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5300" name="Text Box 228"/>
          <p:cNvSpPr txBox="1">
            <a:spLocks noChangeArrowheads="1"/>
          </p:cNvSpPr>
          <p:nvPr/>
        </p:nvSpPr>
        <p:spPr bwMode="auto">
          <a:xfrm>
            <a:off x="7100888" y="17049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5301" name="Text Box 229"/>
          <p:cNvSpPr txBox="1">
            <a:spLocks noChangeArrowheads="1"/>
          </p:cNvSpPr>
          <p:nvPr/>
        </p:nvSpPr>
        <p:spPr bwMode="auto">
          <a:xfrm>
            <a:off x="7620000" y="1704975"/>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5302" name="Text Box 230"/>
          <p:cNvSpPr txBox="1">
            <a:spLocks noChangeArrowheads="1"/>
          </p:cNvSpPr>
          <p:nvPr/>
        </p:nvSpPr>
        <p:spPr bwMode="auto">
          <a:xfrm>
            <a:off x="23558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5303" name="Text Box 231"/>
          <p:cNvSpPr txBox="1">
            <a:spLocks noChangeArrowheads="1"/>
          </p:cNvSpPr>
          <p:nvPr/>
        </p:nvSpPr>
        <p:spPr bwMode="auto">
          <a:xfrm>
            <a:off x="2870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5304" name="Rectangle 232"/>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15193"/>
                                        </p:tgtEl>
                                        <p:attrNameLst>
                                          <p:attrName>style.visibility</p:attrName>
                                        </p:attrNameLst>
                                      </p:cBhvr>
                                      <p:to>
                                        <p:strVal val="visible"/>
                                      </p:to>
                                    </p:set>
                                    <p:animEffect transition="in" filter="dissolve">
                                      <p:cBhvr>
                                        <p:cTn id="7" dur="500"/>
                                        <p:tgtEl>
                                          <p:spTgt spid="51519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5194"/>
                                        </p:tgtEl>
                                        <p:attrNameLst>
                                          <p:attrName>style.visibility</p:attrName>
                                        </p:attrNameLst>
                                      </p:cBhvr>
                                      <p:to>
                                        <p:strVal val="visible"/>
                                      </p:to>
                                    </p:set>
                                    <p:animEffect transition="in" filter="dissolve">
                                      <p:cBhvr>
                                        <p:cTn id="10" dur="500"/>
                                        <p:tgtEl>
                                          <p:spTgt spid="51519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5195"/>
                                        </p:tgtEl>
                                        <p:attrNameLst>
                                          <p:attrName>style.visibility</p:attrName>
                                        </p:attrNameLst>
                                      </p:cBhvr>
                                      <p:to>
                                        <p:strVal val="visible"/>
                                      </p:to>
                                    </p:set>
                                    <p:animEffect transition="in" filter="dissolve">
                                      <p:cBhvr>
                                        <p:cTn id="13" dur="500"/>
                                        <p:tgtEl>
                                          <p:spTgt spid="5151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5196"/>
                                        </p:tgtEl>
                                        <p:attrNameLst>
                                          <p:attrName>style.visibility</p:attrName>
                                        </p:attrNameLst>
                                      </p:cBhvr>
                                      <p:to>
                                        <p:strVal val="visible"/>
                                      </p:to>
                                    </p:set>
                                    <p:animEffect transition="in" filter="dissolve">
                                      <p:cBhvr>
                                        <p:cTn id="16" dur="500"/>
                                        <p:tgtEl>
                                          <p:spTgt spid="5151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5197"/>
                                        </p:tgtEl>
                                        <p:attrNameLst>
                                          <p:attrName>style.visibility</p:attrName>
                                        </p:attrNameLst>
                                      </p:cBhvr>
                                      <p:to>
                                        <p:strVal val="visible"/>
                                      </p:to>
                                    </p:set>
                                    <p:animEffect transition="in" filter="dissolve">
                                      <p:cBhvr>
                                        <p:cTn id="19" dur="500"/>
                                        <p:tgtEl>
                                          <p:spTgt spid="51519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5198"/>
                                        </p:tgtEl>
                                        <p:attrNameLst>
                                          <p:attrName>style.visibility</p:attrName>
                                        </p:attrNameLst>
                                      </p:cBhvr>
                                      <p:to>
                                        <p:strVal val="visible"/>
                                      </p:to>
                                    </p:set>
                                    <p:animEffect transition="in" filter="dissolve">
                                      <p:cBhvr>
                                        <p:cTn id="22" dur="500"/>
                                        <p:tgtEl>
                                          <p:spTgt spid="515198"/>
                                        </p:tgtEl>
                                      </p:cBhvr>
                                    </p:animEffect>
                                  </p:childTnLst>
                                </p:cTn>
                              </p:par>
                              <p:par>
                                <p:cTn id="23" presetID="9" presetClass="entr" presetSubtype="0" fill="hold" nodeType="withEffect">
                                  <p:stCondLst>
                                    <p:cond delay="0"/>
                                  </p:stCondLst>
                                  <p:childTnLst>
                                    <p:set>
                                      <p:cBhvr>
                                        <p:cTn id="24" dur="1" fill="hold">
                                          <p:stCondLst>
                                            <p:cond delay="0"/>
                                          </p:stCondLst>
                                        </p:cTn>
                                        <p:tgtEl>
                                          <p:spTgt spid="515199"/>
                                        </p:tgtEl>
                                        <p:attrNameLst>
                                          <p:attrName>style.visibility</p:attrName>
                                        </p:attrNameLst>
                                      </p:cBhvr>
                                      <p:to>
                                        <p:strVal val="visible"/>
                                      </p:to>
                                    </p:set>
                                    <p:animEffect transition="in" filter="dissolve">
                                      <p:cBhvr>
                                        <p:cTn id="25" dur="500"/>
                                        <p:tgtEl>
                                          <p:spTgt spid="515199"/>
                                        </p:tgtEl>
                                      </p:cBhvr>
                                    </p:animEffect>
                                  </p:childTnLst>
                                </p:cTn>
                              </p:par>
                              <p:par>
                                <p:cTn id="26" presetID="9" presetClass="entr" presetSubtype="0" fill="hold" nodeType="withEffect">
                                  <p:stCondLst>
                                    <p:cond delay="0"/>
                                  </p:stCondLst>
                                  <p:childTnLst>
                                    <p:set>
                                      <p:cBhvr>
                                        <p:cTn id="27" dur="1" fill="hold">
                                          <p:stCondLst>
                                            <p:cond delay="0"/>
                                          </p:stCondLst>
                                        </p:cTn>
                                        <p:tgtEl>
                                          <p:spTgt spid="515200"/>
                                        </p:tgtEl>
                                        <p:attrNameLst>
                                          <p:attrName>style.visibility</p:attrName>
                                        </p:attrNameLst>
                                      </p:cBhvr>
                                      <p:to>
                                        <p:strVal val="visible"/>
                                      </p:to>
                                    </p:set>
                                    <p:animEffect transition="in" filter="dissolve">
                                      <p:cBhvr>
                                        <p:cTn id="28" dur="500"/>
                                        <p:tgtEl>
                                          <p:spTgt spid="515200"/>
                                        </p:tgtEl>
                                      </p:cBhvr>
                                    </p:animEffect>
                                  </p:childTnLst>
                                </p:cTn>
                              </p:par>
                              <p:par>
                                <p:cTn id="29" presetID="9" presetClass="entr" presetSubtype="0" fill="hold" nodeType="withEffect">
                                  <p:stCondLst>
                                    <p:cond delay="0"/>
                                  </p:stCondLst>
                                  <p:childTnLst>
                                    <p:set>
                                      <p:cBhvr>
                                        <p:cTn id="30" dur="1" fill="hold">
                                          <p:stCondLst>
                                            <p:cond delay="0"/>
                                          </p:stCondLst>
                                        </p:cTn>
                                        <p:tgtEl>
                                          <p:spTgt spid="515201"/>
                                        </p:tgtEl>
                                        <p:attrNameLst>
                                          <p:attrName>style.visibility</p:attrName>
                                        </p:attrNameLst>
                                      </p:cBhvr>
                                      <p:to>
                                        <p:strVal val="visible"/>
                                      </p:to>
                                    </p:set>
                                    <p:animEffect transition="in" filter="dissolve">
                                      <p:cBhvr>
                                        <p:cTn id="31" dur="500"/>
                                        <p:tgtEl>
                                          <p:spTgt spid="515201"/>
                                        </p:tgtEl>
                                      </p:cBhvr>
                                    </p:animEffect>
                                  </p:childTnLst>
                                </p:cTn>
                              </p:par>
                              <p:par>
                                <p:cTn id="32" presetID="9" presetClass="entr" presetSubtype="0" fill="hold" nodeType="withEffect">
                                  <p:stCondLst>
                                    <p:cond delay="0"/>
                                  </p:stCondLst>
                                  <p:childTnLst>
                                    <p:set>
                                      <p:cBhvr>
                                        <p:cTn id="33" dur="1" fill="hold">
                                          <p:stCondLst>
                                            <p:cond delay="0"/>
                                          </p:stCondLst>
                                        </p:cTn>
                                        <p:tgtEl>
                                          <p:spTgt spid="515202"/>
                                        </p:tgtEl>
                                        <p:attrNameLst>
                                          <p:attrName>style.visibility</p:attrName>
                                        </p:attrNameLst>
                                      </p:cBhvr>
                                      <p:to>
                                        <p:strVal val="visible"/>
                                      </p:to>
                                    </p:set>
                                    <p:animEffect transition="in" filter="dissolve">
                                      <p:cBhvr>
                                        <p:cTn id="34" dur="500"/>
                                        <p:tgtEl>
                                          <p:spTgt spid="51520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15203"/>
                                        </p:tgtEl>
                                        <p:attrNameLst>
                                          <p:attrName>style.visibility</p:attrName>
                                        </p:attrNameLst>
                                      </p:cBhvr>
                                      <p:to>
                                        <p:strVal val="visible"/>
                                      </p:to>
                                    </p:set>
                                    <p:animEffect transition="in" filter="dissolve">
                                      <p:cBhvr>
                                        <p:cTn id="37" dur="500"/>
                                        <p:tgtEl>
                                          <p:spTgt spid="51520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5204"/>
                                        </p:tgtEl>
                                        <p:attrNameLst>
                                          <p:attrName>style.visibility</p:attrName>
                                        </p:attrNameLst>
                                      </p:cBhvr>
                                      <p:to>
                                        <p:strVal val="visible"/>
                                      </p:to>
                                    </p:set>
                                    <p:animEffect transition="in" filter="dissolve">
                                      <p:cBhvr>
                                        <p:cTn id="40" dur="500"/>
                                        <p:tgtEl>
                                          <p:spTgt spid="51520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5205"/>
                                        </p:tgtEl>
                                        <p:attrNameLst>
                                          <p:attrName>style.visibility</p:attrName>
                                        </p:attrNameLst>
                                      </p:cBhvr>
                                      <p:to>
                                        <p:strVal val="visible"/>
                                      </p:to>
                                    </p:set>
                                    <p:animEffect transition="in" filter="dissolve">
                                      <p:cBhvr>
                                        <p:cTn id="43" dur="500"/>
                                        <p:tgtEl>
                                          <p:spTgt spid="51520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5206"/>
                                        </p:tgtEl>
                                        <p:attrNameLst>
                                          <p:attrName>style.visibility</p:attrName>
                                        </p:attrNameLst>
                                      </p:cBhvr>
                                      <p:to>
                                        <p:strVal val="visible"/>
                                      </p:to>
                                    </p:set>
                                    <p:animEffect transition="in" filter="dissolve">
                                      <p:cBhvr>
                                        <p:cTn id="46" dur="500"/>
                                        <p:tgtEl>
                                          <p:spTgt spid="51520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5207"/>
                                        </p:tgtEl>
                                        <p:attrNameLst>
                                          <p:attrName>style.visibility</p:attrName>
                                        </p:attrNameLst>
                                      </p:cBhvr>
                                      <p:to>
                                        <p:strVal val="visible"/>
                                      </p:to>
                                    </p:set>
                                    <p:animEffect transition="in" filter="dissolve">
                                      <p:cBhvr>
                                        <p:cTn id="49" dur="500"/>
                                        <p:tgtEl>
                                          <p:spTgt spid="51520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5208"/>
                                        </p:tgtEl>
                                        <p:attrNameLst>
                                          <p:attrName>style.visibility</p:attrName>
                                        </p:attrNameLst>
                                      </p:cBhvr>
                                      <p:to>
                                        <p:strVal val="visible"/>
                                      </p:to>
                                    </p:set>
                                    <p:animEffect transition="in" filter="dissolve">
                                      <p:cBhvr>
                                        <p:cTn id="52" dur="500"/>
                                        <p:tgtEl>
                                          <p:spTgt spid="515208"/>
                                        </p:tgtEl>
                                      </p:cBhvr>
                                    </p:animEffect>
                                  </p:childTnLst>
                                </p:cTn>
                              </p:par>
                              <p:par>
                                <p:cTn id="53" presetID="9" presetClass="entr" presetSubtype="0" fill="hold" nodeType="withEffect">
                                  <p:stCondLst>
                                    <p:cond delay="0"/>
                                  </p:stCondLst>
                                  <p:childTnLst>
                                    <p:set>
                                      <p:cBhvr>
                                        <p:cTn id="54" dur="1" fill="hold">
                                          <p:stCondLst>
                                            <p:cond delay="0"/>
                                          </p:stCondLst>
                                        </p:cTn>
                                        <p:tgtEl>
                                          <p:spTgt spid="515209"/>
                                        </p:tgtEl>
                                        <p:attrNameLst>
                                          <p:attrName>style.visibility</p:attrName>
                                        </p:attrNameLst>
                                      </p:cBhvr>
                                      <p:to>
                                        <p:strVal val="visible"/>
                                      </p:to>
                                    </p:set>
                                    <p:animEffect transition="in" filter="dissolve">
                                      <p:cBhvr>
                                        <p:cTn id="55" dur="500"/>
                                        <p:tgtEl>
                                          <p:spTgt spid="51520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15210"/>
                                        </p:tgtEl>
                                        <p:attrNameLst>
                                          <p:attrName>style.visibility</p:attrName>
                                        </p:attrNameLst>
                                      </p:cBhvr>
                                      <p:to>
                                        <p:strVal val="visible"/>
                                      </p:to>
                                    </p:set>
                                    <p:animEffect transition="in" filter="dissolve">
                                      <p:cBhvr>
                                        <p:cTn id="58" dur="500"/>
                                        <p:tgtEl>
                                          <p:spTgt spid="51521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15211"/>
                                        </p:tgtEl>
                                        <p:attrNameLst>
                                          <p:attrName>style.visibility</p:attrName>
                                        </p:attrNameLst>
                                      </p:cBhvr>
                                      <p:to>
                                        <p:strVal val="visible"/>
                                      </p:to>
                                    </p:set>
                                    <p:animEffect transition="in" filter="dissolve">
                                      <p:cBhvr>
                                        <p:cTn id="61" dur="500"/>
                                        <p:tgtEl>
                                          <p:spTgt spid="515211"/>
                                        </p:tgtEl>
                                      </p:cBhvr>
                                    </p:animEffect>
                                  </p:childTnLst>
                                </p:cTn>
                              </p:par>
                              <p:par>
                                <p:cTn id="62" presetID="9" presetClass="entr" presetSubtype="0" fill="hold" nodeType="withEffect">
                                  <p:stCondLst>
                                    <p:cond delay="0"/>
                                  </p:stCondLst>
                                  <p:childTnLst>
                                    <p:set>
                                      <p:cBhvr>
                                        <p:cTn id="63" dur="1" fill="hold">
                                          <p:stCondLst>
                                            <p:cond delay="0"/>
                                          </p:stCondLst>
                                        </p:cTn>
                                        <p:tgtEl>
                                          <p:spTgt spid="515212"/>
                                        </p:tgtEl>
                                        <p:attrNameLst>
                                          <p:attrName>style.visibility</p:attrName>
                                        </p:attrNameLst>
                                      </p:cBhvr>
                                      <p:to>
                                        <p:strVal val="visible"/>
                                      </p:to>
                                    </p:set>
                                    <p:animEffect transition="in" filter="dissolve">
                                      <p:cBhvr>
                                        <p:cTn id="64" dur="500"/>
                                        <p:tgtEl>
                                          <p:spTgt spid="515212"/>
                                        </p:tgtEl>
                                      </p:cBhvr>
                                    </p:animEffect>
                                  </p:childTnLst>
                                </p:cTn>
                              </p:par>
                              <p:par>
                                <p:cTn id="65" presetID="9" presetClass="entr" presetSubtype="0" fill="hold" nodeType="withEffect">
                                  <p:stCondLst>
                                    <p:cond delay="0"/>
                                  </p:stCondLst>
                                  <p:childTnLst>
                                    <p:set>
                                      <p:cBhvr>
                                        <p:cTn id="66" dur="1" fill="hold">
                                          <p:stCondLst>
                                            <p:cond delay="0"/>
                                          </p:stCondLst>
                                        </p:cTn>
                                        <p:tgtEl>
                                          <p:spTgt spid="515213"/>
                                        </p:tgtEl>
                                        <p:attrNameLst>
                                          <p:attrName>style.visibility</p:attrName>
                                        </p:attrNameLst>
                                      </p:cBhvr>
                                      <p:to>
                                        <p:strVal val="visible"/>
                                      </p:to>
                                    </p:set>
                                    <p:animEffect transition="in" filter="dissolve">
                                      <p:cBhvr>
                                        <p:cTn id="67" dur="500"/>
                                        <p:tgtEl>
                                          <p:spTgt spid="515213"/>
                                        </p:tgtEl>
                                      </p:cBhvr>
                                    </p:animEffect>
                                  </p:childTnLst>
                                </p:cTn>
                              </p:par>
                              <p:par>
                                <p:cTn id="68" presetID="9" presetClass="entr" presetSubtype="0" fill="hold" nodeType="withEffect">
                                  <p:stCondLst>
                                    <p:cond delay="0"/>
                                  </p:stCondLst>
                                  <p:childTnLst>
                                    <p:set>
                                      <p:cBhvr>
                                        <p:cTn id="69" dur="1" fill="hold">
                                          <p:stCondLst>
                                            <p:cond delay="0"/>
                                          </p:stCondLst>
                                        </p:cTn>
                                        <p:tgtEl>
                                          <p:spTgt spid="515214"/>
                                        </p:tgtEl>
                                        <p:attrNameLst>
                                          <p:attrName>style.visibility</p:attrName>
                                        </p:attrNameLst>
                                      </p:cBhvr>
                                      <p:to>
                                        <p:strVal val="visible"/>
                                      </p:to>
                                    </p:set>
                                    <p:animEffect transition="in" filter="dissolve">
                                      <p:cBhvr>
                                        <p:cTn id="70" dur="500"/>
                                        <p:tgtEl>
                                          <p:spTgt spid="515214"/>
                                        </p:tgtEl>
                                      </p:cBhvr>
                                    </p:animEffect>
                                  </p:childTnLst>
                                </p:cTn>
                              </p:par>
                              <p:par>
                                <p:cTn id="71" presetID="9" presetClass="entr" presetSubtype="0" fill="hold" nodeType="withEffect">
                                  <p:stCondLst>
                                    <p:cond delay="0"/>
                                  </p:stCondLst>
                                  <p:childTnLst>
                                    <p:set>
                                      <p:cBhvr>
                                        <p:cTn id="72" dur="1" fill="hold">
                                          <p:stCondLst>
                                            <p:cond delay="0"/>
                                          </p:stCondLst>
                                        </p:cTn>
                                        <p:tgtEl>
                                          <p:spTgt spid="515215"/>
                                        </p:tgtEl>
                                        <p:attrNameLst>
                                          <p:attrName>style.visibility</p:attrName>
                                        </p:attrNameLst>
                                      </p:cBhvr>
                                      <p:to>
                                        <p:strVal val="visible"/>
                                      </p:to>
                                    </p:set>
                                    <p:animEffect transition="in" filter="dissolve">
                                      <p:cBhvr>
                                        <p:cTn id="73" dur="500"/>
                                        <p:tgtEl>
                                          <p:spTgt spid="515215"/>
                                        </p:tgtEl>
                                      </p:cBhvr>
                                    </p:animEffect>
                                  </p:childTnLst>
                                </p:cTn>
                              </p:par>
                              <p:par>
                                <p:cTn id="74" presetID="9" presetClass="entr" presetSubtype="0" fill="hold" nodeType="withEffect">
                                  <p:stCondLst>
                                    <p:cond delay="0"/>
                                  </p:stCondLst>
                                  <p:childTnLst>
                                    <p:set>
                                      <p:cBhvr>
                                        <p:cTn id="75" dur="1" fill="hold">
                                          <p:stCondLst>
                                            <p:cond delay="0"/>
                                          </p:stCondLst>
                                        </p:cTn>
                                        <p:tgtEl>
                                          <p:spTgt spid="515216"/>
                                        </p:tgtEl>
                                        <p:attrNameLst>
                                          <p:attrName>style.visibility</p:attrName>
                                        </p:attrNameLst>
                                      </p:cBhvr>
                                      <p:to>
                                        <p:strVal val="visible"/>
                                      </p:to>
                                    </p:set>
                                    <p:animEffect transition="in" filter="dissolve">
                                      <p:cBhvr>
                                        <p:cTn id="76" dur="500"/>
                                        <p:tgtEl>
                                          <p:spTgt spid="51521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515217"/>
                                        </p:tgtEl>
                                        <p:attrNameLst>
                                          <p:attrName>style.visibility</p:attrName>
                                        </p:attrNameLst>
                                      </p:cBhvr>
                                      <p:to>
                                        <p:strVal val="visible"/>
                                      </p:to>
                                    </p:set>
                                    <p:animEffect transition="in" filter="dissolve">
                                      <p:cBhvr>
                                        <p:cTn id="79" dur="500"/>
                                        <p:tgtEl>
                                          <p:spTgt spid="51521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515218"/>
                                        </p:tgtEl>
                                        <p:attrNameLst>
                                          <p:attrName>style.visibility</p:attrName>
                                        </p:attrNameLst>
                                      </p:cBhvr>
                                      <p:to>
                                        <p:strVal val="visible"/>
                                      </p:to>
                                    </p:set>
                                    <p:animEffect transition="in" filter="dissolve">
                                      <p:cBhvr>
                                        <p:cTn id="82" dur="500"/>
                                        <p:tgtEl>
                                          <p:spTgt spid="51521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515219"/>
                                        </p:tgtEl>
                                        <p:attrNameLst>
                                          <p:attrName>style.visibility</p:attrName>
                                        </p:attrNameLst>
                                      </p:cBhvr>
                                      <p:to>
                                        <p:strVal val="visible"/>
                                      </p:to>
                                    </p:set>
                                    <p:animEffect transition="in" filter="dissolve">
                                      <p:cBhvr>
                                        <p:cTn id="85" dur="500"/>
                                        <p:tgtEl>
                                          <p:spTgt spid="51521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5220"/>
                                        </p:tgtEl>
                                        <p:attrNameLst>
                                          <p:attrName>style.visibility</p:attrName>
                                        </p:attrNameLst>
                                      </p:cBhvr>
                                      <p:to>
                                        <p:strVal val="visible"/>
                                      </p:to>
                                    </p:set>
                                    <p:animEffect transition="in" filter="dissolve">
                                      <p:cBhvr>
                                        <p:cTn id="88" dur="500"/>
                                        <p:tgtEl>
                                          <p:spTgt spid="51522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15221"/>
                                        </p:tgtEl>
                                        <p:attrNameLst>
                                          <p:attrName>style.visibility</p:attrName>
                                        </p:attrNameLst>
                                      </p:cBhvr>
                                      <p:to>
                                        <p:strVal val="visible"/>
                                      </p:to>
                                    </p:set>
                                    <p:animEffect transition="in" filter="dissolve">
                                      <p:cBhvr>
                                        <p:cTn id="91" dur="500"/>
                                        <p:tgtEl>
                                          <p:spTgt spid="51522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515222"/>
                                        </p:tgtEl>
                                        <p:attrNameLst>
                                          <p:attrName>style.visibility</p:attrName>
                                        </p:attrNameLst>
                                      </p:cBhvr>
                                      <p:to>
                                        <p:strVal val="visible"/>
                                      </p:to>
                                    </p:set>
                                    <p:animEffect transition="in" filter="dissolve">
                                      <p:cBhvr>
                                        <p:cTn id="94" dur="500"/>
                                        <p:tgtEl>
                                          <p:spTgt spid="51522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515223"/>
                                        </p:tgtEl>
                                        <p:attrNameLst>
                                          <p:attrName>style.visibility</p:attrName>
                                        </p:attrNameLst>
                                      </p:cBhvr>
                                      <p:to>
                                        <p:strVal val="visible"/>
                                      </p:to>
                                    </p:set>
                                    <p:animEffect transition="in" filter="dissolve">
                                      <p:cBhvr>
                                        <p:cTn id="97" dur="500"/>
                                        <p:tgtEl>
                                          <p:spTgt spid="51522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15224"/>
                                        </p:tgtEl>
                                        <p:attrNameLst>
                                          <p:attrName>style.visibility</p:attrName>
                                        </p:attrNameLst>
                                      </p:cBhvr>
                                      <p:to>
                                        <p:strVal val="visible"/>
                                      </p:to>
                                    </p:set>
                                    <p:animEffect transition="in" filter="dissolve">
                                      <p:cBhvr>
                                        <p:cTn id="100" dur="500"/>
                                        <p:tgtEl>
                                          <p:spTgt spid="51522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15225"/>
                                        </p:tgtEl>
                                        <p:attrNameLst>
                                          <p:attrName>style.visibility</p:attrName>
                                        </p:attrNameLst>
                                      </p:cBhvr>
                                      <p:to>
                                        <p:strVal val="visible"/>
                                      </p:to>
                                    </p:set>
                                    <p:animEffect transition="in" filter="dissolve">
                                      <p:cBhvr>
                                        <p:cTn id="103" dur="500"/>
                                        <p:tgtEl>
                                          <p:spTgt spid="51522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15226"/>
                                        </p:tgtEl>
                                        <p:attrNameLst>
                                          <p:attrName>style.visibility</p:attrName>
                                        </p:attrNameLst>
                                      </p:cBhvr>
                                      <p:to>
                                        <p:strVal val="visible"/>
                                      </p:to>
                                    </p:set>
                                    <p:animEffect transition="in" filter="dissolve">
                                      <p:cBhvr>
                                        <p:cTn id="106" dur="500"/>
                                        <p:tgtEl>
                                          <p:spTgt spid="515226"/>
                                        </p:tgtEl>
                                      </p:cBhvr>
                                    </p:animEffect>
                                  </p:childTnLst>
                                </p:cTn>
                              </p:par>
                              <p:par>
                                <p:cTn id="107" presetID="9" presetClass="exit" presetSubtype="0" fill="hold" nodeType="withEffect">
                                  <p:stCondLst>
                                    <p:cond delay="0"/>
                                  </p:stCondLst>
                                  <p:childTnLst>
                                    <p:animEffect transition="out" filter="dissolve">
                                      <p:cBhvr>
                                        <p:cTn id="108" dur="500"/>
                                        <p:tgtEl>
                                          <p:spTgt spid="515247"/>
                                        </p:tgtEl>
                                      </p:cBhvr>
                                    </p:animEffect>
                                    <p:set>
                                      <p:cBhvr>
                                        <p:cTn id="109" dur="1" fill="hold">
                                          <p:stCondLst>
                                            <p:cond delay="499"/>
                                          </p:stCondLst>
                                        </p:cTn>
                                        <p:tgtEl>
                                          <p:spTgt spid="515247"/>
                                        </p:tgtEl>
                                        <p:attrNameLst>
                                          <p:attrName>style.visibility</p:attrName>
                                        </p:attrNameLst>
                                      </p:cBhvr>
                                      <p:to>
                                        <p:strVal val="hidden"/>
                                      </p:to>
                                    </p:set>
                                  </p:childTnLst>
                                </p:cTn>
                              </p:par>
                              <p:par>
                                <p:cTn id="110" presetID="9" presetClass="exit" presetSubtype="0" fill="hold" grpId="0" nodeType="withEffect">
                                  <p:stCondLst>
                                    <p:cond delay="0"/>
                                  </p:stCondLst>
                                  <p:childTnLst>
                                    <p:animEffect transition="out" filter="dissolve">
                                      <p:cBhvr>
                                        <p:cTn id="111" dur="500"/>
                                        <p:tgtEl>
                                          <p:spTgt spid="515248"/>
                                        </p:tgtEl>
                                      </p:cBhvr>
                                    </p:animEffect>
                                    <p:set>
                                      <p:cBhvr>
                                        <p:cTn id="112" dur="1" fill="hold">
                                          <p:stCondLst>
                                            <p:cond delay="499"/>
                                          </p:stCondLst>
                                        </p:cTn>
                                        <p:tgtEl>
                                          <p:spTgt spid="515248"/>
                                        </p:tgtEl>
                                        <p:attrNameLst>
                                          <p:attrName>style.visibility</p:attrName>
                                        </p:attrNameLst>
                                      </p:cBhvr>
                                      <p:to>
                                        <p:strVal val="hidden"/>
                                      </p:to>
                                    </p:set>
                                  </p:childTnLst>
                                </p:cTn>
                              </p:par>
                              <p:par>
                                <p:cTn id="113" presetID="9" presetClass="exit" presetSubtype="0" fill="hold" grpId="0" nodeType="withEffect">
                                  <p:stCondLst>
                                    <p:cond delay="0"/>
                                  </p:stCondLst>
                                  <p:childTnLst>
                                    <p:animEffect transition="out" filter="dissolve">
                                      <p:cBhvr>
                                        <p:cTn id="114" dur="500"/>
                                        <p:tgtEl>
                                          <p:spTgt spid="515249"/>
                                        </p:tgtEl>
                                      </p:cBhvr>
                                    </p:animEffect>
                                    <p:set>
                                      <p:cBhvr>
                                        <p:cTn id="115" dur="1" fill="hold">
                                          <p:stCondLst>
                                            <p:cond delay="499"/>
                                          </p:stCondLst>
                                        </p:cTn>
                                        <p:tgtEl>
                                          <p:spTgt spid="515249"/>
                                        </p:tgtEl>
                                        <p:attrNameLst>
                                          <p:attrName>style.visibility</p:attrName>
                                        </p:attrNameLst>
                                      </p:cBhvr>
                                      <p:to>
                                        <p:strVal val="hidden"/>
                                      </p:to>
                                    </p:set>
                                  </p:childTnLst>
                                </p:cTn>
                              </p:par>
                              <p:par>
                                <p:cTn id="116" presetID="9" presetClass="exit" presetSubtype="0" fill="hold" grpId="0" nodeType="withEffect">
                                  <p:stCondLst>
                                    <p:cond delay="0"/>
                                  </p:stCondLst>
                                  <p:childTnLst>
                                    <p:animEffect transition="out" filter="dissolve">
                                      <p:cBhvr>
                                        <p:cTn id="117" dur="500"/>
                                        <p:tgtEl>
                                          <p:spTgt spid="515250"/>
                                        </p:tgtEl>
                                      </p:cBhvr>
                                    </p:animEffect>
                                    <p:set>
                                      <p:cBhvr>
                                        <p:cTn id="118" dur="1" fill="hold">
                                          <p:stCondLst>
                                            <p:cond delay="499"/>
                                          </p:stCondLst>
                                        </p:cTn>
                                        <p:tgtEl>
                                          <p:spTgt spid="515250"/>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515251"/>
                                        </p:tgtEl>
                                      </p:cBhvr>
                                    </p:animEffect>
                                    <p:set>
                                      <p:cBhvr>
                                        <p:cTn id="121" dur="1" fill="hold">
                                          <p:stCondLst>
                                            <p:cond delay="499"/>
                                          </p:stCondLst>
                                        </p:cTn>
                                        <p:tgtEl>
                                          <p:spTgt spid="515251"/>
                                        </p:tgtEl>
                                        <p:attrNameLst>
                                          <p:attrName>style.visibility</p:attrName>
                                        </p:attrNameLst>
                                      </p:cBhvr>
                                      <p:to>
                                        <p:strVal val="hidden"/>
                                      </p:to>
                                    </p:set>
                                  </p:childTnLst>
                                </p:cTn>
                              </p:par>
                              <p:par>
                                <p:cTn id="122" presetID="9" presetClass="exit" presetSubtype="0" fill="hold" nodeType="withEffect">
                                  <p:stCondLst>
                                    <p:cond delay="0"/>
                                  </p:stCondLst>
                                  <p:childTnLst>
                                    <p:animEffect transition="out" filter="dissolve">
                                      <p:cBhvr>
                                        <p:cTn id="123" dur="500"/>
                                        <p:tgtEl>
                                          <p:spTgt spid="515252"/>
                                        </p:tgtEl>
                                      </p:cBhvr>
                                    </p:animEffect>
                                    <p:set>
                                      <p:cBhvr>
                                        <p:cTn id="124" dur="1" fill="hold">
                                          <p:stCondLst>
                                            <p:cond delay="499"/>
                                          </p:stCondLst>
                                        </p:cTn>
                                        <p:tgtEl>
                                          <p:spTgt spid="515252"/>
                                        </p:tgtEl>
                                        <p:attrNameLst>
                                          <p:attrName>style.visibility</p:attrName>
                                        </p:attrNameLst>
                                      </p:cBhvr>
                                      <p:to>
                                        <p:strVal val="hidden"/>
                                      </p:to>
                                    </p:set>
                                  </p:childTnLst>
                                </p:cTn>
                              </p:par>
                              <p:par>
                                <p:cTn id="125" presetID="9" presetClass="exit" presetSubtype="0" fill="hold" nodeType="withEffect">
                                  <p:stCondLst>
                                    <p:cond delay="0"/>
                                  </p:stCondLst>
                                  <p:childTnLst>
                                    <p:animEffect transition="out" filter="dissolve">
                                      <p:cBhvr>
                                        <p:cTn id="126" dur="500"/>
                                        <p:tgtEl>
                                          <p:spTgt spid="515253"/>
                                        </p:tgtEl>
                                      </p:cBhvr>
                                    </p:animEffect>
                                    <p:set>
                                      <p:cBhvr>
                                        <p:cTn id="127" dur="1" fill="hold">
                                          <p:stCondLst>
                                            <p:cond delay="499"/>
                                          </p:stCondLst>
                                        </p:cTn>
                                        <p:tgtEl>
                                          <p:spTgt spid="515253"/>
                                        </p:tgtEl>
                                        <p:attrNameLst>
                                          <p:attrName>style.visibility</p:attrName>
                                        </p:attrNameLst>
                                      </p:cBhvr>
                                      <p:to>
                                        <p:strVal val="hidden"/>
                                      </p:to>
                                    </p:set>
                                  </p:childTnLst>
                                </p:cTn>
                              </p:par>
                              <p:par>
                                <p:cTn id="128" presetID="9" presetClass="exit" presetSubtype="0" fill="hold" nodeType="withEffect">
                                  <p:stCondLst>
                                    <p:cond delay="0"/>
                                  </p:stCondLst>
                                  <p:childTnLst>
                                    <p:animEffect transition="out" filter="dissolve">
                                      <p:cBhvr>
                                        <p:cTn id="129" dur="500"/>
                                        <p:tgtEl>
                                          <p:spTgt spid="515254"/>
                                        </p:tgtEl>
                                      </p:cBhvr>
                                    </p:animEffect>
                                    <p:set>
                                      <p:cBhvr>
                                        <p:cTn id="130" dur="1" fill="hold">
                                          <p:stCondLst>
                                            <p:cond delay="499"/>
                                          </p:stCondLst>
                                        </p:cTn>
                                        <p:tgtEl>
                                          <p:spTgt spid="515254"/>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515259"/>
                                        </p:tgtEl>
                                      </p:cBhvr>
                                    </p:animEffect>
                                    <p:set>
                                      <p:cBhvr>
                                        <p:cTn id="133" dur="1" fill="hold">
                                          <p:stCondLst>
                                            <p:cond delay="499"/>
                                          </p:stCondLst>
                                        </p:cTn>
                                        <p:tgtEl>
                                          <p:spTgt spid="515259"/>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515260"/>
                                        </p:tgtEl>
                                      </p:cBhvr>
                                    </p:animEffect>
                                    <p:set>
                                      <p:cBhvr>
                                        <p:cTn id="136" dur="1" fill="hold">
                                          <p:stCondLst>
                                            <p:cond delay="499"/>
                                          </p:stCondLst>
                                        </p:cTn>
                                        <p:tgtEl>
                                          <p:spTgt spid="515260"/>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515261"/>
                                        </p:tgtEl>
                                      </p:cBhvr>
                                    </p:animEffect>
                                    <p:set>
                                      <p:cBhvr>
                                        <p:cTn id="139" dur="1" fill="hold">
                                          <p:stCondLst>
                                            <p:cond delay="499"/>
                                          </p:stCondLst>
                                        </p:cTn>
                                        <p:tgtEl>
                                          <p:spTgt spid="515261"/>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515262"/>
                                        </p:tgtEl>
                                      </p:cBhvr>
                                    </p:animEffect>
                                    <p:set>
                                      <p:cBhvr>
                                        <p:cTn id="142" dur="1" fill="hold">
                                          <p:stCondLst>
                                            <p:cond delay="499"/>
                                          </p:stCondLst>
                                        </p:cTn>
                                        <p:tgtEl>
                                          <p:spTgt spid="515262"/>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515263"/>
                                        </p:tgtEl>
                                      </p:cBhvr>
                                    </p:animEffect>
                                    <p:set>
                                      <p:cBhvr>
                                        <p:cTn id="145" dur="1" fill="hold">
                                          <p:stCondLst>
                                            <p:cond delay="499"/>
                                          </p:stCondLst>
                                        </p:cTn>
                                        <p:tgtEl>
                                          <p:spTgt spid="515263"/>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515264"/>
                                        </p:tgtEl>
                                      </p:cBhvr>
                                    </p:animEffect>
                                    <p:set>
                                      <p:cBhvr>
                                        <p:cTn id="148" dur="1" fill="hold">
                                          <p:stCondLst>
                                            <p:cond delay="499"/>
                                          </p:stCondLst>
                                        </p:cTn>
                                        <p:tgtEl>
                                          <p:spTgt spid="515264"/>
                                        </p:tgtEl>
                                        <p:attrNameLst>
                                          <p:attrName>style.visibility</p:attrName>
                                        </p:attrNameLst>
                                      </p:cBhvr>
                                      <p:to>
                                        <p:strVal val="hidden"/>
                                      </p:to>
                                    </p:set>
                                  </p:childTnLst>
                                </p:cTn>
                              </p:par>
                              <p:par>
                                <p:cTn id="149" presetID="9" presetClass="exit" presetSubtype="0" fill="hold" nodeType="withEffect">
                                  <p:stCondLst>
                                    <p:cond delay="0"/>
                                  </p:stCondLst>
                                  <p:childTnLst>
                                    <p:animEffect transition="out" filter="dissolve">
                                      <p:cBhvr>
                                        <p:cTn id="150" dur="500"/>
                                        <p:tgtEl>
                                          <p:spTgt spid="515265"/>
                                        </p:tgtEl>
                                      </p:cBhvr>
                                    </p:animEffect>
                                    <p:set>
                                      <p:cBhvr>
                                        <p:cTn id="151" dur="1" fill="hold">
                                          <p:stCondLst>
                                            <p:cond delay="499"/>
                                          </p:stCondLst>
                                        </p:cTn>
                                        <p:tgtEl>
                                          <p:spTgt spid="515265"/>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515266"/>
                                        </p:tgtEl>
                                      </p:cBhvr>
                                    </p:animEffect>
                                    <p:set>
                                      <p:cBhvr>
                                        <p:cTn id="154" dur="1" fill="hold">
                                          <p:stCondLst>
                                            <p:cond delay="499"/>
                                          </p:stCondLst>
                                        </p:cTn>
                                        <p:tgtEl>
                                          <p:spTgt spid="515266"/>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515267"/>
                                        </p:tgtEl>
                                      </p:cBhvr>
                                    </p:animEffect>
                                    <p:set>
                                      <p:cBhvr>
                                        <p:cTn id="157" dur="1" fill="hold">
                                          <p:stCondLst>
                                            <p:cond delay="499"/>
                                          </p:stCondLst>
                                        </p:cTn>
                                        <p:tgtEl>
                                          <p:spTgt spid="515267"/>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515271"/>
                                        </p:tgtEl>
                                      </p:cBhvr>
                                    </p:animEffect>
                                    <p:set>
                                      <p:cBhvr>
                                        <p:cTn id="160" dur="1" fill="hold">
                                          <p:stCondLst>
                                            <p:cond delay="499"/>
                                          </p:stCondLst>
                                        </p:cTn>
                                        <p:tgtEl>
                                          <p:spTgt spid="515271"/>
                                        </p:tgtEl>
                                        <p:attrNameLst>
                                          <p:attrName>style.visibility</p:attrName>
                                        </p:attrNameLst>
                                      </p:cBhvr>
                                      <p:to>
                                        <p:strVal val="hidden"/>
                                      </p:to>
                                    </p:set>
                                  </p:childTnLst>
                                </p:cTn>
                              </p:par>
                              <p:par>
                                <p:cTn id="161" presetID="9" presetClass="exit" presetSubtype="0" fill="hold" nodeType="withEffect">
                                  <p:stCondLst>
                                    <p:cond delay="0"/>
                                  </p:stCondLst>
                                  <p:childTnLst>
                                    <p:animEffect transition="out" filter="dissolve">
                                      <p:cBhvr>
                                        <p:cTn id="162" dur="500"/>
                                        <p:tgtEl>
                                          <p:spTgt spid="515272"/>
                                        </p:tgtEl>
                                      </p:cBhvr>
                                    </p:animEffect>
                                    <p:set>
                                      <p:cBhvr>
                                        <p:cTn id="163" dur="1" fill="hold">
                                          <p:stCondLst>
                                            <p:cond delay="499"/>
                                          </p:stCondLst>
                                        </p:cTn>
                                        <p:tgtEl>
                                          <p:spTgt spid="515272"/>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515273"/>
                                        </p:tgtEl>
                                      </p:cBhvr>
                                    </p:animEffect>
                                    <p:set>
                                      <p:cBhvr>
                                        <p:cTn id="166" dur="1" fill="hold">
                                          <p:stCondLst>
                                            <p:cond delay="499"/>
                                          </p:stCondLst>
                                        </p:cTn>
                                        <p:tgtEl>
                                          <p:spTgt spid="515273"/>
                                        </p:tgtEl>
                                        <p:attrNameLst>
                                          <p:attrName>style.visibility</p:attrName>
                                        </p:attrNameLst>
                                      </p:cBhvr>
                                      <p:to>
                                        <p:strVal val="hidden"/>
                                      </p:to>
                                    </p:set>
                                  </p:childTnLst>
                                </p:cTn>
                              </p:par>
                              <p:par>
                                <p:cTn id="167" presetID="9" presetClass="exit" presetSubtype="0" fill="hold" grpId="0" nodeType="withEffect">
                                  <p:stCondLst>
                                    <p:cond delay="0"/>
                                  </p:stCondLst>
                                  <p:childTnLst>
                                    <p:animEffect transition="out" filter="dissolve">
                                      <p:cBhvr>
                                        <p:cTn id="168" dur="500"/>
                                        <p:tgtEl>
                                          <p:spTgt spid="515274"/>
                                        </p:tgtEl>
                                      </p:cBhvr>
                                    </p:animEffect>
                                    <p:set>
                                      <p:cBhvr>
                                        <p:cTn id="169" dur="1" fill="hold">
                                          <p:stCondLst>
                                            <p:cond delay="499"/>
                                          </p:stCondLst>
                                        </p:cTn>
                                        <p:tgtEl>
                                          <p:spTgt spid="515274"/>
                                        </p:tgtEl>
                                        <p:attrNameLst>
                                          <p:attrName>style.visibility</p:attrName>
                                        </p:attrNameLst>
                                      </p:cBhvr>
                                      <p:to>
                                        <p:strVal val="hidden"/>
                                      </p:to>
                                    </p:set>
                                  </p:childTnLst>
                                </p:cTn>
                              </p:par>
                              <p:par>
                                <p:cTn id="170" presetID="9" presetClass="exit" presetSubtype="0" fill="hold" grpId="0" nodeType="withEffect">
                                  <p:stCondLst>
                                    <p:cond delay="0"/>
                                  </p:stCondLst>
                                  <p:childTnLst>
                                    <p:animEffect transition="out" filter="dissolve">
                                      <p:cBhvr>
                                        <p:cTn id="171" dur="500"/>
                                        <p:tgtEl>
                                          <p:spTgt spid="515275"/>
                                        </p:tgtEl>
                                      </p:cBhvr>
                                    </p:animEffect>
                                    <p:set>
                                      <p:cBhvr>
                                        <p:cTn id="172" dur="1" fill="hold">
                                          <p:stCondLst>
                                            <p:cond delay="499"/>
                                          </p:stCondLst>
                                        </p:cTn>
                                        <p:tgtEl>
                                          <p:spTgt spid="515275"/>
                                        </p:tgtEl>
                                        <p:attrNameLst>
                                          <p:attrName>style.visibility</p:attrName>
                                        </p:attrNameLst>
                                      </p:cBhvr>
                                      <p:to>
                                        <p:strVal val="hidden"/>
                                      </p:to>
                                    </p:set>
                                  </p:childTnLst>
                                </p:cTn>
                              </p:par>
                              <p:par>
                                <p:cTn id="173" presetID="9" presetClass="exit" presetSubtype="0" fill="hold" nodeType="withEffect">
                                  <p:stCondLst>
                                    <p:cond delay="0"/>
                                  </p:stCondLst>
                                  <p:childTnLst>
                                    <p:animEffect transition="out" filter="dissolve">
                                      <p:cBhvr>
                                        <p:cTn id="174" dur="500"/>
                                        <p:tgtEl>
                                          <p:spTgt spid="515276"/>
                                        </p:tgtEl>
                                      </p:cBhvr>
                                    </p:animEffect>
                                    <p:set>
                                      <p:cBhvr>
                                        <p:cTn id="175" dur="1" fill="hold">
                                          <p:stCondLst>
                                            <p:cond delay="499"/>
                                          </p:stCondLst>
                                        </p:cTn>
                                        <p:tgtEl>
                                          <p:spTgt spid="515276"/>
                                        </p:tgtEl>
                                        <p:attrNameLst>
                                          <p:attrName>style.visibility</p:attrName>
                                        </p:attrNameLst>
                                      </p:cBhvr>
                                      <p:to>
                                        <p:strVal val="hidden"/>
                                      </p:to>
                                    </p:set>
                                  </p:childTnLst>
                                </p:cTn>
                              </p:par>
                              <p:par>
                                <p:cTn id="176" presetID="9" presetClass="exit" presetSubtype="0" fill="hold" nodeType="withEffect">
                                  <p:stCondLst>
                                    <p:cond delay="0"/>
                                  </p:stCondLst>
                                  <p:childTnLst>
                                    <p:animEffect transition="out" filter="dissolve">
                                      <p:cBhvr>
                                        <p:cTn id="177" dur="500"/>
                                        <p:tgtEl>
                                          <p:spTgt spid="515277"/>
                                        </p:tgtEl>
                                      </p:cBhvr>
                                    </p:animEffect>
                                    <p:set>
                                      <p:cBhvr>
                                        <p:cTn id="178" dur="1" fill="hold">
                                          <p:stCondLst>
                                            <p:cond delay="499"/>
                                          </p:stCondLst>
                                        </p:cTn>
                                        <p:tgtEl>
                                          <p:spTgt spid="515277"/>
                                        </p:tgtEl>
                                        <p:attrNameLst>
                                          <p:attrName>style.visibility</p:attrName>
                                        </p:attrNameLst>
                                      </p:cBhvr>
                                      <p:to>
                                        <p:strVal val="hidden"/>
                                      </p:to>
                                    </p:set>
                                  </p:childTnLst>
                                </p:cTn>
                              </p:par>
                              <p:par>
                                <p:cTn id="179" presetID="9" presetClass="exit" presetSubtype="0" fill="hold" grpId="0" nodeType="withEffect">
                                  <p:stCondLst>
                                    <p:cond delay="0"/>
                                  </p:stCondLst>
                                  <p:childTnLst>
                                    <p:animEffect transition="out" filter="dissolve">
                                      <p:cBhvr>
                                        <p:cTn id="180" dur="500"/>
                                        <p:tgtEl>
                                          <p:spTgt spid="515279"/>
                                        </p:tgtEl>
                                      </p:cBhvr>
                                    </p:animEffect>
                                    <p:set>
                                      <p:cBhvr>
                                        <p:cTn id="181" dur="1" fill="hold">
                                          <p:stCondLst>
                                            <p:cond delay="499"/>
                                          </p:stCondLst>
                                        </p:cTn>
                                        <p:tgtEl>
                                          <p:spTgt spid="515279"/>
                                        </p:tgtEl>
                                        <p:attrNameLst>
                                          <p:attrName>style.visibility</p:attrName>
                                        </p:attrNameLst>
                                      </p:cBhvr>
                                      <p:to>
                                        <p:strVal val="hidden"/>
                                      </p:to>
                                    </p:set>
                                  </p:childTnLst>
                                </p:cTn>
                              </p:par>
                              <p:par>
                                <p:cTn id="182" presetID="9" presetClass="exit" presetSubtype="0" fill="hold" grpId="0" nodeType="withEffect">
                                  <p:stCondLst>
                                    <p:cond delay="0"/>
                                  </p:stCondLst>
                                  <p:childTnLst>
                                    <p:animEffect transition="out" filter="dissolve">
                                      <p:cBhvr>
                                        <p:cTn id="183" dur="500"/>
                                        <p:tgtEl>
                                          <p:spTgt spid="515281"/>
                                        </p:tgtEl>
                                      </p:cBhvr>
                                    </p:animEffect>
                                    <p:set>
                                      <p:cBhvr>
                                        <p:cTn id="184" dur="1" fill="hold">
                                          <p:stCondLst>
                                            <p:cond delay="499"/>
                                          </p:stCondLst>
                                        </p:cTn>
                                        <p:tgtEl>
                                          <p:spTgt spid="515281"/>
                                        </p:tgtEl>
                                        <p:attrNameLst>
                                          <p:attrName>style.visibility</p:attrName>
                                        </p:attrNameLst>
                                      </p:cBhvr>
                                      <p:to>
                                        <p:strVal val="hidden"/>
                                      </p:to>
                                    </p:set>
                                  </p:childTnLst>
                                </p:cTn>
                              </p:par>
                              <p:par>
                                <p:cTn id="185" presetID="9" presetClass="exit" presetSubtype="0" fill="hold" grpId="0" nodeType="withEffect">
                                  <p:stCondLst>
                                    <p:cond delay="0"/>
                                  </p:stCondLst>
                                  <p:childTnLst>
                                    <p:animEffect transition="out" filter="dissolve">
                                      <p:cBhvr>
                                        <p:cTn id="186" dur="500"/>
                                        <p:tgtEl>
                                          <p:spTgt spid="515286"/>
                                        </p:tgtEl>
                                      </p:cBhvr>
                                    </p:animEffect>
                                    <p:set>
                                      <p:cBhvr>
                                        <p:cTn id="187" dur="1" fill="hold">
                                          <p:stCondLst>
                                            <p:cond delay="499"/>
                                          </p:stCondLst>
                                        </p:cTn>
                                        <p:tgtEl>
                                          <p:spTgt spid="515286"/>
                                        </p:tgtEl>
                                        <p:attrNameLst>
                                          <p:attrName>style.visibility</p:attrName>
                                        </p:attrNameLst>
                                      </p:cBhvr>
                                      <p:to>
                                        <p:strVal val="hidden"/>
                                      </p:to>
                                    </p:set>
                                  </p:childTnLst>
                                </p:cTn>
                              </p:par>
                              <p:par>
                                <p:cTn id="188" presetID="9" presetClass="exit" presetSubtype="0" fill="hold" grpId="0" nodeType="withEffect">
                                  <p:stCondLst>
                                    <p:cond delay="0"/>
                                  </p:stCondLst>
                                  <p:childTnLst>
                                    <p:animEffect transition="out" filter="dissolve">
                                      <p:cBhvr>
                                        <p:cTn id="189" dur="500"/>
                                        <p:tgtEl>
                                          <p:spTgt spid="515291"/>
                                        </p:tgtEl>
                                      </p:cBhvr>
                                    </p:animEffect>
                                    <p:set>
                                      <p:cBhvr>
                                        <p:cTn id="190" dur="1" fill="hold">
                                          <p:stCondLst>
                                            <p:cond delay="499"/>
                                          </p:stCondLst>
                                        </p:cTn>
                                        <p:tgtEl>
                                          <p:spTgt spid="515291"/>
                                        </p:tgtEl>
                                        <p:attrNameLst>
                                          <p:attrName>style.visibility</p:attrName>
                                        </p:attrNameLst>
                                      </p:cBhvr>
                                      <p:to>
                                        <p:strVal val="hidden"/>
                                      </p:to>
                                    </p:set>
                                  </p:childTnLst>
                                </p:cTn>
                              </p:par>
                              <p:par>
                                <p:cTn id="191" presetID="9" presetClass="exit" presetSubtype="0" fill="hold" grpId="0" nodeType="withEffect">
                                  <p:stCondLst>
                                    <p:cond delay="0"/>
                                  </p:stCondLst>
                                  <p:childTnLst>
                                    <p:animEffect transition="out" filter="dissolve">
                                      <p:cBhvr>
                                        <p:cTn id="192" dur="500"/>
                                        <p:tgtEl>
                                          <p:spTgt spid="515295"/>
                                        </p:tgtEl>
                                      </p:cBhvr>
                                    </p:animEffect>
                                    <p:set>
                                      <p:cBhvr>
                                        <p:cTn id="193" dur="1" fill="hold">
                                          <p:stCondLst>
                                            <p:cond delay="499"/>
                                          </p:stCondLst>
                                        </p:cTn>
                                        <p:tgtEl>
                                          <p:spTgt spid="515295"/>
                                        </p:tgtEl>
                                        <p:attrNameLst>
                                          <p:attrName>style.visibility</p:attrName>
                                        </p:attrNameLst>
                                      </p:cBhvr>
                                      <p:to>
                                        <p:strVal val="hidden"/>
                                      </p:to>
                                    </p:set>
                                  </p:childTnLst>
                                </p:cTn>
                              </p:par>
                              <p:par>
                                <p:cTn id="194" presetID="9" presetClass="exit" presetSubtype="0" fill="hold" grpId="0" nodeType="withEffect">
                                  <p:stCondLst>
                                    <p:cond delay="0"/>
                                  </p:stCondLst>
                                  <p:childTnLst>
                                    <p:animEffect transition="out" filter="dissolve">
                                      <p:cBhvr>
                                        <p:cTn id="195" dur="500"/>
                                        <p:tgtEl>
                                          <p:spTgt spid="515296"/>
                                        </p:tgtEl>
                                      </p:cBhvr>
                                    </p:animEffect>
                                    <p:set>
                                      <p:cBhvr>
                                        <p:cTn id="196" dur="1" fill="hold">
                                          <p:stCondLst>
                                            <p:cond delay="499"/>
                                          </p:stCondLst>
                                        </p:cTn>
                                        <p:tgtEl>
                                          <p:spTgt spid="515296"/>
                                        </p:tgtEl>
                                        <p:attrNameLst>
                                          <p:attrName>style.visibility</p:attrName>
                                        </p:attrNameLst>
                                      </p:cBhvr>
                                      <p:to>
                                        <p:strVal val="hidden"/>
                                      </p:to>
                                    </p:set>
                                  </p:childTnLst>
                                </p:cTn>
                              </p:par>
                              <p:par>
                                <p:cTn id="197" presetID="9" presetClass="exit" presetSubtype="0" fill="hold" grpId="0" nodeType="withEffect">
                                  <p:stCondLst>
                                    <p:cond delay="0"/>
                                  </p:stCondLst>
                                  <p:childTnLst>
                                    <p:animEffect transition="out" filter="dissolve">
                                      <p:cBhvr>
                                        <p:cTn id="198" dur="500"/>
                                        <p:tgtEl>
                                          <p:spTgt spid="515297"/>
                                        </p:tgtEl>
                                      </p:cBhvr>
                                    </p:animEffect>
                                    <p:set>
                                      <p:cBhvr>
                                        <p:cTn id="199" dur="1" fill="hold">
                                          <p:stCondLst>
                                            <p:cond delay="499"/>
                                          </p:stCondLst>
                                        </p:cTn>
                                        <p:tgtEl>
                                          <p:spTgt spid="515297"/>
                                        </p:tgtEl>
                                        <p:attrNameLst>
                                          <p:attrName>style.visibility</p:attrName>
                                        </p:attrNameLst>
                                      </p:cBhvr>
                                      <p:to>
                                        <p:strVal val="hidden"/>
                                      </p:to>
                                    </p:set>
                                  </p:childTnLst>
                                </p:cTn>
                              </p:par>
                              <p:par>
                                <p:cTn id="200" presetID="9" presetClass="exit" presetSubtype="0" fill="hold" grpId="0" nodeType="withEffect">
                                  <p:stCondLst>
                                    <p:cond delay="0"/>
                                  </p:stCondLst>
                                  <p:childTnLst>
                                    <p:animEffect transition="out" filter="dissolve">
                                      <p:cBhvr>
                                        <p:cTn id="201" dur="500"/>
                                        <p:tgtEl>
                                          <p:spTgt spid="515298"/>
                                        </p:tgtEl>
                                      </p:cBhvr>
                                    </p:animEffect>
                                    <p:set>
                                      <p:cBhvr>
                                        <p:cTn id="202" dur="1" fill="hold">
                                          <p:stCondLst>
                                            <p:cond delay="499"/>
                                          </p:stCondLst>
                                        </p:cTn>
                                        <p:tgtEl>
                                          <p:spTgt spid="515298"/>
                                        </p:tgtEl>
                                        <p:attrNameLst>
                                          <p:attrName>style.visibility</p:attrName>
                                        </p:attrNameLst>
                                      </p:cBhvr>
                                      <p:to>
                                        <p:strVal val="hidden"/>
                                      </p:to>
                                    </p:set>
                                  </p:childTnLst>
                                </p:cTn>
                              </p:par>
                              <p:par>
                                <p:cTn id="203" presetID="9" presetClass="exit" presetSubtype="0" fill="hold" grpId="0" nodeType="withEffect">
                                  <p:stCondLst>
                                    <p:cond delay="0"/>
                                  </p:stCondLst>
                                  <p:childTnLst>
                                    <p:animEffect transition="out" filter="dissolve">
                                      <p:cBhvr>
                                        <p:cTn id="204" dur="500"/>
                                        <p:tgtEl>
                                          <p:spTgt spid="515299"/>
                                        </p:tgtEl>
                                      </p:cBhvr>
                                    </p:animEffect>
                                    <p:set>
                                      <p:cBhvr>
                                        <p:cTn id="205" dur="1" fill="hold">
                                          <p:stCondLst>
                                            <p:cond delay="499"/>
                                          </p:stCondLst>
                                        </p:cTn>
                                        <p:tgtEl>
                                          <p:spTgt spid="515299"/>
                                        </p:tgtEl>
                                        <p:attrNameLst>
                                          <p:attrName>style.visibility</p:attrName>
                                        </p:attrNameLst>
                                      </p:cBhvr>
                                      <p:to>
                                        <p:strVal val="hidden"/>
                                      </p:to>
                                    </p:set>
                                  </p:childTnLst>
                                </p:cTn>
                              </p:par>
                              <p:par>
                                <p:cTn id="206" presetID="9" presetClass="exit" presetSubtype="0" fill="hold" grpId="0" nodeType="withEffect">
                                  <p:stCondLst>
                                    <p:cond delay="0"/>
                                  </p:stCondLst>
                                  <p:childTnLst>
                                    <p:animEffect transition="out" filter="dissolve">
                                      <p:cBhvr>
                                        <p:cTn id="207" dur="500"/>
                                        <p:tgtEl>
                                          <p:spTgt spid="515300"/>
                                        </p:tgtEl>
                                      </p:cBhvr>
                                    </p:animEffect>
                                    <p:set>
                                      <p:cBhvr>
                                        <p:cTn id="208" dur="1" fill="hold">
                                          <p:stCondLst>
                                            <p:cond delay="499"/>
                                          </p:stCondLst>
                                        </p:cTn>
                                        <p:tgtEl>
                                          <p:spTgt spid="515300"/>
                                        </p:tgtEl>
                                        <p:attrNameLst>
                                          <p:attrName>style.visibility</p:attrName>
                                        </p:attrNameLst>
                                      </p:cBhvr>
                                      <p:to>
                                        <p:strVal val="hidden"/>
                                      </p:to>
                                    </p:set>
                                  </p:childTnLst>
                                </p:cTn>
                              </p:par>
                              <p:par>
                                <p:cTn id="209" presetID="9" presetClass="exit" presetSubtype="0" fill="hold" grpId="0" nodeType="withEffect">
                                  <p:stCondLst>
                                    <p:cond delay="0"/>
                                  </p:stCondLst>
                                  <p:childTnLst>
                                    <p:animEffect transition="out" filter="dissolve">
                                      <p:cBhvr>
                                        <p:cTn id="210" dur="500"/>
                                        <p:tgtEl>
                                          <p:spTgt spid="515301"/>
                                        </p:tgtEl>
                                      </p:cBhvr>
                                    </p:animEffect>
                                    <p:set>
                                      <p:cBhvr>
                                        <p:cTn id="211" dur="1" fill="hold">
                                          <p:stCondLst>
                                            <p:cond delay="499"/>
                                          </p:stCondLst>
                                        </p:cTn>
                                        <p:tgtEl>
                                          <p:spTgt spid="515301"/>
                                        </p:tgtEl>
                                        <p:attrNameLst>
                                          <p:attrName>style.visibility</p:attrName>
                                        </p:attrNameLst>
                                      </p:cBhvr>
                                      <p:to>
                                        <p:strVal val="hidden"/>
                                      </p:to>
                                    </p:set>
                                  </p:childTnLst>
                                </p:cTn>
                              </p:par>
                              <p:par>
                                <p:cTn id="212" presetID="9" presetClass="exit" presetSubtype="0" fill="hold" grpId="0" nodeType="withEffect">
                                  <p:stCondLst>
                                    <p:cond delay="0"/>
                                  </p:stCondLst>
                                  <p:childTnLst>
                                    <p:animEffect transition="out" filter="dissolve">
                                      <p:cBhvr>
                                        <p:cTn id="213" dur="500"/>
                                        <p:tgtEl>
                                          <p:spTgt spid="515302"/>
                                        </p:tgtEl>
                                      </p:cBhvr>
                                    </p:animEffect>
                                    <p:set>
                                      <p:cBhvr>
                                        <p:cTn id="214" dur="1" fill="hold">
                                          <p:stCondLst>
                                            <p:cond delay="499"/>
                                          </p:stCondLst>
                                        </p:cTn>
                                        <p:tgtEl>
                                          <p:spTgt spid="515302"/>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515303"/>
                                        </p:tgtEl>
                                      </p:cBhvr>
                                    </p:animEffect>
                                    <p:set>
                                      <p:cBhvr>
                                        <p:cTn id="217" dur="1" fill="hold">
                                          <p:stCondLst>
                                            <p:cond delay="499"/>
                                          </p:stCondLst>
                                        </p:cTn>
                                        <p:tgtEl>
                                          <p:spTgt spid="515303"/>
                                        </p:tgtEl>
                                        <p:attrNameLst>
                                          <p:attrName>style.visibility</p:attrName>
                                        </p:attrNameLst>
                                      </p:cBhvr>
                                      <p:to>
                                        <p:strVal val="hidden"/>
                                      </p:to>
                                    </p:set>
                                  </p:childTnLst>
                                </p:cTn>
                              </p:par>
                              <p:par>
                                <p:cTn id="218" presetID="9" presetClass="exit" presetSubtype="0" fill="hold" grpId="0" nodeType="withEffect">
                                  <p:stCondLst>
                                    <p:cond delay="0"/>
                                  </p:stCondLst>
                                  <p:childTnLst>
                                    <p:animEffect transition="out" filter="dissolve">
                                      <p:cBhvr>
                                        <p:cTn id="219" dur="500"/>
                                        <p:tgtEl>
                                          <p:spTgt spid="515304"/>
                                        </p:tgtEl>
                                      </p:cBhvr>
                                    </p:animEffect>
                                    <p:set>
                                      <p:cBhvr>
                                        <p:cTn id="220" dur="1" fill="hold">
                                          <p:stCondLst>
                                            <p:cond delay="499"/>
                                          </p:stCondLst>
                                        </p:cTn>
                                        <p:tgtEl>
                                          <p:spTgt spid="5153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94" grpId="0"/>
      <p:bldP spid="515195" grpId="0"/>
      <p:bldP spid="515196" grpId="0"/>
      <p:bldP spid="515197" grpId="0"/>
      <p:bldP spid="515198" grpId="0"/>
      <p:bldP spid="515203" grpId="0"/>
      <p:bldP spid="515204" grpId="0"/>
      <p:bldP spid="515205" grpId="0"/>
      <p:bldP spid="515206" grpId="0"/>
      <p:bldP spid="515207" grpId="0"/>
      <p:bldP spid="515208" grpId="0"/>
      <p:bldP spid="515210" grpId="0"/>
      <p:bldP spid="515211" grpId="0"/>
      <p:bldP spid="515217" grpId="0"/>
      <p:bldP spid="515218" grpId="0"/>
      <p:bldP spid="515219" grpId="0"/>
      <p:bldP spid="515220" grpId="0"/>
      <p:bldP spid="515221" grpId="0"/>
      <p:bldP spid="515222" grpId="0"/>
      <p:bldP spid="515223" grpId="0"/>
      <p:bldP spid="515224" grpId="0"/>
      <p:bldP spid="515225" grpId="0"/>
      <p:bldP spid="515226" grpId="0"/>
      <p:bldP spid="515248" grpId="0"/>
      <p:bldP spid="515249" grpId="0"/>
      <p:bldP spid="515250" grpId="0"/>
      <p:bldP spid="515251" grpId="0"/>
      <p:bldP spid="515260" grpId="0"/>
      <p:bldP spid="515261" grpId="0"/>
      <p:bldP spid="515262" grpId="0"/>
      <p:bldP spid="515263" grpId="0"/>
      <p:bldP spid="515267" grpId="0"/>
      <p:bldP spid="515271" grpId="0"/>
      <p:bldP spid="515273" grpId="0"/>
      <p:bldP spid="515274" grpId="0"/>
      <p:bldP spid="515275" grpId="0"/>
      <p:bldP spid="515279" grpId="0"/>
      <p:bldP spid="515281" grpId="0"/>
      <p:bldP spid="515286" grpId="0"/>
      <p:bldP spid="515291" grpId="0"/>
      <p:bldP spid="515295" grpId="0"/>
      <p:bldP spid="515296" grpId="0"/>
      <p:bldP spid="515297" grpId="0"/>
      <p:bldP spid="515298" grpId="0"/>
      <p:bldP spid="515299" grpId="0"/>
      <p:bldP spid="515300" grpId="0"/>
      <p:bldP spid="515301" grpId="0"/>
      <p:bldP spid="515302" grpId="0"/>
      <p:bldP spid="515303" grpId="0"/>
      <p:bldP spid="51530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61507" name="Text Box 3"/>
          <p:cNvSpPr txBox="1">
            <a:spLocks noChangeArrowheads="1"/>
          </p:cNvSpPr>
          <p:nvPr/>
        </p:nvSpPr>
        <p:spPr bwMode="auto">
          <a:xfrm>
            <a:off x="1519310" y="73652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661508" name="AutoShape 4"/>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09" name="Text Box 5"/>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61510" name="Text Box 6"/>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61511" name="Text Box 7"/>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61512" name="Text Box 8"/>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61513" name="Text Box 9"/>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61514" name="Line 10"/>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Line 11"/>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6" name="Line 12"/>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7" name="Line 13"/>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8" name="Text Box 14"/>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61519" name="Text Box 15"/>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61520" name="Text Box 16"/>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61521" name="Text Box 17"/>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61522" name="Text Box 18"/>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61523" name="Text Box 19"/>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61524" name="Line 20"/>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5" name="Text Box 21"/>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61526" name="Text Box 22"/>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61527" name="Line 23"/>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8" name="Line 24"/>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9" name="Line 25"/>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0" name="Line 26"/>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1" name="Line 27"/>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2" name="Text Box 28"/>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61533" name="Text Box 29"/>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61534" name="Text Box 30"/>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61535" name="Text Box 31"/>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61536" name="Text Box 32"/>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61537" name="Text Box 33"/>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61538" name="Text Box 34"/>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61539" name="Text Box 35"/>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61540" name="Text Box 36"/>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61541" name="Text Box 37"/>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61542" name="Text Box 38"/>
          <p:cNvSpPr txBox="1">
            <a:spLocks noChangeArrowheads="1"/>
          </p:cNvSpPr>
          <p:nvPr/>
        </p:nvSpPr>
        <p:spPr bwMode="auto">
          <a:xfrm>
            <a:off x="1490663" y="1524000"/>
            <a:ext cx="2319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pPr>
            <a:r>
              <a:rPr lang="en-IN" altLang="en-US">
                <a:solidFill>
                  <a:schemeClr val="accent2"/>
                </a:solidFill>
              </a:rPr>
              <a:t>Increment = 2 Pass = 2</a:t>
            </a:r>
            <a:endParaRPr lang="en-US" altLang="en-US" b="1"/>
          </a:p>
        </p:txBody>
      </p:sp>
      <p:sp>
        <p:nvSpPr>
          <p:cNvPr id="661543" name="Line 39"/>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44" name="Line 40"/>
          <p:cNvSpPr>
            <a:spLocks noChangeShapeType="1"/>
          </p:cNvSpPr>
          <p:nvPr/>
        </p:nvSpPr>
        <p:spPr bwMode="auto">
          <a:xfrm>
            <a:off x="1566863" y="4953000"/>
            <a:ext cx="10382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45" name="Line 41"/>
          <p:cNvSpPr>
            <a:spLocks noChangeShapeType="1"/>
          </p:cNvSpPr>
          <p:nvPr/>
        </p:nvSpPr>
        <p:spPr bwMode="auto">
          <a:xfrm flipV="1">
            <a:off x="25765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46" name="Line 42"/>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47" name="Line 43"/>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48" name="Line 44"/>
          <p:cNvSpPr>
            <a:spLocks noChangeShapeType="1"/>
          </p:cNvSpPr>
          <p:nvPr/>
        </p:nvSpPr>
        <p:spPr bwMode="auto">
          <a:xfrm flipV="1">
            <a:off x="48006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49" name="Line 45"/>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50" name="Line 46"/>
          <p:cNvSpPr>
            <a:spLocks noChangeShapeType="1"/>
          </p:cNvSpPr>
          <p:nvPr/>
        </p:nvSpPr>
        <p:spPr bwMode="auto">
          <a:xfrm flipV="1">
            <a:off x="59007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51" name="Line 47"/>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52" name="Line 48"/>
          <p:cNvSpPr>
            <a:spLocks noChangeShapeType="1"/>
          </p:cNvSpPr>
          <p:nvPr/>
        </p:nvSpPr>
        <p:spPr bwMode="auto">
          <a:xfrm flipV="1">
            <a:off x="6967538" y="4652963"/>
            <a:ext cx="0" cy="3000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53" name="Line 49"/>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54" name="Rectangle 50"/>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61555" name="AutoShape 51"/>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6" name="Text Box 52"/>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61557" name="Text Box 53"/>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61558" name="Text Box 54"/>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61559" name="Text Box 55"/>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61560" name="Line 56"/>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61" name="Line 57"/>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62" name="Line 58"/>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63" name="Text Box 59"/>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61564" name="Text Box 60"/>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61565" name="Text Box 61"/>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61566" name="Text Box 62"/>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61567" name="AutoShape 63"/>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68" name="Text Box 64"/>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61569" name="Text Box 65"/>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61570" name="Text Box 66"/>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61571" name="Text Box 67"/>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61572" name="Line 68"/>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73" name="Line 69"/>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74" name="Line 70"/>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75" name="Text Box 71"/>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61576" name="Text Box 72"/>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61577" name="Text Box 73"/>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61578" name="Text Box 74"/>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61579" name="Text Box 75"/>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61580" name="Line 76"/>
          <p:cNvSpPr>
            <a:spLocks noChangeShapeType="1"/>
          </p:cNvSpPr>
          <p:nvPr/>
        </p:nvSpPr>
        <p:spPr bwMode="auto">
          <a:xfrm flipV="1">
            <a:off x="2062163"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1" name="Line 77"/>
          <p:cNvSpPr>
            <a:spLocks noChangeShapeType="1"/>
          </p:cNvSpPr>
          <p:nvPr/>
        </p:nvSpPr>
        <p:spPr bwMode="auto">
          <a:xfrm>
            <a:off x="2062163" y="51054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2" name="Line 78"/>
          <p:cNvSpPr>
            <a:spLocks noChangeShapeType="1"/>
          </p:cNvSpPr>
          <p:nvPr/>
        </p:nvSpPr>
        <p:spPr bwMode="auto">
          <a:xfrm flipV="1">
            <a:off x="3119438"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3" name="Line 79"/>
          <p:cNvSpPr>
            <a:spLocks noChangeShapeType="1"/>
          </p:cNvSpPr>
          <p:nvPr/>
        </p:nvSpPr>
        <p:spPr bwMode="auto">
          <a:xfrm>
            <a:off x="3052763" y="5105400"/>
            <a:ext cx="1214437"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4" name="Line 80"/>
          <p:cNvSpPr>
            <a:spLocks noChangeShapeType="1"/>
          </p:cNvSpPr>
          <p:nvPr/>
        </p:nvSpPr>
        <p:spPr bwMode="auto">
          <a:xfrm flipV="1">
            <a:off x="4267200"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5" name="Line 81"/>
          <p:cNvSpPr>
            <a:spLocks noChangeShapeType="1"/>
          </p:cNvSpPr>
          <p:nvPr/>
        </p:nvSpPr>
        <p:spPr bwMode="auto">
          <a:xfrm>
            <a:off x="4105275" y="5105400"/>
            <a:ext cx="121443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6" name="Line 82"/>
          <p:cNvSpPr>
            <a:spLocks noChangeShapeType="1"/>
          </p:cNvSpPr>
          <p:nvPr/>
        </p:nvSpPr>
        <p:spPr bwMode="auto">
          <a:xfrm flipV="1">
            <a:off x="5334000" y="4643438"/>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7" name="Line 83"/>
          <p:cNvSpPr>
            <a:spLocks noChangeShapeType="1"/>
          </p:cNvSpPr>
          <p:nvPr/>
        </p:nvSpPr>
        <p:spPr bwMode="auto">
          <a:xfrm>
            <a:off x="5219700" y="5105400"/>
            <a:ext cx="122713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8" name="Line 84"/>
          <p:cNvSpPr>
            <a:spLocks noChangeShapeType="1"/>
          </p:cNvSpPr>
          <p:nvPr/>
        </p:nvSpPr>
        <p:spPr bwMode="auto">
          <a:xfrm flipV="1">
            <a:off x="6448425" y="4643438"/>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89" name="Line 85"/>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90" name="Line 86"/>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91" name="Text Box 87"/>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61592" name="Text Box 88"/>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61593" name="Text Box 89"/>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61594" name="Text Box 90"/>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61595" name="Line 91"/>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96" name="Text Box 92"/>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61597" name="Text Box 93"/>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61542"/>
                                        </p:tgtEl>
                                        <p:attrNameLst>
                                          <p:attrName>style.visibility</p:attrName>
                                        </p:attrNameLst>
                                      </p:cBhvr>
                                      <p:to>
                                        <p:strVal val="visible"/>
                                      </p:to>
                                    </p:set>
                                    <p:animEffect transition="in" filter="dissolve">
                                      <p:cBhvr>
                                        <p:cTn id="7" dur="500"/>
                                        <p:tgtEl>
                                          <p:spTgt spid="661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61543"/>
                                        </p:tgtEl>
                                        <p:attrNameLst>
                                          <p:attrName>style.visibility</p:attrName>
                                        </p:attrNameLst>
                                      </p:cBhvr>
                                      <p:to>
                                        <p:strVal val="visible"/>
                                      </p:to>
                                    </p:set>
                                    <p:animEffect transition="in" filter="dissolve">
                                      <p:cBhvr>
                                        <p:cTn id="12" dur="500"/>
                                        <p:tgtEl>
                                          <p:spTgt spid="661543"/>
                                        </p:tgtEl>
                                      </p:cBhvr>
                                    </p:animEffect>
                                  </p:childTnLst>
                                </p:cTn>
                              </p:par>
                              <p:par>
                                <p:cTn id="13" presetID="9" presetClass="entr" presetSubtype="0" fill="hold" nodeType="withEffect">
                                  <p:stCondLst>
                                    <p:cond delay="0"/>
                                  </p:stCondLst>
                                  <p:childTnLst>
                                    <p:set>
                                      <p:cBhvr>
                                        <p:cTn id="14" dur="1" fill="hold">
                                          <p:stCondLst>
                                            <p:cond delay="0"/>
                                          </p:stCondLst>
                                        </p:cTn>
                                        <p:tgtEl>
                                          <p:spTgt spid="661544"/>
                                        </p:tgtEl>
                                        <p:attrNameLst>
                                          <p:attrName>style.visibility</p:attrName>
                                        </p:attrNameLst>
                                      </p:cBhvr>
                                      <p:to>
                                        <p:strVal val="visible"/>
                                      </p:to>
                                    </p:set>
                                    <p:animEffect transition="in" filter="dissolve">
                                      <p:cBhvr>
                                        <p:cTn id="15" dur="500"/>
                                        <p:tgtEl>
                                          <p:spTgt spid="661544"/>
                                        </p:tgtEl>
                                      </p:cBhvr>
                                    </p:animEffect>
                                  </p:childTnLst>
                                </p:cTn>
                              </p:par>
                              <p:par>
                                <p:cTn id="16" presetID="9" presetClass="entr" presetSubtype="0" fill="hold" nodeType="withEffect">
                                  <p:stCondLst>
                                    <p:cond delay="0"/>
                                  </p:stCondLst>
                                  <p:childTnLst>
                                    <p:set>
                                      <p:cBhvr>
                                        <p:cTn id="17" dur="1" fill="hold">
                                          <p:stCondLst>
                                            <p:cond delay="0"/>
                                          </p:stCondLst>
                                        </p:cTn>
                                        <p:tgtEl>
                                          <p:spTgt spid="661545"/>
                                        </p:tgtEl>
                                        <p:attrNameLst>
                                          <p:attrName>style.visibility</p:attrName>
                                        </p:attrNameLst>
                                      </p:cBhvr>
                                      <p:to>
                                        <p:strVal val="visible"/>
                                      </p:to>
                                    </p:set>
                                    <p:animEffect transition="in" filter="dissolve">
                                      <p:cBhvr>
                                        <p:cTn id="18" dur="500"/>
                                        <p:tgtEl>
                                          <p:spTgt spid="661545"/>
                                        </p:tgtEl>
                                      </p:cBhvr>
                                    </p:animEffect>
                                  </p:childTnLst>
                                </p:cTn>
                              </p:par>
                              <p:par>
                                <p:cTn id="19" presetID="9" presetClass="entr" presetSubtype="0" fill="hold" nodeType="withEffect">
                                  <p:stCondLst>
                                    <p:cond delay="0"/>
                                  </p:stCondLst>
                                  <p:childTnLst>
                                    <p:set>
                                      <p:cBhvr>
                                        <p:cTn id="20" dur="1" fill="hold">
                                          <p:stCondLst>
                                            <p:cond delay="0"/>
                                          </p:stCondLst>
                                        </p:cTn>
                                        <p:tgtEl>
                                          <p:spTgt spid="661546"/>
                                        </p:tgtEl>
                                        <p:attrNameLst>
                                          <p:attrName>style.visibility</p:attrName>
                                        </p:attrNameLst>
                                      </p:cBhvr>
                                      <p:to>
                                        <p:strVal val="visible"/>
                                      </p:to>
                                    </p:set>
                                    <p:animEffect transition="in" filter="dissolve">
                                      <p:cBhvr>
                                        <p:cTn id="21" dur="500"/>
                                        <p:tgtEl>
                                          <p:spTgt spid="661546"/>
                                        </p:tgtEl>
                                      </p:cBhvr>
                                    </p:animEffect>
                                  </p:childTnLst>
                                </p:cTn>
                              </p:par>
                              <p:par>
                                <p:cTn id="22" presetID="9" presetClass="entr" presetSubtype="0" fill="hold" nodeType="withEffect">
                                  <p:stCondLst>
                                    <p:cond delay="0"/>
                                  </p:stCondLst>
                                  <p:childTnLst>
                                    <p:set>
                                      <p:cBhvr>
                                        <p:cTn id="23" dur="1" fill="hold">
                                          <p:stCondLst>
                                            <p:cond delay="0"/>
                                          </p:stCondLst>
                                        </p:cTn>
                                        <p:tgtEl>
                                          <p:spTgt spid="661547"/>
                                        </p:tgtEl>
                                        <p:attrNameLst>
                                          <p:attrName>style.visibility</p:attrName>
                                        </p:attrNameLst>
                                      </p:cBhvr>
                                      <p:to>
                                        <p:strVal val="visible"/>
                                      </p:to>
                                    </p:set>
                                    <p:animEffect transition="in" filter="dissolve">
                                      <p:cBhvr>
                                        <p:cTn id="24" dur="500"/>
                                        <p:tgtEl>
                                          <p:spTgt spid="661547"/>
                                        </p:tgtEl>
                                      </p:cBhvr>
                                    </p:animEffect>
                                  </p:childTnLst>
                                </p:cTn>
                              </p:par>
                              <p:par>
                                <p:cTn id="25" presetID="9" presetClass="entr" presetSubtype="0" fill="hold" nodeType="withEffect">
                                  <p:stCondLst>
                                    <p:cond delay="0"/>
                                  </p:stCondLst>
                                  <p:childTnLst>
                                    <p:set>
                                      <p:cBhvr>
                                        <p:cTn id="26" dur="1" fill="hold">
                                          <p:stCondLst>
                                            <p:cond delay="0"/>
                                          </p:stCondLst>
                                        </p:cTn>
                                        <p:tgtEl>
                                          <p:spTgt spid="661549"/>
                                        </p:tgtEl>
                                        <p:attrNameLst>
                                          <p:attrName>style.visibility</p:attrName>
                                        </p:attrNameLst>
                                      </p:cBhvr>
                                      <p:to>
                                        <p:strVal val="visible"/>
                                      </p:to>
                                    </p:set>
                                    <p:animEffect transition="in" filter="dissolve">
                                      <p:cBhvr>
                                        <p:cTn id="27" dur="500"/>
                                        <p:tgtEl>
                                          <p:spTgt spid="661549"/>
                                        </p:tgtEl>
                                      </p:cBhvr>
                                    </p:animEffect>
                                  </p:childTnLst>
                                </p:cTn>
                              </p:par>
                              <p:par>
                                <p:cTn id="28" presetID="9" presetClass="entr" presetSubtype="0" fill="hold" nodeType="withEffect">
                                  <p:stCondLst>
                                    <p:cond delay="0"/>
                                  </p:stCondLst>
                                  <p:childTnLst>
                                    <p:set>
                                      <p:cBhvr>
                                        <p:cTn id="29" dur="1" fill="hold">
                                          <p:stCondLst>
                                            <p:cond delay="0"/>
                                          </p:stCondLst>
                                        </p:cTn>
                                        <p:tgtEl>
                                          <p:spTgt spid="661548"/>
                                        </p:tgtEl>
                                        <p:attrNameLst>
                                          <p:attrName>style.visibility</p:attrName>
                                        </p:attrNameLst>
                                      </p:cBhvr>
                                      <p:to>
                                        <p:strVal val="visible"/>
                                      </p:to>
                                    </p:set>
                                    <p:animEffect transition="in" filter="dissolve">
                                      <p:cBhvr>
                                        <p:cTn id="30" dur="500"/>
                                        <p:tgtEl>
                                          <p:spTgt spid="661548"/>
                                        </p:tgtEl>
                                      </p:cBhvr>
                                    </p:animEffect>
                                  </p:childTnLst>
                                </p:cTn>
                              </p:par>
                              <p:par>
                                <p:cTn id="31" presetID="9" presetClass="entr" presetSubtype="0" fill="hold" nodeType="withEffect">
                                  <p:stCondLst>
                                    <p:cond delay="0"/>
                                  </p:stCondLst>
                                  <p:childTnLst>
                                    <p:set>
                                      <p:cBhvr>
                                        <p:cTn id="32" dur="1" fill="hold">
                                          <p:stCondLst>
                                            <p:cond delay="0"/>
                                          </p:stCondLst>
                                        </p:cTn>
                                        <p:tgtEl>
                                          <p:spTgt spid="661550"/>
                                        </p:tgtEl>
                                        <p:attrNameLst>
                                          <p:attrName>style.visibility</p:attrName>
                                        </p:attrNameLst>
                                      </p:cBhvr>
                                      <p:to>
                                        <p:strVal val="visible"/>
                                      </p:to>
                                    </p:set>
                                    <p:animEffect transition="in" filter="dissolve">
                                      <p:cBhvr>
                                        <p:cTn id="33" dur="500"/>
                                        <p:tgtEl>
                                          <p:spTgt spid="661550"/>
                                        </p:tgtEl>
                                      </p:cBhvr>
                                    </p:animEffect>
                                  </p:childTnLst>
                                </p:cTn>
                              </p:par>
                              <p:par>
                                <p:cTn id="34" presetID="9" presetClass="entr" presetSubtype="0" fill="hold" nodeType="withEffect">
                                  <p:stCondLst>
                                    <p:cond delay="0"/>
                                  </p:stCondLst>
                                  <p:childTnLst>
                                    <p:set>
                                      <p:cBhvr>
                                        <p:cTn id="35" dur="1" fill="hold">
                                          <p:stCondLst>
                                            <p:cond delay="0"/>
                                          </p:stCondLst>
                                        </p:cTn>
                                        <p:tgtEl>
                                          <p:spTgt spid="661551"/>
                                        </p:tgtEl>
                                        <p:attrNameLst>
                                          <p:attrName>style.visibility</p:attrName>
                                        </p:attrNameLst>
                                      </p:cBhvr>
                                      <p:to>
                                        <p:strVal val="visible"/>
                                      </p:to>
                                    </p:set>
                                    <p:animEffect transition="in" filter="dissolve">
                                      <p:cBhvr>
                                        <p:cTn id="36" dur="500"/>
                                        <p:tgtEl>
                                          <p:spTgt spid="661551"/>
                                        </p:tgtEl>
                                      </p:cBhvr>
                                    </p:animEffect>
                                  </p:childTnLst>
                                </p:cTn>
                              </p:par>
                              <p:par>
                                <p:cTn id="37" presetID="9" presetClass="entr" presetSubtype="0" fill="hold" nodeType="withEffect">
                                  <p:stCondLst>
                                    <p:cond delay="0"/>
                                  </p:stCondLst>
                                  <p:childTnLst>
                                    <p:set>
                                      <p:cBhvr>
                                        <p:cTn id="38" dur="1" fill="hold">
                                          <p:stCondLst>
                                            <p:cond delay="0"/>
                                          </p:stCondLst>
                                        </p:cTn>
                                        <p:tgtEl>
                                          <p:spTgt spid="661553"/>
                                        </p:tgtEl>
                                        <p:attrNameLst>
                                          <p:attrName>style.visibility</p:attrName>
                                        </p:attrNameLst>
                                      </p:cBhvr>
                                      <p:to>
                                        <p:strVal val="visible"/>
                                      </p:to>
                                    </p:set>
                                    <p:animEffect transition="in" filter="dissolve">
                                      <p:cBhvr>
                                        <p:cTn id="39" dur="500"/>
                                        <p:tgtEl>
                                          <p:spTgt spid="661553"/>
                                        </p:tgtEl>
                                      </p:cBhvr>
                                    </p:animEffect>
                                  </p:childTnLst>
                                </p:cTn>
                              </p:par>
                              <p:par>
                                <p:cTn id="40" presetID="9" presetClass="entr" presetSubtype="0" fill="hold" nodeType="withEffect">
                                  <p:stCondLst>
                                    <p:cond delay="0"/>
                                  </p:stCondLst>
                                  <p:childTnLst>
                                    <p:set>
                                      <p:cBhvr>
                                        <p:cTn id="41" dur="1" fill="hold">
                                          <p:stCondLst>
                                            <p:cond delay="0"/>
                                          </p:stCondLst>
                                        </p:cTn>
                                        <p:tgtEl>
                                          <p:spTgt spid="661552"/>
                                        </p:tgtEl>
                                        <p:attrNameLst>
                                          <p:attrName>style.visibility</p:attrName>
                                        </p:attrNameLst>
                                      </p:cBhvr>
                                      <p:to>
                                        <p:strVal val="visible"/>
                                      </p:to>
                                    </p:set>
                                    <p:animEffect transition="in" filter="dissolve">
                                      <p:cBhvr>
                                        <p:cTn id="42" dur="500"/>
                                        <p:tgtEl>
                                          <p:spTgt spid="661552"/>
                                        </p:tgtEl>
                                      </p:cBhvr>
                                    </p:animEffect>
                                  </p:childTnLst>
                                </p:cTn>
                              </p:par>
                              <p:par>
                                <p:cTn id="43" presetID="9" presetClass="exit" presetSubtype="0" fill="hold" grpId="1" nodeType="withEffect">
                                  <p:stCondLst>
                                    <p:cond delay="0"/>
                                  </p:stCondLst>
                                  <p:childTnLst>
                                    <p:animEffect transition="out" filter="dissolve">
                                      <p:cBhvr>
                                        <p:cTn id="44" dur="500"/>
                                        <p:tgtEl>
                                          <p:spTgt spid="661542"/>
                                        </p:tgtEl>
                                      </p:cBhvr>
                                    </p:animEffect>
                                    <p:set>
                                      <p:cBhvr>
                                        <p:cTn id="45" dur="1" fill="hold">
                                          <p:stCondLst>
                                            <p:cond delay="499"/>
                                          </p:stCondLst>
                                        </p:cTn>
                                        <p:tgtEl>
                                          <p:spTgt spid="66154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661555"/>
                                        </p:tgtEl>
                                        <p:attrNameLst>
                                          <p:attrName>style.visibility</p:attrName>
                                        </p:attrNameLst>
                                      </p:cBhvr>
                                      <p:to>
                                        <p:strVal val="visible"/>
                                      </p:to>
                                    </p:set>
                                    <p:animEffect transition="in" filter="dissolve">
                                      <p:cBhvr>
                                        <p:cTn id="48" dur="500"/>
                                        <p:tgtEl>
                                          <p:spTgt spid="66155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61556"/>
                                        </p:tgtEl>
                                        <p:attrNameLst>
                                          <p:attrName>style.visibility</p:attrName>
                                        </p:attrNameLst>
                                      </p:cBhvr>
                                      <p:to>
                                        <p:strVal val="visible"/>
                                      </p:to>
                                    </p:set>
                                    <p:animEffect transition="in" filter="dissolve">
                                      <p:cBhvr>
                                        <p:cTn id="51" dur="500"/>
                                        <p:tgtEl>
                                          <p:spTgt spid="66155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61557"/>
                                        </p:tgtEl>
                                        <p:attrNameLst>
                                          <p:attrName>style.visibility</p:attrName>
                                        </p:attrNameLst>
                                      </p:cBhvr>
                                      <p:to>
                                        <p:strVal val="visible"/>
                                      </p:to>
                                    </p:set>
                                    <p:animEffect transition="in" filter="dissolve">
                                      <p:cBhvr>
                                        <p:cTn id="54" dur="500"/>
                                        <p:tgtEl>
                                          <p:spTgt spid="6615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61558"/>
                                        </p:tgtEl>
                                        <p:attrNameLst>
                                          <p:attrName>style.visibility</p:attrName>
                                        </p:attrNameLst>
                                      </p:cBhvr>
                                      <p:to>
                                        <p:strVal val="visible"/>
                                      </p:to>
                                    </p:set>
                                    <p:animEffect transition="in" filter="dissolve">
                                      <p:cBhvr>
                                        <p:cTn id="57" dur="500"/>
                                        <p:tgtEl>
                                          <p:spTgt spid="66155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61559"/>
                                        </p:tgtEl>
                                        <p:attrNameLst>
                                          <p:attrName>style.visibility</p:attrName>
                                        </p:attrNameLst>
                                      </p:cBhvr>
                                      <p:to>
                                        <p:strVal val="visible"/>
                                      </p:to>
                                    </p:set>
                                    <p:animEffect transition="in" filter="dissolve">
                                      <p:cBhvr>
                                        <p:cTn id="60" dur="500"/>
                                        <p:tgtEl>
                                          <p:spTgt spid="661559"/>
                                        </p:tgtEl>
                                      </p:cBhvr>
                                    </p:animEffect>
                                  </p:childTnLst>
                                </p:cTn>
                              </p:par>
                              <p:par>
                                <p:cTn id="61" presetID="9" presetClass="entr" presetSubtype="0" fill="hold" nodeType="withEffect">
                                  <p:stCondLst>
                                    <p:cond delay="0"/>
                                  </p:stCondLst>
                                  <p:childTnLst>
                                    <p:set>
                                      <p:cBhvr>
                                        <p:cTn id="62" dur="1" fill="hold">
                                          <p:stCondLst>
                                            <p:cond delay="0"/>
                                          </p:stCondLst>
                                        </p:cTn>
                                        <p:tgtEl>
                                          <p:spTgt spid="661560"/>
                                        </p:tgtEl>
                                        <p:attrNameLst>
                                          <p:attrName>style.visibility</p:attrName>
                                        </p:attrNameLst>
                                      </p:cBhvr>
                                      <p:to>
                                        <p:strVal val="visible"/>
                                      </p:to>
                                    </p:set>
                                    <p:animEffect transition="in" filter="dissolve">
                                      <p:cBhvr>
                                        <p:cTn id="63" dur="500"/>
                                        <p:tgtEl>
                                          <p:spTgt spid="661560"/>
                                        </p:tgtEl>
                                      </p:cBhvr>
                                    </p:animEffect>
                                  </p:childTnLst>
                                </p:cTn>
                              </p:par>
                              <p:par>
                                <p:cTn id="64" presetID="9" presetClass="entr" presetSubtype="0" fill="hold" nodeType="withEffect">
                                  <p:stCondLst>
                                    <p:cond delay="0"/>
                                  </p:stCondLst>
                                  <p:childTnLst>
                                    <p:set>
                                      <p:cBhvr>
                                        <p:cTn id="65" dur="1" fill="hold">
                                          <p:stCondLst>
                                            <p:cond delay="0"/>
                                          </p:stCondLst>
                                        </p:cTn>
                                        <p:tgtEl>
                                          <p:spTgt spid="661561"/>
                                        </p:tgtEl>
                                        <p:attrNameLst>
                                          <p:attrName>style.visibility</p:attrName>
                                        </p:attrNameLst>
                                      </p:cBhvr>
                                      <p:to>
                                        <p:strVal val="visible"/>
                                      </p:to>
                                    </p:set>
                                    <p:animEffect transition="in" filter="dissolve">
                                      <p:cBhvr>
                                        <p:cTn id="66" dur="500"/>
                                        <p:tgtEl>
                                          <p:spTgt spid="661561"/>
                                        </p:tgtEl>
                                      </p:cBhvr>
                                    </p:animEffect>
                                  </p:childTnLst>
                                </p:cTn>
                              </p:par>
                              <p:par>
                                <p:cTn id="67" presetID="9" presetClass="entr" presetSubtype="0" fill="hold" nodeType="withEffect">
                                  <p:stCondLst>
                                    <p:cond delay="0"/>
                                  </p:stCondLst>
                                  <p:childTnLst>
                                    <p:set>
                                      <p:cBhvr>
                                        <p:cTn id="68" dur="1" fill="hold">
                                          <p:stCondLst>
                                            <p:cond delay="0"/>
                                          </p:stCondLst>
                                        </p:cTn>
                                        <p:tgtEl>
                                          <p:spTgt spid="661562"/>
                                        </p:tgtEl>
                                        <p:attrNameLst>
                                          <p:attrName>style.visibility</p:attrName>
                                        </p:attrNameLst>
                                      </p:cBhvr>
                                      <p:to>
                                        <p:strVal val="visible"/>
                                      </p:to>
                                    </p:set>
                                    <p:animEffect transition="in" filter="dissolve">
                                      <p:cBhvr>
                                        <p:cTn id="69" dur="500"/>
                                        <p:tgtEl>
                                          <p:spTgt spid="66156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61563"/>
                                        </p:tgtEl>
                                        <p:attrNameLst>
                                          <p:attrName>style.visibility</p:attrName>
                                        </p:attrNameLst>
                                      </p:cBhvr>
                                      <p:to>
                                        <p:strVal val="visible"/>
                                      </p:to>
                                    </p:set>
                                    <p:animEffect transition="in" filter="dissolve">
                                      <p:cBhvr>
                                        <p:cTn id="72" dur="500"/>
                                        <p:tgtEl>
                                          <p:spTgt spid="66156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61564"/>
                                        </p:tgtEl>
                                        <p:attrNameLst>
                                          <p:attrName>style.visibility</p:attrName>
                                        </p:attrNameLst>
                                      </p:cBhvr>
                                      <p:to>
                                        <p:strVal val="visible"/>
                                      </p:to>
                                    </p:set>
                                    <p:animEffect transition="in" filter="dissolve">
                                      <p:cBhvr>
                                        <p:cTn id="75" dur="500"/>
                                        <p:tgtEl>
                                          <p:spTgt spid="66156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661565"/>
                                        </p:tgtEl>
                                        <p:attrNameLst>
                                          <p:attrName>style.visibility</p:attrName>
                                        </p:attrNameLst>
                                      </p:cBhvr>
                                      <p:to>
                                        <p:strVal val="visible"/>
                                      </p:to>
                                    </p:set>
                                    <p:animEffect transition="in" filter="dissolve">
                                      <p:cBhvr>
                                        <p:cTn id="78" dur="500"/>
                                        <p:tgtEl>
                                          <p:spTgt spid="66156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661593"/>
                                        </p:tgtEl>
                                        <p:attrNameLst>
                                          <p:attrName>style.visibility</p:attrName>
                                        </p:attrNameLst>
                                      </p:cBhvr>
                                      <p:to>
                                        <p:strVal val="visible"/>
                                      </p:to>
                                    </p:set>
                                    <p:animEffect transition="in" filter="dissolve">
                                      <p:cBhvr>
                                        <p:cTn id="81" dur="500"/>
                                        <p:tgtEl>
                                          <p:spTgt spid="66159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661594"/>
                                        </p:tgtEl>
                                        <p:attrNameLst>
                                          <p:attrName>style.visibility</p:attrName>
                                        </p:attrNameLst>
                                      </p:cBhvr>
                                      <p:to>
                                        <p:strVal val="visible"/>
                                      </p:to>
                                    </p:set>
                                    <p:animEffect transition="in" filter="dissolve">
                                      <p:cBhvr>
                                        <p:cTn id="84" dur="500"/>
                                        <p:tgtEl>
                                          <p:spTgt spid="661594"/>
                                        </p:tgtEl>
                                      </p:cBhvr>
                                    </p:animEffect>
                                  </p:childTnLst>
                                </p:cTn>
                              </p:par>
                              <p:par>
                                <p:cTn id="85" presetID="9" presetClass="entr" presetSubtype="0" fill="hold" nodeType="withEffect">
                                  <p:stCondLst>
                                    <p:cond delay="0"/>
                                  </p:stCondLst>
                                  <p:childTnLst>
                                    <p:set>
                                      <p:cBhvr>
                                        <p:cTn id="86" dur="1" fill="hold">
                                          <p:stCondLst>
                                            <p:cond delay="0"/>
                                          </p:stCondLst>
                                        </p:cTn>
                                        <p:tgtEl>
                                          <p:spTgt spid="661590"/>
                                        </p:tgtEl>
                                        <p:attrNameLst>
                                          <p:attrName>style.visibility</p:attrName>
                                        </p:attrNameLst>
                                      </p:cBhvr>
                                      <p:to>
                                        <p:strVal val="visible"/>
                                      </p:to>
                                    </p:set>
                                    <p:animEffect transition="in" filter="dissolve">
                                      <p:cBhvr>
                                        <p:cTn id="87" dur="500"/>
                                        <p:tgtEl>
                                          <p:spTgt spid="661590"/>
                                        </p:tgtEl>
                                      </p:cBhvr>
                                    </p:animEffect>
                                  </p:childTnLst>
                                </p:cTn>
                              </p:par>
                              <p:par>
                                <p:cTn id="88" presetID="9" presetClass="entr" presetSubtype="0" fill="hold" nodeType="withEffect">
                                  <p:stCondLst>
                                    <p:cond delay="0"/>
                                  </p:stCondLst>
                                  <p:childTnLst>
                                    <p:set>
                                      <p:cBhvr>
                                        <p:cTn id="89" dur="1" fill="hold">
                                          <p:stCondLst>
                                            <p:cond delay="0"/>
                                          </p:stCondLst>
                                        </p:cTn>
                                        <p:tgtEl>
                                          <p:spTgt spid="661589"/>
                                        </p:tgtEl>
                                        <p:attrNameLst>
                                          <p:attrName>style.visibility</p:attrName>
                                        </p:attrNameLst>
                                      </p:cBhvr>
                                      <p:to>
                                        <p:strVal val="visible"/>
                                      </p:to>
                                    </p:set>
                                    <p:animEffect transition="in" filter="dissolve">
                                      <p:cBhvr>
                                        <p:cTn id="90" dur="500"/>
                                        <p:tgtEl>
                                          <p:spTgt spid="661589"/>
                                        </p:tgtEl>
                                      </p:cBhvr>
                                    </p:animEffect>
                                  </p:childTnLst>
                                </p:cTn>
                              </p:par>
                              <p:par>
                                <p:cTn id="91" presetID="9" presetClass="entr" presetSubtype="0" fill="hold" grpId="1" nodeType="withEffect">
                                  <p:stCondLst>
                                    <p:cond delay="0"/>
                                  </p:stCondLst>
                                  <p:childTnLst>
                                    <p:set>
                                      <p:cBhvr>
                                        <p:cTn id="92" dur="1" fill="hold">
                                          <p:stCondLst>
                                            <p:cond delay="0"/>
                                          </p:stCondLst>
                                        </p:cTn>
                                        <p:tgtEl>
                                          <p:spTgt spid="661591"/>
                                        </p:tgtEl>
                                        <p:attrNameLst>
                                          <p:attrName>style.visibility</p:attrName>
                                        </p:attrNameLst>
                                      </p:cBhvr>
                                      <p:to>
                                        <p:strVal val="visible"/>
                                      </p:to>
                                    </p:set>
                                    <p:animEffect transition="in" filter="dissolve">
                                      <p:cBhvr>
                                        <p:cTn id="93" dur="500"/>
                                        <p:tgtEl>
                                          <p:spTgt spid="661591"/>
                                        </p:tgtEl>
                                      </p:cBhvr>
                                    </p:animEffect>
                                  </p:childTnLst>
                                </p:cTn>
                              </p:par>
                              <p:par>
                                <p:cTn id="94" presetID="9" presetClass="entr" presetSubtype="0" fill="hold" nodeType="withEffect">
                                  <p:stCondLst>
                                    <p:cond delay="0"/>
                                  </p:stCondLst>
                                  <p:childTnLst>
                                    <p:set>
                                      <p:cBhvr>
                                        <p:cTn id="95" dur="1" fill="hold">
                                          <p:stCondLst>
                                            <p:cond delay="0"/>
                                          </p:stCondLst>
                                        </p:cTn>
                                        <p:tgtEl>
                                          <p:spTgt spid="661589"/>
                                        </p:tgtEl>
                                        <p:attrNameLst>
                                          <p:attrName>style.visibility</p:attrName>
                                        </p:attrNameLst>
                                      </p:cBhvr>
                                      <p:to>
                                        <p:strVal val="visible"/>
                                      </p:to>
                                    </p:set>
                                    <p:animEffect transition="in" filter="dissolve">
                                      <p:cBhvr>
                                        <p:cTn id="96" dur="500"/>
                                        <p:tgtEl>
                                          <p:spTgt spid="661589"/>
                                        </p:tgtEl>
                                      </p:cBhvr>
                                    </p:animEffect>
                                  </p:childTnLst>
                                </p:cTn>
                              </p:par>
                              <p:par>
                                <p:cTn id="97" presetID="9" presetClass="entr" presetSubtype="0" fill="hold" nodeType="withEffect">
                                  <p:stCondLst>
                                    <p:cond delay="0"/>
                                  </p:stCondLst>
                                  <p:childTnLst>
                                    <p:set>
                                      <p:cBhvr>
                                        <p:cTn id="98" dur="1" fill="hold">
                                          <p:stCondLst>
                                            <p:cond delay="0"/>
                                          </p:stCondLst>
                                        </p:cTn>
                                        <p:tgtEl>
                                          <p:spTgt spid="661590"/>
                                        </p:tgtEl>
                                        <p:attrNameLst>
                                          <p:attrName>style.visibility</p:attrName>
                                        </p:attrNameLst>
                                      </p:cBhvr>
                                      <p:to>
                                        <p:strVal val="visible"/>
                                      </p:to>
                                    </p:set>
                                    <p:animEffect transition="in" filter="dissolve">
                                      <p:cBhvr>
                                        <p:cTn id="99" dur="500"/>
                                        <p:tgtEl>
                                          <p:spTgt spid="66159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661591"/>
                                        </p:tgtEl>
                                        <p:attrNameLst>
                                          <p:attrName>style.visibility</p:attrName>
                                        </p:attrNameLst>
                                      </p:cBhvr>
                                      <p:to>
                                        <p:strVal val="visible"/>
                                      </p:to>
                                    </p:set>
                                    <p:animEffect transition="in" filter="dissolve">
                                      <p:cBhvr>
                                        <p:cTn id="102" dur="500"/>
                                        <p:tgtEl>
                                          <p:spTgt spid="66159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61592"/>
                                        </p:tgtEl>
                                        <p:attrNameLst>
                                          <p:attrName>style.visibility</p:attrName>
                                        </p:attrNameLst>
                                      </p:cBhvr>
                                      <p:to>
                                        <p:strVal val="visible"/>
                                      </p:to>
                                    </p:set>
                                    <p:animEffect transition="in" filter="dissolve">
                                      <p:cBhvr>
                                        <p:cTn id="105" dur="500"/>
                                        <p:tgtEl>
                                          <p:spTgt spid="661592"/>
                                        </p:tgtEl>
                                      </p:cBhvr>
                                    </p:animEffect>
                                  </p:childTnLst>
                                </p:cTn>
                              </p:par>
                              <p:par>
                                <p:cTn id="106" presetID="9" presetClass="entr" presetSubtype="0" fill="hold" grpId="1" nodeType="withEffect">
                                  <p:stCondLst>
                                    <p:cond delay="0"/>
                                  </p:stCondLst>
                                  <p:childTnLst>
                                    <p:set>
                                      <p:cBhvr>
                                        <p:cTn id="107" dur="1" fill="hold">
                                          <p:stCondLst>
                                            <p:cond delay="0"/>
                                          </p:stCondLst>
                                        </p:cTn>
                                        <p:tgtEl>
                                          <p:spTgt spid="661592"/>
                                        </p:tgtEl>
                                        <p:attrNameLst>
                                          <p:attrName>style.visibility</p:attrName>
                                        </p:attrNameLst>
                                      </p:cBhvr>
                                      <p:to>
                                        <p:strVal val="visible"/>
                                      </p:to>
                                    </p:set>
                                    <p:animEffect transition="in" filter="dissolve">
                                      <p:cBhvr>
                                        <p:cTn id="108" dur="500"/>
                                        <p:tgtEl>
                                          <p:spTgt spid="661592"/>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61566"/>
                                        </p:tgtEl>
                                        <p:attrNameLst>
                                          <p:attrName>style.visibility</p:attrName>
                                        </p:attrNameLst>
                                      </p:cBhvr>
                                      <p:to>
                                        <p:strVal val="visible"/>
                                      </p:to>
                                    </p:set>
                                    <p:animEffect transition="in" filter="dissolve">
                                      <p:cBhvr>
                                        <p:cTn id="111" dur="500"/>
                                        <p:tgtEl>
                                          <p:spTgt spid="66156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61554"/>
                                        </p:tgtEl>
                                        <p:attrNameLst>
                                          <p:attrName>style.visibility</p:attrName>
                                        </p:attrNameLst>
                                      </p:cBhvr>
                                      <p:to>
                                        <p:strVal val="visible"/>
                                      </p:to>
                                    </p:set>
                                    <p:animEffect transition="in" filter="dissolve">
                                      <p:cBhvr>
                                        <p:cTn id="114" dur="500"/>
                                        <p:tgtEl>
                                          <p:spTgt spid="66155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661580"/>
                                        </p:tgtEl>
                                        <p:attrNameLst>
                                          <p:attrName>style.visibility</p:attrName>
                                        </p:attrNameLst>
                                      </p:cBhvr>
                                      <p:to>
                                        <p:strVal val="visible"/>
                                      </p:to>
                                    </p:set>
                                    <p:animEffect transition="in" filter="dissolve">
                                      <p:cBhvr>
                                        <p:cTn id="119" dur="500"/>
                                        <p:tgtEl>
                                          <p:spTgt spid="661580"/>
                                        </p:tgtEl>
                                      </p:cBhvr>
                                    </p:animEffect>
                                  </p:childTnLst>
                                </p:cTn>
                              </p:par>
                              <p:par>
                                <p:cTn id="120" presetID="9" presetClass="entr" presetSubtype="0" fill="hold" nodeType="withEffect">
                                  <p:stCondLst>
                                    <p:cond delay="0"/>
                                  </p:stCondLst>
                                  <p:childTnLst>
                                    <p:set>
                                      <p:cBhvr>
                                        <p:cTn id="121" dur="1" fill="hold">
                                          <p:stCondLst>
                                            <p:cond delay="0"/>
                                          </p:stCondLst>
                                        </p:cTn>
                                        <p:tgtEl>
                                          <p:spTgt spid="661581"/>
                                        </p:tgtEl>
                                        <p:attrNameLst>
                                          <p:attrName>style.visibility</p:attrName>
                                        </p:attrNameLst>
                                      </p:cBhvr>
                                      <p:to>
                                        <p:strVal val="visible"/>
                                      </p:to>
                                    </p:set>
                                    <p:animEffect transition="in" filter="dissolve">
                                      <p:cBhvr>
                                        <p:cTn id="122" dur="500"/>
                                        <p:tgtEl>
                                          <p:spTgt spid="661581"/>
                                        </p:tgtEl>
                                      </p:cBhvr>
                                    </p:animEffect>
                                  </p:childTnLst>
                                </p:cTn>
                              </p:par>
                              <p:par>
                                <p:cTn id="123" presetID="9" presetClass="entr" presetSubtype="0" fill="hold" nodeType="withEffect">
                                  <p:stCondLst>
                                    <p:cond delay="0"/>
                                  </p:stCondLst>
                                  <p:childTnLst>
                                    <p:set>
                                      <p:cBhvr>
                                        <p:cTn id="124" dur="1" fill="hold">
                                          <p:stCondLst>
                                            <p:cond delay="0"/>
                                          </p:stCondLst>
                                        </p:cTn>
                                        <p:tgtEl>
                                          <p:spTgt spid="661583"/>
                                        </p:tgtEl>
                                        <p:attrNameLst>
                                          <p:attrName>style.visibility</p:attrName>
                                        </p:attrNameLst>
                                      </p:cBhvr>
                                      <p:to>
                                        <p:strVal val="visible"/>
                                      </p:to>
                                    </p:set>
                                    <p:animEffect transition="in" filter="dissolve">
                                      <p:cBhvr>
                                        <p:cTn id="125" dur="500"/>
                                        <p:tgtEl>
                                          <p:spTgt spid="661583"/>
                                        </p:tgtEl>
                                      </p:cBhvr>
                                    </p:animEffect>
                                  </p:childTnLst>
                                </p:cTn>
                              </p:par>
                              <p:par>
                                <p:cTn id="126" presetID="9" presetClass="entr" presetSubtype="0" fill="hold" nodeType="withEffect">
                                  <p:stCondLst>
                                    <p:cond delay="0"/>
                                  </p:stCondLst>
                                  <p:childTnLst>
                                    <p:set>
                                      <p:cBhvr>
                                        <p:cTn id="127" dur="1" fill="hold">
                                          <p:stCondLst>
                                            <p:cond delay="0"/>
                                          </p:stCondLst>
                                        </p:cTn>
                                        <p:tgtEl>
                                          <p:spTgt spid="661585"/>
                                        </p:tgtEl>
                                        <p:attrNameLst>
                                          <p:attrName>style.visibility</p:attrName>
                                        </p:attrNameLst>
                                      </p:cBhvr>
                                      <p:to>
                                        <p:strVal val="visible"/>
                                      </p:to>
                                    </p:set>
                                    <p:animEffect transition="in" filter="dissolve">
                                      <p:cBhvr>
                                        <p:cTn id="128" dur="500"/>
                                        <p:tgtEl>
                                          <p:spTgt spid="661585"/>
                                        </p:tgtEl>
                                      </p:cBhvr>
                                    </p:animEffect>
                                  </p:childTnLst>
                                </p:cTn>
                              </p:par>
                              <p:par>
                                <p:cTn id="129" presetID="9" presetClass="entr" presetSubtype="0" fill="hold" nodeType="withEffect">
                                  <p:stCondLst>
                                    <p:cond delay="0"/>
                                  </p:stCondLst>
                                  <p:childTnLst>
                                    <p:set>
                                      <p:cBhvr>
                                        <p:cTn id="130" dur="1" fill="hold">
                                          <p:stCondLst>
                                            <p:cond delay="0"/>
                                          </p:stCondLst>
                                        </p:cTn>
                                        <p:tgtEl>
                                          <p:spTgt spid="661587"/>
                                        </p:tgtEl>
                                        <p:attrNameLst>
                                          <p:attrName>style.visibility</p:attrName>
                                        </p:attrNameLst>
                                      </p:cBhvr>
                                      <p:to>
                                        <p:strVal val="visible"/>
                                      </p:to>
                                    </p:set>
                                    <p:animEffect transition="in" filter="dissolve">
                                      <p:cBhvr>
                                        <p:cTn id="131" dur="500"/>
                                        <p:tgtEl>
                                          <p:spTgt spid="661587"/>
                                        </p:tgtEl>
                                      </p:cBhvr>
                                    </p:animEffect>
                                  </p:childTnLst>
                                </p:cTn>
                              </p:par>
                              <p:par>
                                <p:cTn id="132" presetID="9" presetClass="entr" presetSubtype="0" fill="hold" nodeType="withEffect">
                                  <p:stCondLst>
                                    <p:cond delay="0"/>
                                  </p:stCondLst>
                                  <p:childTnLst>
                                    <p:set>
                                      <p:cBhvr>
                                        <p:cTn id="133" dur="1" fill="hold">
                                          <p:stCondLst>
                                            <p:cond delay="0"/>
                                          </p:stCondLst>
                                        </p:cTn>
                                        <p:tgtEl>
                                          <p:spTgt spid="661588"/>
                                        </p:tgtEl>
                                        <p:attrNameLst>
                                          <p:attrName>style.visibility</p:attrName>
                                        </p:attrNameLst>
                                      </p:cBhvr>
                                      <p:to>
                                        <p:strVal val="visible"/>
                                      </p:to>
                                    </p:set>
                                    <p:animEffect transition="in" filter="dissolve">
                                      <p:cBhvr>
                                        <p:cTn id="134" dur="500"/>
                                        <p:tgtEl>
                                          <p:spTgt spid="661588"/>
                                        </p:tgtEl>
                                      </p:cBhvr>
                                    </p:animEffect>
                                  </p:childTnLst>
                                </p:cTn>
                              </p:par>
                              <p:par>
                                <p:cTn id="135" presetID="9" presetClass="entr" presetSubtype="0" fill="hold" nodeType="withEffect">
                                  <p:stCondLst>
                                    <p:cond delay="0"/>
                                  </p:stCondLst>
                                  <p:childTnLst>
                                    <p:set>
                                      <p:cBhvr>
                                        <p:cTn id="136" dur="1" fill="hold">
                                          <p:stCondLst>
                                            <p:cond delay="0"/>
                                          </p:stCondLst>
                                        </p:cTn>
                                        <p:tgtEl>
                                          <p:spTgt spid="661586"/>
                                        </p:tgtEl>
                                        <p:attrNameLst>
                                          <p:attrName>style.visibility</p:attrName>
                                        </p:attrNameLst>
                                      </p:cBhvr>
                                      <p:to>
                                        <p:strVal val="visible"/>
                                      </p:to>
                                    </p:set>
                                    <p:animEffect transition="in" filter="dissolve">
                                      <p:cBhvr>
                                        <p:cTn id="137" dur="500"/>
                                        <p:tgtEl>
                                          <p:spTgt spid="661586"/>
                                        </p:tgtEl>
                                      </p:cBhvr>
                                    </p:animEffect>
                                  </p:childTnLst>
                                </p:cTn>
                              </p:par>
                              <p:par>
                                <p:cTn id="138" presetID="9" presetClass="entr" presetSubtype="0" fill="hold" nodeType="withEffect">
                                  <p:stCondLst>
                                    <p:cond delay="0"/>
                                  </p:stCondLst>
                                  <p:childTnLst>
                                    <p:set>
                                      <p:cBhvr>
                                        <p:cTn id="139" dur="1" fill="hold">
                                          <p:stCondLst>
                                            <p:cond delay="0"/>
                                          </p:stCondLst>
                                        </p:cTn>
                                        <p:tgtEl>
                                          <p:spTgt spid="661584"/>
                                        </p:tgtEl>
                                        <p:attrNameLst>
                                          <p:attrName>style.visibility</p:attrName>
                                        </p:attrNameLst>
                                      </p:cBhvr>
                                      <p:to>
                                        <p:strVal val="visible"/>
                                      </p:to>
                                    </p:set>
                                    <p:animEffect transition="in" filter="dissolve">
                                      <p:cBhvr>
                                        <p:cTn id="140" dur="500"/>
                                        <p:tgtEl>
                                          <p:spTgt spid="661584"/>
                                        </p:tgtEl>
                                      </p:cBhvr>
                                    </p:animEffect>
                                  </p:childTnLst>
                                </p:cTn>
                              </p:par>
                              <p:par>
                                <p:cTn id="141" presetID="9" presetClass="entr" presetSubtype="0" fill="hold" nodeType="withEffect">
                                  <p:stCondLst>
                                    <p:cond delay="0"/>
                                  </p:stCondLst>
                                  <p:childTnLst>
                                    <p:set>
                                      <p:cBhvr>
                                        <p:cTn id="142" dur="1" fill="hold">
                                          <p:stCondLst>
                                            <p:cond delay="0"/>
                                          </p:stCondLst>
                                        </p:cTn>
                                        <p:tgtEl>
                                          <p:spTgt spid="661582"/>
                                        </p:tgtEl>
                                        <p:attrNameLst>
                                          <p:attrName>style.visibility</p:attrName>
                                        </p:attrNameLst>
                                      </p:cBhvr>
                                      <p:to>
                                        <p:strVal val="visible"/>
                                      </p:to>
                                    </p:set>
                                    <p:animEffect transition="in" filter="dissolve">
                                      <p:cBhvr>
                                        <p:cTn id="143" dur="500"/>
                                        <p:tgtEl>
                                          <p:spTgt spid="661582"/>
                                        </p:tgtEl>
                                      </p:cBhvr>
                                    </p:animEffect>
                                  </p:childTnLst>
                                </p:cTn>
                              </p:par>
                              <p:par>
                                <p:cTn id="144" presetID="9" presetClass="entr" presetSubtype="0" fill="hold" nodeType="withEffect">
                                  <p:stCondLst>
                                    <p:cond delay="0"/>
                                  </p:stCondLst>
                                  <p:childTnLst>
                                    <p:set>
                                      <p:cBhvr>
                                        <p:cTn id="145" dur="1" fill="hold">
                                          <p:stCondLst>
                                            <p:cond delay="0"/>
                                          </p:stCondLst>
                                        </p:cTn>
                                        <p:tgtEl>
                                          <p:spTgt spid="661567"/>
                                        </p:tgtEl>
                                        <p:attrNameLst>
                                          <p:attrName>style.visibility</p:attrName>
                                        </p:attrNameLst>
                                      </p:cBhvr>
                                      <p:to>
                                        <p:strVal val="visible"/>
                                      </p:to>
                                    </p:set>
                                    <p:animEffect transition="in" filter="dissolve">
                                      <p:cBhvr>
                                        <p:cTn id="146" dur="500"/>
                                        <p:tgtEl>
                                          <p:spTgt spid="661567"/>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661568"/>
                                        </p:tgtEl>
                                        <p:attrNameLst>
                                          <p:attrName>style.visibility</p:attrName>
                                        </p:attrNameLst>
                                      </p:cBhvr>
                                      <p:to>
                                        <p:strVal val="visible"/>
                                      </p:to>
                                    </p:set>
                                    <p:animEffect transition="in" filter="dissolve">
                                      <p:cBhvr>
                                        <p:cTn id="149" dur="500"/>
                                        <p:tgtEl>
                                          <p:spTgt spid="661568"/>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661569"/>
                                        </p:tgtEl>
                                        <p:attrNameLst>
                                          <p:attrName>style.visibility</p:attrName>
                                        </p:attrNameLst>
                                      </p:cBhvr>
                                      <p:to>
                                        <p:strVal val="visible"/>
                                      </p:to>
                                    </p:set>
                                    <p:animEffect transition="in" filter="dissolve">
                                      <p:cBhvr>
                                        <p:cTn id="152" dur="500"/>
                                        <p:tgtEl>
                                          <p:spTgt spid="661569"/>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661570"/>
                                        </p:tgtEl>
                                        <p:attrNameLst>
                                          <p:attrName>style.visibility</p:attrName>
                                        </p:attrNameLst>
                                      </p:cBhvr>
                                      <p:to>
                                        <p:strVal val="visible"/>
                                      </p:to>
                                    </p:set>
                                    <p:animEffect transition="in" filter="dissolve">
                                      <p:cBhvr>
                                        <p:cTn id="155" dur="500"/>
                                        <p:tgtEl>
                                          <p:spTgt spid="661570"/>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661571"/>
                                        </p:tgtEl>
                                        <p:attrNameLst>
                                          <p:attrName>style.visibility</p:attrName>
                                        </p:attrNameLst>
                                      </p:cBhvr>
                                      <p:to>
                                        <p:strVal val="visible"/>
                                      </p:to>
                                    </p:set>
                                    <p:animEffect transition="in" filter="dissolve">
                                      <p:cBhvr>
                                        <p:cTn id="158" dur="500"/>
                                        <p:tgtEl>
                                          <p:spTgt spid="661571"/>
                                        </p:tgtEl>
                                      </p:cBhvr>
                                    </p:animEffect>
                                  </p:childTnLst>
                                </p:cTn>
                              </p:par>
                              <p:par>
                                <p:cTn id="159" presetID="9" presetClass="entr" presetSubtype="0" fill="hold" nodeType="withEffect">
                                  <p:stCondLst>
                                    <p:cond delay="0"/>
                                  </p:stCondLst>
                                  <p:childTnLst>
                                    <p:set>
                                      <p:cBhvr>
                                        <p:cTn id="160" dur="1" fill="hold">
                                          <p:stCondLst>
                                            <p:cond delay="0"/>
                                          </p:stCondLst>
                                        </p:cTn>
                                        <p:tgtEl>
                                          <p:spTgt spid="661572"/>
                                        </p:tgtEl>
                                        <p:attrNameLst>
                                          <p:attrName>style.visibility</p:attrName>
                                        </p:attrNameLst>
                                      </p:cBhvr>
                                      <p:to>
                                        <p:strVal val="visible"/>
                                      </p:to>
                                    </p:set>
                                    <p:animEffect transition="in" filter="dissolve">
                                      <p:cBhvr>
                                        <p:cTn id="161" dur="500"/>
                                        <p:tgtEl>
                                          <p:spTgt spid="661572"/>
                                        </p:tgtEl>
                                      </p:cBhvr>
                                    </p:animEffect>
                                  </p:childTnLst>
                                </p:cTn>
                              </p:par>
                              <p:par>
                                <p:cTn id="162" presetID="9" presetClass="entr" presetSubtype="0" fill="hold" nodeType="withEffect">
                                  <p:stCondLst>
                                    <p:cond delay="0"/>
                                  </p:stCondLst>
                                  <p:childTnLst>
                                    <p:set>
                                      <p:cBhvr>
                                        <p:cTn id="163" dur="1" fill="hold">
                                          <p:stCondLst>
                                            <p:cond delay="0"/>
                                          </p:stCondLst>
                                        </p:cTn>
                                        <p:tgtEl>
                                          <p:spTgt spid="661573"/>
                                        </p:tgtEl>
                                        <p:attrNameLst>
                                          <p:attrName>style.visibility</p:attrName>
                                        </p:attrNameLst>
                                      </p:cBhvr>
                                      <p:to>
                                        <p:strVal val="visible"/>
                                      </p:to>
                                    </p:set>
                                    <p:animEffect transition="in" filter="dissolve">
                                      <p:cBhvr>
                                        <p:cTn id="164" dur="500"/>
                                        <p:tgtEl>
                                          <p:spTgt spid="661573"/>
                                        </p:tgtEl>
                                      </p:cBhvr>
                                    </p:animEffect>
                                  </p:childTnLst>
                                </p:cTn>
                              </p:par>
                              <p:par>
                                <p:cTn id="165" presetID="9" presetClass="entr" presetSubtype="0" fill="hold" nodeType="withEffect">
                                  <p:stCondLst>
                                    <p:cond delay="0"/>
                                  </p:stCondLst>
                                  <p:childTnLst>
                                    <p:set>
                                      <p:cBhvr>
                                        <p:cTn id="166" dur="1" fill="hold">
                                          <p:stCondLst>
                                            <p:cond delay="0"/>
                                          </p:stCondLst>
                                        </p:cTn>
                                        <p:tgtEl>
                                          <p:spTgt spid="661574"/>
                                        </p:tgtEl>
                                        <p:attrNameLst>
                                          <p:attrName>style.visibility</p:attrName>
                                        </p:attrNameLst>
                                      </p:cBhvr>
                                      <p:to>
                                        <p:strVal val="visible"/>
                                      </p:to>
                                    </p:set>
                                    <p:animEffect transition="in" filter="dissolve">
                                      <p:cBhvr>
                                        <p:cTn id="167" dur="500"/>
                                        <p:tgtEl>
                                          <p:spTgt spid="661574"/>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61575"/>
                                        </p:tgtEl>
                                        <p:attrNameLst>
                                          <p:attrName>style.visibility</p:attrName>
                                        </p:attrNameLst>
                                      </p:cBhvr>
                                      <p:to>
                                        <p:strVal val="visible"/>
                                      </p:to>
                                    </p:set>
                                    <p:animEffect transition="in" filter="dissolve">
                                      <p:cBhvr>
                                        <p:cTn id="170" dur="500"/>
                                        <p:tgtEl>
                                          <p:spTgt spid="661575"/>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61576"/>
                                        </p:tgtEl>
                                        <p:attrNameLst>
                                          <p:attrName>style.visibility</p:attrName>
                                        </p:attrNameLst>
                                      </p:cBhvr>
                                      <p:to>
                                        <p:strVal val="visible"/>
                                      </p:to>
                                    </p:set>
                                    <p:animEffect transition="in" filter="dissolve">
                                      <p:cBhvr>
                                        <p:cTn id="173" dur="500"/>
                                        <p:tgtEl>
                                          <p:spTgt spid="661576"/>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61577"/>
                                        </p:tgtEl>
                                        <p:attrNameLst>
                                          <p:attrName>style.visibility</p:attrName>
                                        </p:attrNameLst>
                                      </p:cBhvr>
                                      <p:to>
                                        <p:strVal val="visible"/>
                                      </p:to>
                                    </p:set>
                                    <p:animEffect transition="in" filter="dissolve">
                                      <p:cBhvr>
                                        <p:cTn id="176" dur="500"/>
                                        <p:tgtEl>
                                          <p:spTgt spid="661577"/>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61578"/>
                                        </p:tgtEl>
                                        <p:attrNameLst>
                                          <p:attrName>style.visibility</p:attrName>
                                        </p:attrNameLst>
                                      </p:cBhvr>
                                      <p:to>
                                        <p:strVal val="visible"/>
                                      </p:to>
                                    </p:set>
                                    <p:animEffect transition="in" filter="dissolve">
                                      <p:cBhvr>
                                        <p:cTn id="179" dur="500"/>
                                        <p:tgtEl>
                                          <p:spTgt spid="661578"/>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61579"/>
                                        </p:tgtEl>
                                        <p:attrNameLst>
                                          <p:attrName>style.visibility</p:attrName>
                                        </p:attrNameLst>
                                      </p:cBhvr>
                                      <p:to>
                                        <p:strVal val="visible"/>
                                      </p:to>
                                    </p:set>
                                    <p:animEffect transition="in" filter="dissolve">
                                      <p:cBhvr>
                                        <p:cTn id="182" dur="500"/>
                                        <p:tgtEl>
                                          <p:spTgt spid="661579"/>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61596"/>
                                        </p:tgtEl>
                                        <p:attrNameLst>
                                          <p:attrName>style.visibility</p:attrName>
                                        </p:attrNameLst>
                                      </p:cBhvr>
                                      <p:to>
                                        <p:strVal val="visible"/>
                                      </p:to>
                                    </p:set>
                                    <p:animEffect transition="in" filter="dissolve">
                                      <p:cBhvr>
                                        <p:cTn id="185" dur="500"/>
                                        <p:tgtEl>
                                          <p:spTgt spid="661596"/>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61597"/>
                                        </p:tgtEl>
                                        <p:attrNameLst>
                                          <p:attrName>style.visibility</p:attrName>
                                        </p:attrNameLst>
                                      </p:cBhvr>
                                      <p:to>
                                        <p:strVal val="visible"/>
                                      </p:to>
                                    </p:set>
                                    <p:animEffect transition="in" filter="dissolve">
                                      <p:cBhvr>
                                        <p:cTn id="188" dur="500"/>
                                        <p:tgtEl>
                                          <p:spTgt spid="661597"/>
                                        </p:tgtEl>
                                      </p:cBhvr>
                                    </p:animEffect>
                                  </p:childTnLst>
                                </p:cTn>
                              </p:par>
                              <p:par>
                                <p:cTn id="189" presetID="9" presetClass="entr" presetSubtype="0" fill="hold" nodeType="withEffect">
                                  <p:stCondLst>
                                    <p:cond delay="0"/>
                                  </p:stCondLst>
                                  <p:childTnLst>
                                    <p:set>
                                      <p:cBhvr>
                                        <p:cTn id="190" dur="1" fill="hold">
                                          <p:stCondLst>
                                            <p:cond delay="0"/>
                                          </p:stCondLst>
                                        </p:cTn>
                                        <p:tgtEl>
                                          <p:spTgt spid="661595"/>
                                        </p:tgtEl>
                                        <p:attrNameLst>
                                          <p:attrName>style.visibility</p:attrName>
                                        </p:attrNameLst>
                                      </p:cBhvr>
                                      <p:to>
                                        <p:strVal val="visible"/>
                                      </p:to>
                                    </p:set>
                                    <p:animEffect transition="in" filter="dissolve">
                                      <p:cBhvr>
                                        <p:cTn id="191" dur="500"/>
                                        <p:tgtEl>
                                          <p:spTgt spid="661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42" grpId="0"/>
      <p:bldP spid="661542" grpId="1"/>
      <p:bldP spid="661554" grpId="0"/>
      <p:bldP spid="661556" grpId="0"/>
      <p:bldP spid="661557" grpId="0"/>
      <p:bldP spid="661558" grpId="0"/>
      <p:bldP spid="661559" grpId="0"/>
      <p:bldP spid="661563" grpId="0"/>
      <p:bldP spid="661564" grpId="0"/>
      <p:bldP spid="661565" grpId="0"/>
      <p:bldP spid="661566" grpId="0"/>
      <p:bldP spid="661568" grpId="0"/>
      <p:bldP spid="661569" grpId="0"/>
      <p:bldP spid="661570" grpId="0"/>
      <p:bldP spid="661571" grpId="0"/>
      <p:bldP spid="661575" grpId="0"/>
      <p:bldP spid="661576" grpId="0"/>
      <p:bldP spid="661577" grpId="0"/>
      <p:bldP spid="661578" grpId="0"/>
      <p:bldP spid="661579" grpId="0"/>
      <p:bldP spid="661591" grpId="0"/>
      <p:bldP spid="661591" grpId="1"/>
      <p:bldP spid="661592" grpId="0"/>
      <p:bldP spid="661592" grpId="1"/>
      <p:bldP spid="661593" grpId="0"/>
      <p:bldP spid="661594" grpId="0"/>
      <p:bldP spid="661596" grpId="0"/>
      <p:bldP spid="66159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3379" name="Text Box 3"/>
          <p:cNvSpPr txBox="1">
            <a:spLocks noChangeArrowheads="1"/>
          </p:cNvSpPr>
          <p:nvPr/>
        </p:nvSpPr>
        <p:spPr bwMode="auto">
          <a:xfrm>
            <a:off x="1741488" y="7239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Shell Sort Algorithm (Contd.)</a:t>
            </a:r>
          </a:p>
        </p:txBody>
      </p:sp>
      <p:sp>
        <p:nvSpPr>
          <p:cNvPr id="613427" name="Rectangle 51"/>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3428" name="AutoShape 52"/>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29" name="Text Box 53"/>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3430" name="Text Box 54"/>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3431" name="Text Box 55"/>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3432" name="Text Box 56"/>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3433" name="Line 57"/>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34" name="Line 58"/>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35" name="Line 59"/>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36" name="Text Box 60"/>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3437" name="Text Box 61"/>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3438" name="Text Box 62"/>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3439" name="Text Box 63"/>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3440" name="AutoShape 64"/>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41" name="Text Box 65"/>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3442" name="Text Box 66"/>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3443" name="Text Box 67"/>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3444" name="Text Box 68"/>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3445" name="Line 69"/>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46" name="Line 70"/>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47" name="Line 71"/>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48" name="Text Box 72"/>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3449" name="Text Box 73"/>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3450" name="Text Box 74"/>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3451" name="Text Box 75"/>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3452" name="Text Box 76"/>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3462" name="Line 86"/>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3" name="Line 87"/>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4" name="Text Box 88"/>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3465" name="Text Box 89"/>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3466" name="Text Box 90"/>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3467" name="Text Box 91"/>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3468" name="Line 92"/>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9" name="Text Box 93"/>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3470" name="Text Box 94"/>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3471" name="Text Box 95"/>
          <p:cNvSpPr txBox="1">
            <a:spLocks noChangeArrowheads="1"/>
          </p:cNvSpPr>
          <p:nvPr/>
        </p:nvSpPr>
        <p:spPr bwMode="auto">
          <a:xfrm>
            <a:off x="2393950" y="4684713"/>
            <a:ext cx="371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Apply insertion sort on each sublist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3471"/>
                                        </p:tgtEl>
                                        <p:attrNameLst>
                                          <p:attrName>style.visibility</p:attrName>
                                        </p:attrNameLst>
                                      </p:cBhvr>
                                      <p:to>
                                        <p:strVal val="visible"/>
                                      </p:to>
                                    </p:set>
                                    <p:animEffect transition="in" filter="dissolve">
                                      <p:cBhvr>
                                        <p:cTn id="7" dur="500"/>
                                        <p:tgtEl>
                                          <p:spTgt spid="61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7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5429" name="Rectangle 5"/>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5430" name="AutoShape 6"/>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31" name="Text Box 7"/>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5432" name="Text Box 8"/>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5433" name="Text Box 9"/>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5434" name="Text Box 10"/>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5435" name="Line 11"/>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6" name="Line 12"/>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7" name="Line 13"/>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8" name="Text Box 14"/>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5439" name="Text Box 15"/>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5440" name="Text Box 16"/>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5441" name="Text Box 17"/>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5442" name="AutoShape 18"/>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43" name="Text Box 19"/>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5444" name="Text Box 20"/>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5445" name="Text Box 21"/>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5446" name="Text Box 22"/>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5447" name="Line 23"/>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8" name="Line 24"/>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9" name="Line 25"/>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0" name="Text Box 26"/>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5451" name="Text Box 27"/>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5452" name="Text Box 28"/>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5453" name="Text Box 29"/>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5454" name="Text Box 30"/>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5455" name="Line 31"/>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6" name="Line 32"/>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7" name="Text Box 33"/>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5458" name="Text Box 34"/>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5459" name="Text Box 35"/>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5460" name="Text Box 36"/>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5461" name="Line 37"/>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2" name="Text Box 38"/>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5463" name="Text Box 39"/>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5464" name="Text Box 40"/>
          <p:cNvSpPr txBox="1">
            <a:spLocks noChangeArrowheads="1"/>
          </p:cNvSpPr>
          <p:nvPr/>
        </p:nvSpPr>
        <p:spPr bwMode="auto">
          <a:xfrm>
            <a:off x="2946400" y="4684713"/>
            <a:ext cx="2609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The lists are now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5464"/>
                                        </p:tgtEl>
                                        <p:attrNameLst>
                                          <p:attrName>style.visibility</p:attrName>
                                        </p:attrNameLst>
                                      </p:cBhvr>
                                      <p:to>
                                        <p:strVal val="visible"/>
                                      </p:to>
                                    </p:set>
                                    <p:animEffect transition="in" filter="dissolve">
                                      <p:cBhvr>
                                        <p:cTn id="7" dur="500"/>
                                        <p:tgtEl>
                                          <p:spTgt spid="615464"/>
                                        </p:tgtEl>
                                      </p:cBhvr>
                                    </p:animEffect>
                                  </p:childTnLst>
                                </p:cTn>
                              </p:par>
                              <p:par>
                                <p:cTn id="8" presetID="9" presetClass="entr" presetSubtype="0" fill="hold" nodeType="withEffect">
                                  <p:stCondLst>
                                    <p:cond delay="0"/>
                                  </p:stCondLst>
                                  <p:childTnLst>
                                    <p:set>
                                      <p:cBhvr>
                                        <p:cTn id="9" dur="1" fill="hold">
                                          <p:stCondLst>
                                            <p:cond delay="0"/>
                                          </p:stCondLst>
                                        </p:cTn>
                                        <p:tgtEl>
                                          <p:spTgt spid="615430"/>
                                        </p:tgtEl>
                                        <p:attrNameLst>
                                          <p:attrName>style.visibility</p:attrName>
                                        </p:attrNameLst>
                                      </p:cBhvr>
                                      <p:to>
                                        <p:strVal val="visible"/>
                                      </p:to>
                                    </p:set>
                                    <p:animEffect transition="in" filter="dissolve">
                                      <p:cBhvr>
                                        <p:cTn id="10" dur="500"/>
                                        <p:tgtEl>
                                          <p:spTgt spid="6154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5431"/>
                                        </p:tgtEl>
                                        <p:attrNameLst>
                                          <p:attrName>style.visibility</p:attrName>
                                        </p:attrNameLst>
                                      </p:cBhvr>
                                      <p:to>
                                        <p:strVal val="visible"/>
                                      </p:to>
                                    </p:set>
                                    <p:animEffect transition="in" filter="dissolve">
                                      <p:cBhvr>
                                        <p:cTn id="13" dur="500"/>
                                        <p:tgtEl>
                                          <p:spTgt spid="61543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15432"/>
                                        </p:tgtEl>
                                        <p:attrNameLst>
                                          <p:attrName>style.visibility</p:attrName>
                                        </p:attrNameLst>
                                      </p:cBhvr>
                                      <p:to>
                                        <p:strVal val="visible"/>
                                      </p:to>
                                    </p:set>
                                    <p:animEffect transition="in" filter="dissolve">
                                      <p:cBhvr>
                                        <p:cTn id="16" dur="500"/>
                                        <p:tgtEl>
                                          <p:spTgt spid="61543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5433"/>
                                        </p:tgtEl>
                                        <p:attrNameLst>
                                          <p:attrName>style.visibility</p:attrName>
                                        </p:attrNameLst>
                                      </p:cBhvr>
                                      <p:to>
                                        <p:strVal val="visible"/>
                                      </p:to>
                                    </p:set>
                                    <p:animEffect transition="in" filter="dissolve">
                                      <p:cBhvr>
                                        <p:cTn id="19" dur="500"/>
                                        <p:tgtEl>
                                          <p:spTgt spid="61543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15434"/>
                                        </p:tgtEl>
                                        <p:attrNameLst>
                                          <p:attrName>style.visibility</p:attrName>
                                        </p:attrNameLst>
                                      </p:cBhvr>
                                      <p:to>
                                        <p:strVal val="visible"/>
                                      </p:to>
                                    </p:set>
                                    <p:animEffect transition="in" filter="dissolve">
                                      <p:cBhvr>
                                        <p:cTn id="22" dur="500"/>
                                        <p:tgtEl>
                                          <p:spTgt spid="615434"/>
                                        </p:tgtEl>
                                      </p:cBhvr>
                                    </p:animEffect>
                                  </p:childTnLst>
                                </p:cTn>
                              </p:par>
                              <p:par>
                                <p:cTn id="23" presetID="9" presetClass="entr" presetSubtype="0" fill="hold" nodeType="withEffect">
                                  <p:stCondLst>
                                    <p:cond delay="0"/>
                                  </p:stCondLst>
                                  <p:childTnLst>
                                    <p:set>
                                      <p:cBhvr>
                                        <p:cTn id="24" dur="1" fill="hold">
                                          <p:stCondLst>
                                            <p:cond delay="0"/>
                                          </p:stCondLst>
                                        </p:cTn>
                                        <p:tgtEl>
                                          <p:spTgt spid="615435"/>
                                        </p:tgtEl>
                                        <p:attrNameLst>
                                          <p:attrName>style.visibility</p:attrName>
                                        </p:attrNameLst>
                                      </p:cBhvr>
                                      <p:to>
                                        <p:strVal val="visible"/>
                                      </p:to>
                                    </p:set>
                                    <p:animEffect transition="in" filter="dissolve">
                                      <p:cBhvr>
                                        <p:cTn id="25" dur="500"/>
                                        <p:tgtEl>
                                          <p:spTgt spid="615435"/>
                                        </p:tgtEl>
                                      </p:cBhvr>
                                    </p:animEffect>
                                  </p:childTnLst>
                                </p:cTn>
                              </p:par>
                              <p:par>
                                <p:cTn id="26" presetID="9" presetClass="entr" presetSubtype="0" fill="hold" nodeType="withEffect">
                                  <p:stCondLst>
                                    <p:cond delay="0"/>
                                  </p:stCondLst>
                                  <p:childTnLst>
                                    <p:set>
                                      <p:cBhvr>
                                        <p:cTn id="27" dur="1" fill="hold">
                                          <p:stCondLst>
                                            <p:cond delay="0"/>
                                          </p:stCondLst>
                                        </p:cTn>
                                        <p:tgtEl>
                                          <p:spTgt spid="615436"/>
                                        </p:tgtEl>
                                        <p:attrNameLst>
                                          <p:attrName>style.visibility</p:attrName>
                                        </p:attrNameLst>
                                      </p:cBhvr>
                                      <p:to>
                                        <p:strVal val="visible"/>
                                      </p:to>
                                    </p:set>
                                    <p:animEffect transition="in" filter="dissolve">
                                      <p:cBhvr>
                                        <p:cTn id="28" dur="500"/>
                                        <p:tgtEl>
                                          <p:spTgt spid="615436"/>
                                        </p:tgtEl>
                                      </p:cBhvr>
                                    </p:animEffect>
                                  </p:childTnLst>
                                </p:cTn>
                              </p:par>
                              <p:par>
                                <p:cTn id="29" presetID="9" presetClass="entr" presetSubtype="0" fill="hold" nodeType="withEffect">
                                  <p:stCondLst>
                                    <p:cond delay="0"/>
                                  </p:stCondLst>
                                  <p:childTnLst>
                                    <p:set>
                                      <p:cBhvr>
                                        <p:cTn id="30" dur="1" fill="hold">
                                          <p:stCondLst>
                                            <p:cond delay="0"/>
                                          </p:stCondLst>
                                        </p:cTn>
                                        <p:tgtEl>
                                          <p:spTgt spid="615437"/>
                                        </p:tgtEl>
                                        <p:attrNameLst>
                                          <p:attrName>style.visibility</p:attrName>
                                        </p:attrNameLst>
                                      </p:cBhvr>
                                      <p:to>
                                        <p:strVal val="visible"/>
                                      </p:to>
                                    </p:set>
                                    <p:animEffect transition="in" filter="dissolve">
                                      <p:cBhvr>
                                        <p:cTn id="31" dur="500"/>
                                        <p:tgtEl>
                                          <p:spTgt spid="61543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5438"/>
                                        </p:tgtEl>
                                        <p:attrNameLst>
                                          <p:attrName>style.visibility</p:attrName>
                                        </p:attrNameLst>
                                      </p:cBhvr>
                                      <p:to>
                                        <p:strVal val="visible"/>
                                      </p:to>
                                    </p:set>
                                    <p:animEffect transition="in" filter="dissolve">
                                      <p:cBhvr>
                                        <p:cTn id="34" dur="500"/>
                                        <p:tgtEl>
                                          <p:spTgt spid="61543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5439"/>
                                        </p:tgtEl>
                                        <p:attrNameLst>
                                          <p:attrName>style.visibility</p:attrName>
                                        </p:attrNameLst>
                                      </p:cBhvr>
                                      <p:to>
                                        <p:strVal val="visible"/>
                                      </p:to>
                                    </p:set>
                                    <p:animEffect transition="in" filter="dissolve">
                                      <p:cBhvr>
                                        <p:cTn id="37" dur="500"/>
                                        <p:tgtEl>
                                          <p:spTgt spid="61543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15440"/>
                                        </p:tgtEl>
                                        <p:attrNameLst>
                                          <p:attrName>style.visibility</p:attrName>
                                        </p:attrNameLst>
                                      </p:cBhvr>
                                      <p:to>
                                        <p:strVal val="visible"/>
                                      </p:to>
                                    </p:set>
                                    <p:animEffect transition="in" filter="dissolve">
                                      <p:cBhvr>
                                        <p:cTn id="40" dur="500"/>
                                        <p:tgtEl>
                                          <p:spTgt spid="61544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15441"/>
                                        </p:tgtEl>
                                        <p:attrNameLst>
                                          <p:attrName>style.visibility</p:attrName>
                                        </p:attrNameLst>
                                      </p:cBhvr>
                                      <p:to>
                                        <p:strVal val="visible"/>
                                      </p:to>
                                    </p:set>
                                    <p:animEffect transition="in" filter="dissolve">
                                      <p:cBhvr>
                                        <p:cTn id="43" dur="500"/>
                                        <p:tgtEl>
                                          <p:spTgt spid="615441"/>
                                        </p:tgtEl>
                                      </p:cBhvr>
                                    </p:animEffect>
                                  </p:childTnLst>
                                </p:cTn>
                              </p:par>
                              <p:par>
                                <p:cTn id="44" presetID="9" presetClass="entr" presetSubtype="0" fill="hold" nodeType="withEffect">
                                  <p:stCondLst>
                                    <p:cond delay="0"/>
                                  </p:stCondLst>
                                  <p:childTnLst>
                                    <p:set>
                                      <p:cBhvr>
                                        <p:cTn id="45" dur="1" fill="hold">
                                          <p:stCondLst>
                                            <p:cond delay="0"/>
                                          </p:stCondLst>
                                        </p:cTn>
                                        <p:tgtEl>
                                          <p:spTgt spid="615442"/>
                                        </p:tgtEl>
                                        <p:attrNameLst>
                                          <p:attrName>style.visibility</p:attrName>
                                        </p:attrNameLst>
                                      </p:cBhvr>
                                      <p:to>
                                        <p:strVal val="visible"/>
                                      </p:to>
                                    </p:set>
                                    <p:animEffect transition="in" filter="dissolve">
                                      <p:cBhvr>
                                        <p:cTn id="46" dur="500"/>
                                        <p:tgtEl>
                                          <p:spTgt spid="6154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5443"/>
                                        </p:tgtEl>
                                        <p:attrNameLst>
                                          <p:attrName>style.visibility</p:attrName>
                                        </p:attrNameLst>
                                      </p:cBhvr>
                                      <p:to>
                                        <p:strVal val="visible"/>
                                      </p:to>
                                    </p:set>
                                    <p:animEffect transition="in" filter="dissolve">
                                      <p:cBhvr>
                                        <p:cTn id="49" dur="500"/>
                                        <p:tgtEl>
                                          <p:spTgt spid="61544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5444"/>
                                        </p:tgtEl>
                                        <p:attrNameLst>
                                          <p:attrName>style.visibility</p:attrName>
                                        </p:attrNameLst>
                                      </p:cBhvr>
                                      <p:to>
                                        <p:strVal val="visible"/>
                                      </p:to>
                                    </p:set>
                                    <p:animEffect transition="in" filter="dissolve">
                                      <p:cBhvr>
                                        <p:cTn id="52" dur="500"/>
                                        <p:tgtEl>
                                          <p:spTgt spid="61544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15445"/>
                                        </p:tgtEl>
                                        <p:attrNameLst>
                                          <p:attrName>style.visibility</p:attrName>
                                        </p:attrNameLst>
                                      </p:cBhvr>
                                      <p:to>
                                        <p:strVal val="visible"/>
                                      </p:to>
                                    </p:set>
                                    <p:animEffect transition="in" filter="dissolve">
                                      <p:cBhvr>
                                        <p:cTn id="55" dur="500"/>
                                        <p:tgtEl>
                                          <p:spTgt spid="61544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5446"/>
                                        </p:tgtEl>
                                        <p:attrNameLst>
                                          <p:attrName>style.visibility</p:attrName>
                                        </p:attrNameLst>
                                      </p:cBhvr>
                                      <p:to>
                                        <p:strVal val="visible"/>
                                      </p:to>
                                    </p:set>
                                    <p:animEffect transition="in" filter="dissolve">
                                      <p:cBhvr>
                                        <p:cTn id="58" dur="500"/>
                                        <p:tgtEl>
                                          <p:spTgt spid="615446"/>
                                        </p:tgtEl>
                                      </p:cBhvr>
                                    </p:animEffect>
                                  </p:childTnLst>
                                </p:cTn>
                              </p:par>
                              <p:par>
                                <p:cTn id="59" presetID="9" presetClass="entr" presetSubtype="0" fill="hold" nodeType="withEffect">
                                  <p:stCondLst>
                                    <p:cond delay="0"/>
                                  </p:stCondLst>
                                  <p:childTnLst>
                                    <p:set>
                                      <p:cBhvr>
                                        <p:cTn id="60" dur="1" fill="hold">
                                          <p:stCondLst>
                                            <p:cond delay="0"/>
                                          </p:stCondLst>
                                        </p:cTn>
                                        <p:tgtEl>
                                          <p:spTgt spid="615447"/>
                                        </p:tgtEl>
                                        <p:attrNameLst>
                                          <p:attrName>style.visibility</p:attrName>
                                        </p:attrNameLst>
                                      </p:cBhvr>
                                      <p:to>
                                        <p:strVal val="visible"/>
                                      </p:to>
                                    </p:set>
                                    <p:animEffect transition="in" filter="dissolve">
                                      <p:cBhvr>
                                        <p:cTn id="61" dur="500"/>
                                        <p:tgtEl>
                                          <p:spTgt spid="615447"/>
                                        </p:tgtEl>
                                      </p:cBhvr>
                                    </p:animEffect>
                                  </p:childTnLst>
                                </p:cTn>
                              </p:par>
                              <p:par>
                                <p:cTn id="62" presetID="9" presetClass="entr" presetSubtype="0" fill="hold" nodeType="withEffect">
                                  <p:stCondLst>
                                    <p:cond delay="0"/>
                                  </p:stCondLst>
                                  <p:childTnLst>
                                    <p:set>
                                      <p:cBhvr>
                                        <p:cTn id="63" dur="1" fill="hold">
                                          <p:stCondLst>
                                            <p:cond delay="0"/>
                                          </p:stCondLst>
                                        </p:cTn>
                                        <p:tgtEl>
                                          <p:spTgt spid="615448"/>
                                        </p:tgtEl>
                                        <p:attrNameLst>
                                          <p:attrName>style.visibility</p:attrName>
                                        </p:attrNameLst>
                                      </p:cBhvr>
                                      <p:to>
                                        <p:strVal val="visible"/>
                                      </p:to>
                                    </p:set>
                                    <p:animEffect transition="in" filter="dissolve">
                                      <p:cBhvr>
                                        <p:cTn id="64" dur="500"/>
                                        <p:tgtEl>
                                          <p:spTgt spid="615448"/>
                                        </p:tgtEl>
                                      </p:cBhvr>
                                    </p:animEffect>
                                  </p:childTnLst>
                                </p:cTn>
                              </p:par>
                              <p:par>
                                <p:cTn id="65" presetID="9" presetClass="entr" presetSubtype="0" fill="hold" nodeType="withEffect">
                                  <p:stCondLst>
                                    <p:cond delay="0"/>
                                  </p:stCondLst>
                                  <p:childTnLst>
                                    <p:set>
                                      <p:cBhvr>
                                        <p:cTn id="66" dur="1" fill="hold">
                                          <p:stCondLst>
                                            <p:cond delay="0"/>
                                          </p:stCondLst>
                                        </p:cTn>
                                        <p:tgtEl>
                                          <p:spTgt spid="615449"/>
                                        </p:tgtEl>
                                        <p:attrNameLst>
                                          <p:attrName>style.visibility</p:attrName>
                                        </p:attrNameLst>
                                      </p:cBhvr>
                                      <p:to>
                                        <p:strVal val="visible"/>
                                      </p:to>
                                    </p:set>
                                    <p:animEffect transition="in" filter="dissolve">
                                      <p:cBhvr>
                                        <p:cTn id="67" dur="500"/>
                                        <p:tgtEl>
                                          <p:spTgt spid="6154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5450"/>
                                        </p:tgtEl>
                                        <p:attrNameLst>
                                          <p:attrName>style.visibility</p:attrName>
                                        </p:attrNameLst>
                                      </p:cBhvr>
                                      <p:to>
                                        <p:strVal val="visible"/>
                                      </p:to>
                                    </p:set>
                                    <p:animEffect transition="in" filter="dissolve">
                                      <p:cBhvr>
                                        <p:cTn id="70" dur="500"/>
                                        <p:tgtEl>
                                          <p:spTgt spid="6154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15451"/>
                                        </p:tgtEl>
                                        <p:attrNameLst>
                                          <p:attrName>style.visibility</p:attrName>
                                        </p:attrNameLst>
                                      </p:cBhvr>
                                      <p:to>
                                        <p:strVal val="visible"/>
                                      </p:to>
                                    </p:set>
                                    <p:animEffect transition="in" filter="dissolve">
                                      <p:cBhvr>
                                        <p:cTn id="73" dur="500"/>
                                        <p:tgtEl>
                                          <p:spTgt spid="6154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5452"/>
                                        </p:tgtEl>
                                        <p:attrNameLst>
                                          <p:attrName>style.visibility</p:attrName>
                                        </p:attrNameLst>
                                      </p:cBhvr>
                                      <p:to>
                                        <p:strVal val="visible"/>
                                      </p:to>
                                    </p:set>
                                    <p:animEffect transition="in" filter="dissolve">
                                      <p:cBhvr>
                                        <p:cTn id="76" dur="500"/>
                                        <p:tgtEl>
                                          <p:spTgt spid="615452"/>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5453"/>
                                        </p:tgtEl>
                                        <p:attrNameLst>
                                          <p:attrName>style.visibility</p:attrName>
                                        </p:attrNameLst>
                                      </p:cBhvr>
                                      <p:to>
                                        <p:strVal val="visible"/>
                                      </p:to>
                                    </p:set>
                                    <p:animEffect transition="in" filter="dissolve">
                                      <p:cBhvr>
                                        <p:cTn id="79" dur="500"/>
                                        <p:tgtEl>
                                          <p:spTgt spid="6154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15454"/>
                                        </p:tgtEl>
                                        <p:attrNameLst>
                                          <p:attrName>style.visibility</p:attrName>
                                        </p:attrNameLst>
                                      </p:cBhvr>
                                      <p:to>
                                        <p:strVal val="visible"/>
                                      </p:to>
                                    </p:set>
                                    <p:animEffect transition="in" filter="dissolve">
                                      <p:cBhvr>
                                        <p:cTn id="82" dur="500"/>
                                        <p:tgtEl>
                                          <p:spTgt spid="615454"/>
                                        </p:tgtEl>
                                      </p:cBhvr>
                                    </p:animEffect>
                                  </p:childTnLst>
                                </p:cTn>
                              </p:par>
                              <p:par>
                                <p:cTn id="83" presetID="9" presetClass="entr" presetSubtype="0" fill="hold" nodeType="withEffect">
                                  <p:stCondLst>
                                    <p:cond delay="0"/>
                                  </p:stCondLst>
                                  <p:childTnLst>
                                    <p:set>
                                      <p:cBhvr>
                                        <p:cTn id="84" dur="1" fill="hold">
                                          <p:stCondLst>
                                            <p:cond delay="0"/>
                                          </p:stCondLst>
                                        </p:cTn>
                                        <p:tgtEl>
                                          <p:spTgt spid="615455"/>
                                        </p:tgtEl>
                                        <p:attrNameLst>
                                          <p:attrName>style.visibility</p:attrName>
                                        </p:attrNameLst>
                                      </p:cBhvr>
                                      <p:to>
                                        <p:strVal val="visible"/>
                                      </p:to>
                                    </p:set>
                                    <p:animEffect transition="in" filter="dissolve">
                                      <p:cBhvr>
                                        <p:cTn id="85" dur="500"/>
                                        <p:tgtEl>
                                          <p:spTgt spid="615455"/>
                                        </p:tgtEl>
                                      </p:cBhvr>
                                    </p:animEffect>
                                  </p:childTnLst>
                                </p:cTn>
                              </p:par>
                              <p:par>
                                <p:cTn id="86" presetID="9" presetClass="entr" presetSubtype="0" fill="hold" nodeType="withEffect">
                                  <p:stCondLst>
                                    <p:cond delay="0"/>
                                  </p:stCondLst>
                                  <p:childTnLst>
                                    <p:set>
                                      <p:cBhvr>
                                        <p:cTn id="87" dur="1" fill="hold">
                                          <p:stCondLst>
                                            <p:cond delay="0"/>
                                          </p:stCondLst>
                                        </p:cTn>
                                        <p:tgtEl>
                                          <p:spTgt spid="615456"/>
                                        </p:tgtEl>
                                        <p:attrNameLst>
                                          <p:attrName>style.visibility</p:attrName>
                                        </p:attrNameLst>
                                      </p:cBhvr>
                                      <p:to>
                                        <p:strVal val="visible"/>
                                      </p:to>
                                    </p:set>
                                    <p:animEffect transition="in" filter="dissolve">
                                      <p:cBhvr>
                                        <p:cTn id="88" dur="500"/>
                                        <p:tgtEl>
                                          <p:spTgt spid="6154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15457"/>
                                        </p:tgtEl>
                                        <p:attrNameLst>
                                          <p:attrName>style.visibility</p:attrName>
                                        </p:attrNameLst>
                                      </p:cBhvr>
                                      <p:to>
                                        <p:strVal val="visible"/>
                                      </p:to>
                                    </p:set>
                                    <p:animEffect transition="in" filter="dissolve">
                                      <p:cBhvr>
                                        <p:cTn id="91" dur="500"/>
                                        <p:tgtEl>
                                          <p:spTgt spid="61545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15458"/>
                                        </p:tgtEl>
                                        <p:attrNameLst>
                                          <p:attrName>style.visibility</p:attrName>
                                        </p:attrNameLst>
                                      </p:cBhvr>
                                      <p:to>
                                        <p:strVal val="visible"/>
                                      </p:to>
                                    </p:set>
                                    <p:animEffect transition="in" filter="dissolve">
                                      <p:cBhvr>
                                        <p:cTn id="94" dur="500"/>
                                        <p:tgtEl>
                                          <p:spTgt spid="61545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15459"/>
                                        </p:tgtEl>
                                        <p:attrNameLst>
                                          <p:attrName>style.visibility</p:attrName>
                                        </p:attrNameLst>
                                      </p:cBhvr>
                                      <p:to>
                                        <p:strVal val="visible"/>
                                      </p:to>
                                    </p:set>
                                    <p:animEffect transition="in" filter="dissolve">
                                      <p:cBhvr>
                                        <p:cTn id="97" dur="500"/>
                                        <p:tgtEl>
                                          <p:spTgt spid="61545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15460"/>
                                        </p:tgtEl>
                                        <p:attrNameLst>
                                          <p:attrName>style.visibility</p:attrName>
                                        </p:attrNameLst>
                                      </p:cBhvr>
                                      <p:to>
                                        <p:strVal val="visible"/>
                                      </p:to>
                                    </p:set>
                                    <p:animEffect transition="in" filter="dissolve">
                                      <p:cBhvr>
                                        <p:cTn id="100" dur="500"/>
                                        <p:tgtEl>
                                          <p:spTgt spid="615460"/>
                                        </p:tgtEl>
                                      </p:cBhvr>
                                    </p:animEffect>
                                  </p:childTnLst>
                                </p:cTn>
                              </p:par>
                              <p:par>
                                <p:cTn id="101" presetID="9" presetClass="entr" presetSubtype="0" fill="hold" nodeType="withEffect">
                                  <p:stCondLst>
                                    <p:cond delay="0"/>
                                  </p:stCondLst>
                                  <p:childTnLst>
                                    <p:set>
                                      <p:cBhvr>
                                        <p:cTn id="102" dur="1" fill="hold">
                                          <p:stCondLst>
                                            <p:cond delay="0"/>
                                          </p:stCondLst>
                                        </p:cTn>
                                        <p:tgtEl>
                                          <p:spTgt spid="615461"/>
                                        </p:tgtEl>
                                        <p:attrNameLst>
                                          <p:attrName>style.visibility</p:attrName>
                                        </p:attrNameLst>
                                      </p:cBhvr>
                                      <p:to>
                                        <p:strVal val="visible"/>
                                      </p:to>
                                    </p:set>
                                    <p:animEffect transition="in" filter="dissolve">
                                      <p:cBhvr>
                                        <p:cTn id="103" dur="500"/>
                                        <p:tgtEl>
                                          <p:spTgt spid="61546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15462"/>
                                        </p:tgtEl>
                                        <p:attrNameLst>
                                          <p:attrName>style.visibility</p:attrName>
                                        </p:attrNameLst>
                                      </p:cBhvr>
                                      <p:to>
                                        <p:strVal val="visible"/>
                                      </p:to>
                                    </p:set>
                                    <p:animEffect transition="in" filter="dissolve">
                                      <p:cBhvr>
                                        <p:cTn id="106" dur="500"/>
                                        <p:tgtEl>
                                          <p:spTgt spid="61546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15463"/>
                                        </p:tgtEl>
                                        <p:attrNameLst>
                                          <p:attrName>style.visibility</p:attrName>
                                        </p:attrNameLst>
                                      </p:cBhvr>
                                      <p:to>
                                        <p:strVal val="visible"/>
                                      </p:to>
                                    </p:set>
                                    <p:animEffect transition="in" filter="dissolve">
                                      <p:cBhvr>
                                        <p:cTn id="109" dur="500"/>
                                        <p:tgtEl>
                                          <p:spTgt spid="615463"/>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15429"/>
                                        </p:tgtEl>
                                        <p:attrNameLst>
                                          <p:attrName>style.visibility</p:attrName>
                                        </p:attrNameLst>
                                      </p:cBhvr>
                                      <p:to>
                                        <p:strVal val="visible"/>
                                      </p:to>
                                    </p:set>
                                    <p:animEffect transition="in" filter="dissolve">
                                      <p:cBhvr>
                                        <p:cTn id="11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p:bldP spid="615431" grpId="0"/>
      <p:bldP spid="615432" grpId="0"/>
      <p:bldP spid="615433" grpId="0"/>
      <p:bldP spid="615434" grpId="0"/>
      <p:bldP spid="615438" grpId="0"/>
      <p:bldP spid="615439" grpId="0"/>
      <p:bldP spid="615440" grpId="0"/>
      <p:bldP spid="615441" grpId="0"/>
      <p:bldP spid="615443" grpId="0"/>
      <p:bldP spid="615444" grpId="0"/>
      <p:bldP spid="615445" grpId="0"/>
      <p:bldP spid="615446" grpId="0"/>
      <p:bldP spid="615450" grpId="0"/>
      <p:bldP spid="615451" grpId="0"/>
      <p:bldP spid="615452" grpId="0"/>
      <p:bldP spid="615453" grpId="0"/>
      <p:bldP spid="615454" grpId="0"/>
      <p:bldP spid="615457" grpId="0"/>
      <p:bldP spid="615458" grpId="0"/>
      <p:bldP spid="615459" grpId="0"/>
      <p:bldP spid="615460" grpId="0"/>
      <p:bldP spid="615462" grpId="0"/>
      <p:bldP spid="615463" grpId="0"/>
      <p:bldP spid="61546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7477" name="Rectangle 5"/>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7478" name="AutoShape 6"/>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9" name="Text Box 7"/>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7480" name="Text Box 8"/>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7481" name="Text Box 9"/>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7482" name="Text Box 10"/>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7483" name="Line 11"/>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4" name="Line 12"/>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5" name="Line 13"/>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6" name="Text Box 14"/>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7487" name="Text Box 15"/>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7488" name="Text Box 16"/>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7489" name="Text Box 17"/>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7490" name="AutoShape 18"/>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91" name="Text Box 19"/>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7492" name="Text Box 20"/>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7493" name="Text Box 21"/>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7494" name="Text Box 22"/>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7495" name="Line 23"/>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6" name="Line 24"/>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7" name="Line 25"/>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8" name="Text Box 26"/>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7499" name="Text Box 27"/>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7500" name="Text Box 28"/>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7501" name="Text Box 29"/>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7502" name="Text Box 30"/>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7503" name="Line 31"/>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4" name="Line 32"/>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5" name="Text Box 33"/>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7506" name="Text Box 34"/>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7507" name="Text Box 35"/>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7508" name="Text Box 36"/>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7509" name="Line 37"/>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0" name="Text Box 38"/>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7511" name="Text Box 39"/>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7513" name="AutoShape 41"/>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14" name="Text Box 42"/>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17515" name="Text Box 43"/>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7516" name="Text Box 44"/>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7517" name="Text Box 45"/>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17518" name="Text Box 46"/>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7519" name="Line 47"/>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0" name="Line 48"/>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1" name="Line 49"/>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2" name="Line 50"/>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3" name="Text Box 51"/>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7524" name="Text Box 52"/>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7525" name="Text Box 53"/>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7526" name="Text Box 54"/>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7527" name="Text Box 55"/>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7528" name="Text Box 56"/>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17529" name="Line 57"/>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0" name="Text Box 58"/>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7531" name="Text Box 59"/>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17532" name="Line 60"/>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3" name="Line 61"/>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4" name="Line 62"/>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5" name="Line 63"/>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6" name="Line 64"/>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7" name="Text Box 65"/>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7538" name="Text Box 66"/>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7539" name="Text Box 67"/>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7540" name="Text Box 68"/>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7541" name="Text Box 69"/>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7542" name="Text Box 70"/>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7543" name="Text Box 71"/>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7544" name="Text Box 72"/>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7545" name="Text Box 73"/>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7546" name="Text Box 74"/>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7513"/>
                                        </p:tgtEl>
                                        <p:attrNameLst>
                                          <p:attrName>style.visibility</p:attrName>
                                        </p:attrNameLst>
                                      </p:cBhvr>
                                      <p:to>
                                        <p:strVal val="visible"/>
                                      </p:to>
                                    </p:set>
                                    <p:animEffect transition="in" filter="dissolve">
                                      <p:cBhvr>
                                        <p:cTn id="7" dur="500"/>
                                        <p:tgtEl>
                                          <p:spTgt spid="6175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7514"/>
                                        </p:tgtEl>
                                        <p:attrNameLst>
                                          <p:attrName>style.visibility</p:attrName>
                                        </p:attrNameLst>
                                      </p:cBhvr>
                                      <p:to>
                                        <p:strVal val="visible"/>
                                      </p:to>
                                    </p:set>
                                    <p:animEffect transition="in" filter="dissolve">
                                      <p:cBhvr>
                                        <p:cTn id="10" dur="500"/>
                                        <p:tgtEl>
                                          <p:spTgt spid="6175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7515"/>
                                        </p:tgtEl>
                                        <p:attrNameLst>
                                          <p:attrName>style.visibility</p:attrName>
                                        </p:attrNameLst>
                                      </p:cBhvr>
                                      <p:to>
                                        <p:strVal val="visible"/>
                                      </p:to>
                                    </p:set>
                                    <p:animEffect transition="in" filter="dissolve">
                                      <p:cBhvr>
                                        <p:cTn id="13" dur="500"/>
                                        <p:tgtEl>
                                          <p:spTgt spid="6175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17516"/>
                                        </p:tgtEl>
                                        <p:attrNameLst>
                                          <p:attrName>style.visibility</p:attrName>
                                        </p:attrNameLst>
                                      </p:cBhvr>
                                      <p:to>
                                        <p:strVal val="visible"/>
                                      </p:to>
                                    </p:set>
                                    <p:animEffect transition="in" filter="dissolve">
                                      <p:cBhvr>
                                        <p:cTn id="16" dur="500"/>
                                        <p:tgtEl>
                                          <p:spTgt spid="6175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7517"/>
                                        </p:tgtEl>
                                        <p:attrNameLst>
                                          <p:attrName>style.visibility</p:attrName>
                                        </p:attrNameLst>
                                      </p:cBhvr>
                                      <p:to>
                                        <p:strVal val="visible"/>
                                      </p:to>
                                    </p:set>
                                    <p:animEffect transition="in" filter="dissolve">
                                      <p:cBhvr>
                                        <p:cTn id="19" dur="500"/>
                                        <p:tgtEl>
                                          <p:spTgt spid="6175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17518"/>
                                        </p:tgtEl>
                                        <p:attrNameLst>
                                          <p:attrName>style.visibility</p:attrName>
                                        </p:attrNameLst>
                                      </p:cBhvr>
                                      <p:to>
                                        <p:strVal val="visible"/>
                                      </p:to>
                                    </p:set>
                                    <p:animEffect transition="in" filter="dissolve">
                                      <p:cBhvr>
                                        <p:cTn id="22" dur="500"/>
                                        <p:tgtEl>
                                          <p:spTgt spid="617518"/>
                                        </p:tgtEl>
                                      </p:cBhvr>
                                    </p:animEffect>
                                  </p:childTnLst>
                                </p:cTn>
                              </p:par>
                              <p:par>
                                <p:cTn id="23" presetID="9" presetClass="entr" presetSubtype="0" fill="hold" nodeType="withEffect">
                                  <p:stCondLst>
                                    <p:cond delay="0"/>
                                  </p:stCondLst>
                                  <p:childTnLst>
                                    <p:set>
                                      <p:cBhvr>
                                        <p:cTn id="24" dur="1" fill="hold">
                                          <p:stCondLst>
                                            <p:cond delay="0"/>
                                          </p:stCondLst>
                                        </p:cTn>
                                        <p:tgtEl>
                                          <p:spTgt spid="617519"/>
                                        </p:tgtEl>
                                        <p:attrNameLst>
                                          <p:attrName>style.visibility</p:attrName>
                                        </p:attrNameLst>
                                      </p:cBhvr>
                                      <p:to>
                                        <p:strVal val="visible"/>
                                      </p:to>
                                    </p:set>
                                    <p:animEffect transition="in" filter="dissolve">
                                      <p:cBhvr>
                                        <p:cTn id="25" dur="500"/>
                                        <p:tgtEl>
                                          <p:spTgt spid="617519"/>
                                        </p:tgtEl>
                                      </p:cBhvr>
                                    </p:animEffect>
                                  </p:childTnLst>
                                </p:cTn>
                              </p:par>
                              <p:par>
                                <p:cTn id="26" presetID="9" presetClass="entr" presetSubtype="0" fill="hold" nodeType="withEffect">
                                  <p:stCondLst>
                                    <p:cond delay="0"/>
                                  </p:stCondLst>
                                  <p:childTnLst>
                                    <p:set>
                                      <p:cBhvr>
                                        <p:cTn id="27" dur="1" fill="hold">
                                          <p:stCondLst>
                                            <p:cond delay="0"/>
                                          </p:stCondLst>
                                        </p:cTn>
                                        <p:tgtEl>
                                          <p:spTgt spid="617520"/>
                                        </p:tgtEl>
                                        <p:attrNameLst>
                                          <p:attrName>style.visibility</p:attrName>
                                        </p:attrNameLst>
                                      </p:cBhvr>
                                      <p:to>
                                        <p:strVal val="visible"/>
                                      </p:to>
                                    </p:set>
                                    <p:animEffect transition="in" filter="dissolve">
                                      <p:cBhvr>
                                        <p:cTn id="28" dur="500"/>
                                        <p:tgtEl>
                                          <p:spTgt spid="617520"/>
                                        </p:tgtEl>
                                      </p:cBhvr>
                                    </p:animEffect>
                                  </p:childTnLst>
                                </p:cTn>
                              </p:par>
                              <p:par>
                                <p:cTn id="29" presetID="9" presetClass="entr" presetSubtype="0" fill="hold" nodeType="withEffect">
                                  <p:stCondLst>
                                    <p:cond delay="0"/>
                                  </p:stCondLst>
                                  <p:childTnLst>
                                    <p:set>
                                      <p:cBhvr>
                                        <p:cTn id="30" dur="1" fill="hold">
                                          <p:stCondLst>
                                            <p:cond delay="0"/>
                                          </p:stCondLst>
                                        </p:cTn>
                                        <p:tgtEl>
                                          <p:spTgt spid="617521"/>
                                        </p:tgtEl>
                                        <p:attrNameLst>
                                          <p:attrName>style.visibility</p:attrName>
                                        </p:attrNameLst>
                                      </p:cBhvr>
                                      <p:to>
                                        <p:strVal val="visible"/>
                                      </p:to>
                                    </p:set>
                                    <p:animEffect transition="in" filter="dissolve">
                                      <p:cBhvr>
                                        <p:cTn id="31" dur="500"/>
                                        <p:tgtEl>
                                          <p:spTgt spid="617521"/>
                                        </p:tgtEl>
                                      </p:cBhvr>
                                    </p:animEffect>
                                  </p:childTnLst>
                                </p:cTn>
                              </p:par>
                              <p:par>
                                <p:cTn id="32" presetID="9" presetClass="entr" presetSubtype="0" fill="hold" nodeType="withEffect">
                                  <p:stCondLst>
                                    <p:cond delay="0"/>
                                  </p:stCondLst>
                                  <p:childTnLst>
                                    <p:set>
                                      <p:cBhvr>
                                        <p:cTn id="33" dur="1" fill="hold">
                                          <p:stCondLst>
                                            <p:cond delay="0"/>
                                          </p:stCondLst>
                                        </p:cTn>
                                        <p:tgtEl>
                                          <p:spTgt spid="617522"/>
                                        </p:tgtEl>
                                        <p:attrNameLst>
                                          <p:attrName>style.visibility</p:attrName>
                                        </p:attrNameLst>
                                      </p:cBhvr>
                                      <p:to>
                                        <p:strVal val="visible"/>
                                      </p:to>
                                    </p:set>
                                    <p:animEffect transition="in" filter="dissolve">
                                      <p:cBhvr>
                                        <p:cTn id="34" dur="500"/>
                                        <p:tgtEl>
                                          <p:spTgt spid="6175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7523"/>
                                        </p:tgtEl>
                                        <p:attrNameLst>
                                          <p:attrName>style.visibility</p:attrName>
                                        </p:attrNameLst>
                                      </p:cBhvr>
                                      <p:to>
                                        <p:strVal val="visible"/>
                                      </p:to>
                                    </p:set>
                                    <p:animEffect transition="in" filter="dissolve">
                                      <p:cBhvr>
                                        <p:cTn id="37" dur="500"/>
                                        <p:tgtEl>
                                          <p:spTgt spid="6175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17524"/>
                                        </p:tgtEl>
                                        <p:attrNameLst>
                                          <p:attrName>style.visibility</p:attrName>
                                        </p:attrNameLst>
                                      </p:cBhvr>
                                      <p:to>
                                        <p:strVal val="visible"/>
                                      </p:to>
                                    </p:set>
                                    <p:animEffect transition="in" filter="dissolve">
                                      <p:cBhvr>
                                        <p:cTn id="40" dur="500"/>
                                        <p:tgtEl>
                                          <p:spTgt spid="6175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17525"/>
                                        </p:tgtEl>
                                        <p:attrNameLst>
                                          <p:attrName>style.visibility</p:attrName>
                                        </p:attrNameLst>
                                      </p:cBhvr>
                                      <p:to>
                                        <p:strVal val="visible"/>
                                      </p:to>
                                    </p:set>
                                    <p:animEffect transition="in" filter="dissolve">
                                      <p:cBhvr>
                                        <p:cTn id="43" dur="500"/>
                                        <p:tgtEl>
                                          <p:spTgt spid="6175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17526"/>
                                        </p:tgtEl>
                                        <p:attrNameLst>
                                          <p:attrName>style.visibility</p:attrName>
                                        </p:attrNameLst>
                                      </p:cBhvr>
                                      <p:to>
                                        <p:strVal val="visible"/>
                                      </p:to>
                                    </p:set>
                                    <p:animEffect transition="in" filter="dissolve">
                                      <p:cBhvr>
                                        <p:cTn id="46" dur="500"/>
                                        <p:tgtEl>
                                          <p:spTgt spid="6175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7527"/>
                                        </p:tgtEl>
                                        <p:attrNameLst>
                                          <p:attrName>style.visibility</p:attrName>
                                        </p:attrNameLst>
                                      </p:cBhvr>
                                      <p:to>
                                        <p:strVal val="visible"/>
                                      </p:to>
                                    </p:set>
                                    <p:animEffect transition="in" filter="dissolve">
                                      <p:cBhvr>
                                        <p:cTn id="49" dur="500"/>
                                        <p:tgtEl>
                                          <p:spTgt spid="6175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7528"/>
                                        </p:tgtEl>
                                        <p:attrNameLst>
                                          <p:attrName>style.visibility</p:attrName>
                                        </p:attrNameLst>
                                      </p:cBhvr>
                                      <p:to>
                                        <p:strVal val="visible"/>
                                      </p:to>
                                    </p:set>
                                    <p:animEffect transition="in" filter="dissolve">
                                      <p:cBhvr>
                                        <p:cTn id="52" dur="500"/>
                                        <p:tgtEl>
                                          <p:spTgt spid="617528"/>
                                        </p:tgtEl>
                                      </p:cBhvr>
                                    </p:animEffect>
                                  </p:childTnLst>
                                </p:cTn>
                              </p:par>
                              <p:par>
                                <p:cTn id="53" presetID="9" presetClass="entr" presetSubtype="0" fill="hold" nodeType="withEffect">
                                  <p:stCondLst>
                                    <p:cond delay="0"/>
                                  </p:stCondLst>
                                  <p:childTnLst>
                                    <p:set>
                                      <p:cBhvr>
                                        <p:cTn id="54" dur="1" fill="hold">
                                          <p:stCondLst>
                                            <p:cond delay="0"/>
                                          </p:stCondLst>
                                        </p:cTn>
                                        <p:tgtEl>
                                          <p:spTgt spid="617529"/>
                                        </p:tgtEl>
                                        <p:attrNameLst>
                                          <p:attrName>style.visibility</p:attrName>
                                        </p:attrNameLst>
                                      </p:cBhvr>
                                      <p:to>
                                        <p:strVal val="visible"/>
                                      </p:to>
                                    </p:set>
                                    <p:animEffect transition="in" filter="dissolve">
                                      <p:cBhvr>
                                        <p:cTn id="55" dur="500"/>
                                        <p:tgtEl>
                                          <p:spTgt spid="6175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7530"/>
                                        </p:tgtEl>
                                        <p:attrNameLst>
                                          <p:attrName>style.visibility</p:attrName>
                                        </p:attrNameLst>
                                      </p:cBhvr>
                                      <p:to>
                                        <p:strVal val="visible"/>
                                      </p:to>
                                    </p:set>
                                    <p:animEffect transition="in" filter="dissolve">
                                      <p:cBhvr>
                                        <p:cTn id="58" dur="500"/>
                                        <p:tgtEl>
                                          <p:spTgt spid="6175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17531"/>
                                        </p:tgtEl>
                                        <p:attrNameLst>
                                          <p:attrName>style.visibility</p:attrName>
                                        </p:attrNameLst>
                                      </p:cBhvr>
                                      <p:to>
                                        <p:strVal val="visible"/>
                                      </p:to>
                                    </p:set>
                                    <p:animEffect transition="in" filter="dissolve">
                                      <p:cBhvr>
                                        <p:cTn id="61" dur="500"/>
                                        <p:tgtEl>
                                          <p:spTgt spid="617531"/>
                                        </p:tgtEl>
                                      </p:cBhvr>
                                    </p:animEffect>
                                  </p:childTnLst>
                                </p:cTn>
                              </p:par>
                              <p:par>
                                <p:cTn id="62" presetID="9" presetClass="entr" presetSubtype="0" fill="hold" nodeType="withEffect">
                                  <p:stCondLst>
                                    <p:cond delay="0"/>
                                  </p:stCondLst>
                                  <p:childTnLst>
                                    <p:set>
                                      <p:cBhvr>
                                        <p:cTn id="63" dur="1" fill="hold">
                                          <p:stCondLst>
                                            <p:cond delay="0"/>
                                          </p:stCondLst>
                                        </p:cTn>
                                        <p:tgtEl>
                                          <p:spTgt spid="617532"/>
                                        </p:tgtEl>
                                        <p:attrNameLst>
                                          <p:attrName>style.visibility</p:attrName>
                                        </p:attrNameLst>
                                      </p:cBhvr>
                                      <p:to>
                                        <p:strVal val="visible"/>
                                      </p:to>
                                    </p:set>
                                    <p:animEffect transition="in" filter="dissolve">
                                      <p:cBhvr>
                                        <p:cTn id="64" dur="500"/>
                                        <p:tgtEl>
                                          <p:spTgt spid="617532"/>
                                        </p:tgtEl>
                                      </p:cBhvr>
                                    </p:animEffect>
                                  </p:childTnLst>
                                </p:cTn>
                              </p:par>
                              <p:par>
                                <p:cTn id="65" presetID="9" presetClass="entr" presetSubtype="0" fill="hold" nodeType="withEffect">
                                  <p:stCondLst>
                                    <p:cond delay="0"/>
                                  </p:stCondLst>
                                  <p:childTnLst>
                                    <p:set>
                                      <p:cBhvr>
                                        <p:cTn id="66" dur="1" fill="hold">
                                          <p:stCondLst>
                                            <p:cond delay="0"/>
                                          </p:stCondLst>
                                        </p:cTn>
                                        <p:tgtEl>
                                          <p:spTgt spid="617533"/>
                                        </p:tgtEl>
                                        <p:attrNameLst>
                                          <p:attrName>style.visibility</p:attrName>
                                        </p:attrNameLst>
                                      </p:cBhvr>
                                      <p:to>
                                        <p:strVal val="visible"/>
                                      </p:to>
                                    </p:set>
                                    <p:animEffect transition="in" filter="dissolve">
                                      <p:cBhvr>
                                        <p:cTn id="67" dur="500"/>
                                        <p:tgtEl>
                                          <p:spTgt spid="617533"/>
                                        </p:tgtEl>
                                      </p:cBhvr>
                                    </p:animEffect>
                                  </p:childTnLst>
                                </p:cTn>
                              </p:par>
                              <p:par>
                                <p:cTn id="68" presetID="9" presetClass="entr" presetSubtype="0" fill="hold" nodeType="withEffect">
                                  <p:stCondLst>
                                    <p:cond delay="0"/>
                                  </p:stCondLst>
                                  <p:childTnLst>
                                    <p:set>
                                      <p:cBhvr>
                                        <p:cTn id="69" dur="1" fill="hold">
                                          <p:stCondLst>
                                            <p:cond delay="0"/>
                                          </p:stCondLst>
                                        </p:cTn>
                                        <p:tgtEl>
                                          <p:spTgt spid="617534"/>
                                        </p:tgtEl>
                                        <p:attrNameLst>
                                          <p:attrName>style.visibility</p:attrName>
                                        </p:attrNameLst>
                                      </p:cBhvr>
                                      <p:to>
                                        <p:strVal val="visible"/>
                                      </p:to>
                                    </p:set>
                                    <p:animEffect transition="in" filter="dissolve">
                                      <p:cBhvr>
                                        <p:cTn id="70" dur="500"/>
                                        <p:tgtEl>
                                          <p:spTgt spid="617534"/>
                                        </p:tgtEl>
                                      </p:cBhvr>
                                    </p:animEffect>
                                  </p:childTnLst>
                                </p:cTn>
                              </p:par>
                              <p:par>
                                <p:cTn id="71" presetID="9" presetClass="entr" presetSubtype="0" fill="hold" nodeType="withEffect">
                                  <p:stCondLst>
                                    <p:cond delay="0"/>
                                  </p:stCondLst>
                                  <p:childTnLst>
                                    <p:set>
                                      <p:cBhvr>
                                        <p:cTn id="72" dur="1" fill="hold">
                                          <p:stCondLst>
                                            <p:cond delay="0"/>
                                          </p:stCondLst>
                                        </p:cTn>
                                        <p:tgtEl>
                                          <p:spTgt spid="617535"/>
                                        </p:tgtEl>
                                        <p:attrNameLst>
                                          <p:attrName>style.visibility</p:attrName>
                                        </p:attrNameLst>
                                      </p:cBhvr>
                                      <p:to>
                                        <p:strVal val="visible"/>
                                      </p:to>
                                    </p:set>
                                    <p:animEffect transition="in" filter="dissolve">
                                      <p:cBhvr>
                                        <p:cTn id="73" dur="500"/>
                                        <p:tgtEl>
                                          <p:spTgt spid="617535"/>
                                        </p:tgtEl>
                                      </p:cBhvr>
                                    </p:animEffect>
                                  </p:childTnLst>
                                </p:cTn>
                              </p:par>
                              <p:par>
                                <p:cTn id="74" presetID="9" presetClass="entr" presetSubtype="0" fill="hold" nodeType="withEffect">
                                  <p:stCondLst>
                                    <p:cond delay="0"/>
                                  </p:stCondLst>
                                  <p:childTnLst>
                                    <p:set>
                                      <p:cBhvr>
                                        <p:cTn id="75" dur="1" fill="hold">
                                          <p:stCondLst>
                                            <p:cond delay="0"/>
                                          </p:stCondLst>
                                        </p:cTn>
                                        <p:tgtEl>
                                          <p:spTgt spid="617536"/>
                                        </p:tgtEl>
                                        <p:attrNameLst>
                                          <p:attrName>style.visibility</p:attrName>
                                        </p:attrNameLst>
                                      </p:cBhvr>
                                      <p:to>
                                        <p:strVal val="visible"/>
                                      </p:to>
                                    </p:set>
                                    <p:animEffect transition="in" filter="dissolve">
                                      <p:cBhvr>
                                        <p:cTn id="76" dur="500"/>
                                        <p:tgtEl>
                                          <p:spTgt spid="6175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7537"/>
                                        </p:tgtEl>
                                        <p:attrNameLst>
                                          <p:attrName>style.visibility</p:attrName>
                                        </p:attrNameLst>
                                      </p:cBhvr>
                                      <p:to>
                                        <p:strVal val="visible"/>
                                      </p:to>
                                    </p:set>
                                    <p:animEffect transition="in" filter="dissolve">
                                      <p:cBhvr>
                                        <p:cTn id="79" dur="500"/>
                                        <p:tgtEl>
                                          <p:spTgt spid="6175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17538"/>
                                        </p:tgtEl>
                                        <p:attrNameLst>
                                          <p:attrName>style.visibility</p:attrName>
                                        </p:attrNameLst>
                                      </p:cBhvr>
                                      <p:to>
                                        <p:strVal val="visible"/>
                                      </p:to>
                                    </p:set>
                                    <p:animEffect transition="in" filter="dissolve">
                                      <p:cBhvr>
                                        <p:cTn id="82" dur="500"/>
                                        <p:tgtEl>
                                          <p:spTgt spid="6175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17539"/>
                                        </p:tgtEl>
                                        <p:attrNameLst>
                                          <p:attrName>style.visibility</p:attrName>
                                        </p:attrNameLst>
                                      </p:cBhvr>
                                      <p:to>
                                        <p:strVal val="visible"/>
                                      </p:to>
                                    </p:set>
                                    <p:animEffect transition="in" filter="dissolve">
                                      <p:cBhvr>
                                        <p:cTn id="85" dur="500"/>
                                        <p:tgtEl>
                                          <p:spTgt spid="6175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17540"/>
                                        </p:tgtEl>
                                        <p:attrNameLst>
                                          <p:attrName>style.visibility</p:attrName>
                                        </p:attrNameLst>
                                      </p:cBhvr>
                                      <p:to>
                                        <p:strVal val="visible"/>
                                      </p:to>
                                    </p:set>
                                    <p:animEffect transition="in" filter="dissolve">
                                      <p:cBhvr>
                                        <p:cTn id="88" dur="500"/>
                                        <p:tgtEl>
                                          <p:spTgt spid="6175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17541"/>
                                        </p:tgtEl>
                                        <p:attrNameLst>
                                          <p:attrName>style.visibility</p:attrName>
                                        </p:attrNameLst>
                                      </p:cBhvr>
                                      <p:to>
                                        <p:strVal val="visible"/>
                                      </p:to>
                                    </p:set>
                                    <p:animEffect transition="in" filter="dissolve">
                                      <p:cBhvr>
                                        <p:cTn id="91" dur="500"/>
                                        <p:tgtEl>
                                          <p:spTgt spid="6175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17542"/>
                                        </p:tgtEl>
                                        <p:attrNameLst>
                                          <p:attrName>style.visibility</p:attrName>
                                        </p:attrNameLst>
                                      </p:cBhvr>
                                      <p:to>
                                        <p:strVal val="visible"/>
                                      </p:to>
                                    </p:set>
                                    <p:animEffect transition="in" filter="dissolve">
                                      <p:cBhvr>
                                        <p:cTn id="94" dur="500"/>
                                        <p:tgtEl>
                                          <p:spTgt spid="6175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17543"/>
                                        </p:tgtEl>
                                        <p:attrNameLst>
                                          <p:attrName>style.visibility</p:attrName>
                                        </p:attrNameLst>
                                      </p:cBhvr>
                                      <p:to>
                                        <p:strVal val="visible"/>
                                      </p:to>
                                    </p:set>
                                    <p:animEffect transition="in" filter="dissolve">
                                      <p:cBhvr>
                                        <p:cTn id="97" dur="500"/>
                                        <p:tgtEl>
                                          <p:spTgt spid="6175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17544"/>
                                        </p:tgtEl>
                                        <p:attrNameLst>
                                          <p:attrName>style.visibility</p:attrName>
                                        </p:attrNameLst>
                                      </p:cBhvr>
                                      <p:to>
                                        <p:strVal val="visible"/>
                                      </p:to>
                                    </p:set>
                                    <p:animEffect transition="in" filter="dissolve">
                                      <p:cBhvr>
                                        <p:cTn id="100" dur="500"/>
                                        <p:tgtEl>
                                          <p:spTgt spid="6175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17545"/>
                                        </p:tgtEl>
                                        <p:attrNameLst>
                                          <p:attrName>style.visibility</p:attrName>
                                        </p:attrNameLst>
                                      </p:cBhvr>
                                      <p:to>
                                        <p:strVal val="visible"/>
                                      </p:to>
                                    </p:set>
                                    <p:animEffect transition="in" filter="dissolve">
                                      <p:cBhvr>
                                        <p:cTn id="103" dur="500"/>
                                        <p:tgtEl>
                                          <p:spTgt spid="6175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17546"/>
                                        </p:tgtEl>
                                        <p:attrNameLst>
                                          <p:attrName>style.visibility</p:attrName>
                                        </p:attrNameLst>
                                      </p:cBhvr>
                                      <p:to>
                                        <p:strVal val="visible"/>
                                      </p:to>
                                    </p:set>
                                    <p:animEffect transition="in" filter="dissolve">
                                      <p:cBhvr>
                                        <p:cTn id="106" dur="500"/>
                                        <p:tgtEl>
                                          <p:spTgt spid="617546"/>
                                        </p:tgtEl>
                                      </p:cBhvr>
                                    </p:animEffect>
                                  </p:childTnLst>
                                </p:cTn>
                              </p:par>
                              <p:par>
                                <p:cTn id="107" presetID="9" presetClass="exit" presetSubtype="0" fill="hold" nodeType="withEffect">
                                  <p:stCondLst>
                                    <p:cond delay="0"/>
                                  </p:stCondLst>
                                  <p:childTnLst>
                                    <p:animEffect transition="out" filter="dissolve">
                                      <p:cBhvr>
                                        <p:cTn id="108" dur="500"/>
                                        <p:tgtEl>
                                          <p:spTgt spid="617478"/>
                                        </p:tgtEl>
                                      </p:cBhvr>
                                    </p:animEffect>
                                    <p:set>
                                      <p:cBhvr>
                                        <p:cTn id="109" dur="1" fill="hold">
                                          <p:stCondLst>
                                            <p:cond delay="499"/>
                                          </p:stCondLst>
                                        </p:cTn>
                                        <p:tgtEl>
                                          <p:spTgt spid="617478"/>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617483"/>
                                        </p:tgtEl>
                                      </p:cBhvr>
                                    </p:animEffect>
                                    <p:set>
                                      <p:cBhvr>
                                        <p:cTn id="112" dur="1" fill="hold">
                                          <p:stCondLst>
                                            <p:cond delay="499"/>
                                          </p:stCondLst>
                                        </p:cTn>
                                        <p:tgtEl>
                                          <p:spTgt spid="617483"/>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617484"/>
                                        </p:tgtEl>
                                      </p:cBhvr>
                                    </p:animEffect>
                                    <p:set>
                                      <p:cBhvr>
                                        <p:cTn id="115" dur="1" fill="hold">
                                          <p:stCondLst>
                                            <p:cond delay="499"/>
                                          </p:stCondLst>
                                        </p:cTn>
                                        <p:tgtEl>
                                          <p:spTgt spid="617484"/>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617485"/>
                                        </p:tgtEl>
                                      </p:cBhvr>
                                    </p:animEffect>
                                    <p:set>
                                      <p:cBhvr>
                                        <p:cTn id="118" dur="1" fill="hold">
                                          <p:stCondLst>
                                            <p:cond delay="499"/>
                                          </p:stCondLst>
                                        </p:cTn>
                                        <p:tgtEl>
                                          <p:spTgt spid="617485"/>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617486"/>
                                        </p:tgtEl>
                                      </p:cBhvr>
                                    </p:animEffect>
                                    <p:set>
                                      <p:cBhvr>
                                        <p:cTn id="121" dur="1" fill="hold">
                                          <p:stCondLst>
                                            <p:cond delay="499"/>
                                          </p:stCondLst>
                                        </p:cTn>
                                        <p:tgtEl>
                                          <p:spTgt spid="617486"/>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617487"/>
                                        </p:tgtEl>
                                      </p:cBhvr>
                                    </p:animEffect>
                                    <p:set>
                                      <p:cBhvr>
                                        <p:cTn id="124" dur="1" fill="hold">
                                          <p:stCondLst>
                                            <p:cond delay="499"/>
                                          </p:stCondLst>
                                        </p:cTn>
                                        <p:tgtEl>
                                          <p:spTgt spid="617487"/>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617488"/>
                                        </p:tgtEl>
                                      </p:cBhvr>
                                    </p:animEffect>
                                    <p:set>
                                      <p:cBhvr>
                                        <p:cTn id="127" dur="1" fill="hold">
                                          <p:stCondLst>
                                            <p:cond delay="499"/>
                                          </p:stCondLst>
                                        </p:cTn>
                                        <p:tgtEl>
                                          <p:spTgt spid="617488"/>
                                        </p:tgtEl>
                                        <p:attrNameLst>
                                          <p:attrName>style.visibility</p:attrName>
                                        </p:attrNameLst>
                                      </p:cBhvr>
                                      <p:to>
                                        <p:strVal val="hidden"/>
                                      </p:to>
                                    </p:set>
                                  </p:childTnLst>
                                </p:cTn>
                              </p:par>
                              <p:par>
                                <p:cTn id="128" presetID="9" presetClass="exit" presetSubtype="0" fill="hold" grpId="0" nodeType="withEffect">
                                  <p:stCondLst>
                                    <p:cond delay="0"/>
                                  </p:stCondLst>
                                  <p:childTnLst>
                                    <p:animEffect transition="out" filter="dissolve">
                                      <p:cBhvr>
                                        <p:cTn id="129" dur="500"/>
                                        <p:tgtEl>
                                          <p:spTgt spid="617489"/>
                                        </p:tgtEl>
                                      </p:cBhvr>
                                    </p:animEffect>
                                    <p:set>
                                      <p:cBhvr>
                                        <p:cTn id="130" dur="1" fill="hold">
                                          <p:stCondLst>
                                            <p:cond delay="499"/>
                                          </p:stCondLst>
                                        </p:cTn>
                                        <p:tgtEl>
                                          <p:spTgt spid="617489"/>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617490"/>
                                        </p:tgtEl>
                                      </p:cBhvr>
                                    </p:animEffect>
                                    <p:set>
                                      <p:cBhvr>
                                        <p:cTn id="133" dur="1" fill="hold">
                                          <p:stCondLst>
                                            <p:cond delay="499"/>
                                          </p:stCondLst>
                                        </p:cTn>
                                        <p:tgtEl>
                                          <p:spTgt spid="617490"/>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617491"/>
                                        </p:tgtEl>
                                      </p:cBhvr>
                                    </p:animEffect>
                                    <p:set>
                                      <p:cBhvr>
                                        <p:cTn id="136" dur="1" fill="hold">
                                          <p:stCondLst>
                                            <p:cond delay="499"/>
                                          </p:stCondLst>
                                        </p:cTn>
                                        <p:tgtEl>
                                          <p:spTgt spid="617491"/>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617492"/>
                                        </p:tgtEl>
                                      </p:cBhvr>
                                    </p:animEffect>
                                    <p:set>
                                      <p:cBhvr>
                                        <p:cTn id="139" dur="1" fill="hold">
                                          <p:stCondLst>
                                            <p:cond delay="499"/>
                                          </p:stCondLst>
                                        </p:cTn>
                                        <p:tgtEl>
                                          <p:spTgt spid="617492"/>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617493"/>
                                        </p:tgtEl>
                                      </p:cBhvr>
                                    </p:animEffect>
                                    <p:set>
                                      <p:cBhvr>
                                        <p:cTn id="142" dur="1" fill="hold">
                                          <p:stCondLst>
                                            <p:cond delay="499"/>
                                          </p:stCondLst>
                                        </p:cTn>
                                        <p:tgtEl>
                                          <p:spTgt spid="617493"/>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617494"/>
                                        </p:tgtEl>
                                      </p:cBhvr>
                                    </p:animEffect>
                                    <p:set>
                                      <p:cBhvr>
                                        <p:cTn id="145" dur="1" fill="hold">
                                          <p:stCondLst>
                                            <p:cond delay="499"/>
                                          </p:stCondLst>
                                        </p:cTn>
                                        <p:tgtEl>
                                          <p:spTgt spid="617494"/>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617495"/>
                                        </p:tgtEl>
                                      </p:cBhvr>
                                    </p:animEffect>
                                    <p:set>
                                      <p:cBhvr>
                                        <p:cTn id="148" dur="1" fill="hold">
                                          <p:stCondLst>
                                            <p:cond delay="499"/>
                                          </p:stCondLst>
                                        </p:cTn>
                                        <p:tgtEl>
                                          <p:spTgt spid="617495"/>
                                        </p:tgtEl>
                                        <p:attrNameLst>
                                          <p:attrName>style.visibility</p:attrName>
                                        </p:attrNameLst>
                                      </p:cBhvr>
                                      <p:to>
                                        <p:strVal val="hidden"/>
                                      </p:to>
                                    </p:set>
                                  </p:childTnLst>
                                </p:cTn>
                              </p:par>
                              <p:par>
                                <p:cTn id="149" presetID="9" presetClass="exit" presetSubtype="0" fill="hold" nodeType="withEffect">
                                  <p:stCondLst>
                                    <p:cond delay="0"/>
                                  </p:stCondLst>
                                  <p:childTnLst>
                                    <p:animEffect transition="out" filter="dissolve">
                                      <p:cBhvr>
                                        <p:cTn id="150" dur="500"/>
                                        <p:tgtEl>
                                          <p:spTgt spid="617496"/>
                                        </p:tgtEl>
                                      </p:cBhvr>
                                    </p:animEffect>
                                    <p:set>
                                      <p:cBhvr>
                                        <p:cTn id="151" dur="1" fill="hold">
                                          <p:stCondLst>
                                            <p:cond delay="499"/>
                                          </p:stCondLst>
                                        </p:cTn>
                                        <p:tgtEl>
                                          <p:spTgt spid="617496"/>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617497"/>
                                        </p:tgtEl>
                                      </p:cBhvr>
                                    </p:animEffect>
                                    <p:set>
                                      <p:cBhvr>
                                        <p:cTn id="154" dur="1" fill="hold">
                                          <p:stCondLst>
                                            <p:cond delay="499"/>
                                          </p:stCondLst>
                                        </p:cTn>
                                        <p:tgtEl>
                                          <p:spTgt spid="617497"/>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617498"/>
                                        </p:tgtEl>
                                      </p:cBhvr>
                                    </p:animEffect>
                                    <p:set>
                                      <p:cBhvr>
                                        <p:cTn id="157" dur="1" fill="hold">
                                          <p:stCondLst>
                                            <p:cond delay="499"/>
                                          </p:stCondLst>
                                        </p:cTn>
                                        <p:tgtEl>
                                          <p:spTgt spid="617498"/>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617499"/>
                                        </p:tgtEl>
                                      </p:cBhvr>
                                    </p:animEffect>
                                    <p:set>
                                      <p:cBhvr>
                                        <p:cTn id="160" dur="1" fill="hold">
                                          <p:stCondLst>
                                            <p:cond delay="499"/>
                                          </p:stCondLst>
                                        </p:cTn>
                                        <p:tgtEl>
                                          <p:spTgt spid="617499"/>
                                        </p:tgtEl>
                                        <p:attrNameLst>
                                          <p:attrName>style.visibility</p:attrName>
                                        </p:attrNameLst>
                                      </p:cBhvr>
                                      <p:to>
                                        <p:strVal val="hidden"/>
                                      </p:to>
                                    </p:set>
                                  </p:childTnLst>
                                </p:cTn>
                              </p:par>
                              <p:par>
                                <p:cTn id="161" presetID="9" presetClass="exit" presetSubtype="0" fill="hold" grpId="0" nodeType="withEffect">
                                  <p:stCondLst>
                                    <p:cond delay="0"/>
                                  </p:stCondLst>
                                  <p:childTnLst>
                                    <p:animEffect transition="out" filter="dissolve">
                                      <p:cBhvr>
                                        <p:cTn id="162" dur="500"/>
                                        <p:tgtEl>
                                          <p:spTgt spid="617500"/>
                                        </p:tgtEl>
                                      </p:cBhvr>
                                    </p:animEffect>
                                    <p:set>
                                      <p:cBhvr>
                                        <p:cTn id="163" dur="1" fill="hold">
                                          <p:stCondLst>
                                            <p:cond delay="499"/>
                                          </p:stCondLst>
                                        </p:cTn>
                                        <p:tgtEl>
                                          <p:spTgt spid="617500"/>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617501"/>
                                        </p:tgtEl>
                                      </p:cBhvr>
                                    </p:animEffect>
                                    <p:set>
                                      <p:cBhvr>
                                        <p:cTn id="166" dur="1" fill="hold">
                                          <p:stCondLst>
                                            <p:cond delay="499"/>
                                          </p:stCondLst>
                                        </p:cTn>
                                        <p:tgtEl>
                                          <p:spTgt spid="617501"/>
                                        </p:tgtEl>
                                        <p:attrNameLst>
                                          <p:attrName>style.visibility</p:attrName>
                                        </p:attrNameLst>
                                      </p:cBhvr>
                                      <p:to>
                                        <p:strVal val="hidden"/>
                                      </p:to>
                                    </p:set>
                                  </p:childTnLst>
                                </p:cTn>
                              </p:par>
                              <p:par>
                                <p:cTn id="167" presetID="9" presetClass="exit" presetSubtype="0" fill="hold" grpId="0" nodeType="withEffect">
                                  <p:stCondLst>
                                    <p:cond delay="0"/>
                                  </p:stCondLst>
                                  <p:childTnLst>
                                    <p:animEffect transition="out" filter="dissolve">
                                      <p:cBhvr>
                                        <p:cTn id="168" dur="500"/>
                                        <p:tgtEl>
                                          <p:spTgt spid="617502"/>
                                        </p:tgtEl>
                                      </p:cBhvr>
                                    </p:animEffect>
                                    <p:set>
                                      <p:cBhvr>
                                        <p:cTn id="169" dur="1" fill="hold">
                                          <p:stCondLst>
                                            <p:cond delay="499"/>
                                          </p:stCondLst>
                                        </p:cTn>
                                        <p:tgtEl>
                                          <p:spTgt spid="617502"/>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617503"/>
                                        </p:tgtEl>
                                      </p:cBhvr>
                                    </p:animEffect>
                                    <p:set>
                                      <p:cBhvr>
                                        <p:cTn id="172" dur="1" fill="hold">
                                          <p:stCondLst>
                                            <p:cond delay="499"/>
                                          </p:stCondLst>
                                        </p:cTn>
                                        <p:tgtEl>
                                          <p:spTgt spid="617503"/>
                                        </p:tgtEl>
                                        <p:attrNameLst>
                                          <p:attrName>style.visibility</p:attrName>
                                        </p:attrNameLst>
                                      </p:cBhvr>
                                      <p:to>
                                        <p:strVal val="hidden"/>
                                      </p:to>
                                    </p:set>
                                  </p:childTnLst>
                                </p:cTn>
                              </p:par>
                              <p:par>
                                <p:cTn id="173" presetID="9" presetClass="exit" presetSubtype="0" fill="hold" nodeType="withEffect">
                                  <p:stCondLst>
                                    <p:cond delay="0"/>
                                  </p:stCondLst>
                                  <p:childTnLst>
                                    <p:animEffect transition="out" filter="dissolve">
                                      <p:cBhvr>
                                        <p:cTn id="174" dur="500"/>
                                        <p:tgtEl>
                                          <p:spTgt spid="617504"/>
                                        </p:tgtEl>
                                      </p:cBhvr>
                                    </p:animEffect>
                                    <p:set>
                                      <p:cBhvr>
                                        <p:cTn id="175" dur="1" fill="hold">
                                          <p:stCondLst>
                                            <p:cond delay="499"/>
                                          </p:stCondLst>
                                        </p:cTn>
                                        <p:tgtEl>
                                          <p:spTgt spid="617504"/>
                                        </p:tgtEl>
                                        <p:attrNameLst>
                                          <p:attrName>style.visibility</p:attrName>
                                        </p:attrNameLst>
                                      </p:cBhvr>
                                      <p:to>
                                        <p:strVal val="hidden"/>
                                      </p:to>
                                    </p:set>
                                  </p:childTnLst>
                                </p:cTn>
                              </p:par>
                              <p:par>
                                <p:cTn id="176" presetID="9" presetClass="exit" presetSubtype="0" fill="hold" grpId="0" nodeType="withEffect">
                                  <p:stCondLst>
                                    <p:cond delay="0"/>
                                  </p:stCondLst>
                                  <p:childTnLst>
                                    <p:animEffect transition="out" filter="dissolve">
                                      <p:cBhvr>
                                        <p:cTn id="177" dur="500"/>
                                        <p:tgtEl>
                                          <p:spTgt spid="617505"/>
                                        </p:tgtEl>
                                      </p:cBhvr>
                                    </p:animEffect>
                                    <p:set>
                                      <p:cBhvr>
                                        <p:cTn id="178" dur="1" fill="hold">
                                          <p:stCondLst>
                                            <p:cond delay="499"/>
                                          </p:stCondLst>
                                        </p:cTn>
                                        <p:tgtEl>
                                          <p:spTgt spid="617505"/>
                                        </p:tgtEl>
                                        <p:attrNameLst>
                                          <p:attrName>style.visibility</p:attrName>
                                        </p:attrNameLst>
                                      </p:cBhvr>
                                      <p:to>
                                        <p:strVal val="hidden"/>
                                      </p:to>
                                    </p:set>
                                  </p:childTnLst>
                                </p:cTn>
                              </p:par>
                              <p:par>
                                <p:cTn id="179" presetID="9" presetClass="exit" presetSubtype="0" fill="hold" grpId="0" nodeType="withEffect">
                                  <p:stCondLst>
                                    <p:cond delay="0"/>
                                  </p:stCondLst>
                                  <p:childTnLst>
                                    <p:animEffect transition="out" filter="dissolve">
                                      <p:cBhvr>
                                        <p:cTn id="180" dur="500"/>
                                        <p:tgtEl>
                                          <p:spTgt spid="617506"/>
                                        </p:tgtEl>
                                      </p:cBhvr>
                                    </p:animEffect>
                                    <p:set>
                                      <p:cBhvr>
                                        <p:cTn id="181" dur="1" fill="hold">
                                          <p:stCondLst>
                                            <p:cond delay="499"/>
                                          </p:stCondLst>
                                        </p:cTn>
                                        <p:tgtEl>
                                          <p:spTgt spid="617506"/>
                                        </p:tgtEl>
                                        <p:attrNameLst>
                                          <p:attrName>style.visibility</p:attrName>
                                        </p:attrNameLst>
                                      </p:cBhvr>
                                      <p:to>
                                        <p:strVal val="hidden"/>
                                      </p:to>
                                    </p:set>
                                  </p:childTnLst>
                                </p:cTn>
                              </p:par>
                              <p:par>
                                <p:cTn id="182" presetID="9" presetClass="exit" presetSubtype="0" fill="hold" nodeType="withEffect">
                                  <p:stCondLst>
                                    <p:cond delay="0"/>
                                  </p:stCondLst>
                                  <p:childTnLst>
                                    <p:animEffect transition="out" filter="dissolve">
                                      <p:cBhvr>
                                        <p:cTn id="183" dur="500"/>
                                        <p:tgtEl>
                                          <p:spTgt spid="617509"/>
                                        </p:tgtEl>
                                      </p:cBhvr>
                                    </p:animEffect>
                                    <p:set>
                                      <p:cBhvr>
                                        <p:cTn id="184" dur="1" fill="hold">
                                          <p:stCondLst>
                                            <p:cond delay="499"/>
                                          </p:stCondLst>
                                        </p:cTn>
                                        <p:tgtEl>
                                          <p:spTgt spid="617509"/>
                                        </p:tgtEl>
                                        <p:attrNameLst>
                                          <p:attrName>style.visibility</p:attrName>
                                        </p:attrNameLst>
                                      </p:cBhvr>
                                      <p:to>
                                        <p:strVal val="hidden"/>
                                      </p:to>
                                    </p:set>
                                  </p:childTnLst>
                                </p:cTn>
                              </p:par>
                              <p:par>
                                <p:cTn id="185" presetID="9" presetClass="exit" presetSubtype="0" fill="hold" grpId="0" nodeType="withEffect">
                                  <p:stCondLst>
                                    <p:cond delay="0"/>
                                  </p:stCondLst>
                                  <p:childTnLst>
                                    <p:animEffect transition="out" filter="dissolve">
                                      <p:cBhvr>
                                        <p:cTn id="186" dur="500"/>
                                        <p:tgtEl>
                                          <p:spTgt spid="617510"/>
                                        </p:tgtEl>
                                      </p:cBhvr>
                                    </p:animEffect>
                                    <p:set>
                                      <p:cBhvr>
                                        <p:cTn id="187" dur="1" fill="hold">
                                          <p:stCondLst>
                                            <p:cond delay="499"/>
                                          </p:stCondLst>
                                        </p:cTn>
                                        <p:tgtEl>
                                          <p:spTgt spid="617510"/>
                                        </p:tgtEl>
                                        <p:attrNameLst>
                                          <p:attrName>style.visibility</p:attrName>
                                        </p:attrNameLst>
                                      </p:cBhvr>
                                      <p:to>
                                        <p:strVal val="hidden"/>
                                      </p:to>
                                    </p:set>
                                  </p:childTnLst>
                                </p:cTn>
                              </p:par>
                              <p:par>
                                <p:cTn id="188" presetID="9" presetClass="exit" presetSubtype="0" fill="hold" grpId="0" nodeType="withEffect">
                                  <p:stCondLst>
                                    <p:cond delay="0"/>
                                  </p:stCondLst>
                                  <p:childTnLst>
                                    <p:animEffect transition="out" filter="dissolve">
                                      <p:cBhvr>
                                        <p:cTn id="189" dur="500"/>
                                        <p:tgtEl>
                                          <p:spTgt spid="617511"/>
                                        </p:tgtEl>
                                      </p:cBhvr>
                                    </p:animEffect>
                                    <p:set>
                                      <p:cBhvr>
                                        <p:cTn id="190" dur="1" fill="hold">
                                          <p:stCondLst>
                                            <p:cond delay="499"/>
                                          </p:stCondLst>
                                        </p:cTn>
                                        <p:tgtEl>
                                          <p:spTgt spid="617511"/>
                                        </p:tgtEl>
                                        <p:attrNameLst>
                                          <p:attrName>style.visibility</p:attrName>
                                        </p:attrNameLst>
                                      </p:cBhvr>
                                      <p:to>
                                        <p:strVal val="hidden"/>
                                      </p:to>
                                    </p:set>
                                  </p:childTnLst>
                                </p:cTn>
                              </p:par>
                              <p:par>
                                <p:cTn id="191" presetID="9" presetClass="exit" presetSubtype="0" fill="hold" grpId="0" nodeType="withEffect">
                                  <p:stCondLst>
                                    <p:cond delay="0"/>
                                  </p:stCondLst>
                                  <p:childTnLst>
                                    <p:animEffect transition="out" filter="dissolve">
                                      <p:cBhvr>
                                        <p:cTn id="192" dur="500"/>
                                        <p:tgtEl>
                                          <p:spTgt spid="617508"/>
                                        </p:tgtEl>
                                      </p:cBhvr>
                                    </p:animEffect>
                                    <p:set>
                                      <p:cBhvr>
                                        <p:cTn id="193" dur="1" fill="hold">
                                          <p:stCondLst>
                                            <p:cond delay="499"/>
                                          </p:stCondLst>
                                        </p:cTn>
                                        <p:tgtEl>
                                          <p:spTgt spid="617508"/>
                                        </p:tgtEl>
                                        <p:attrNameLst>
                                          <p:attrName>style.visibility</p:attrName>
                                        </p:attrNameLst>
                                      </p:cBhvr>
                                      <p:to>
                                        <p:strVal val="hidden"/>
                                      </p:to>
                                    </p:set>
                                  </p:childTnLst>
                                </p:cTn>
                              </p:par>
                              <p:par>
                                <p:cTn id="194" presetID="9" presetClass="exit" presetSubtype="0" fill="hold" grpId="0" nodeType="withEffect">
                                  <p:stCondLst>
                                    <p:cond delay="0"/>
                                  </p:stCondLst>
                                  <p:childTnLst>
                                    <p:animEffect transition="out" filter="dissolve">
                                      <p:cBhvr>
                                        <p:cTn id="195" dur="500"/>
                                        <p:tgtEl>
                                          <p:spTgt spid="617507"/>
                                        </p:tgtEl>
                                      </p:cBhvr>
                                    </p:animEffect>
                                    <p:set>
                                      <p:cBhvr>
                                        <p:cTn id="196" dur="1" fill="hold">
                                          <p:stCondLst>
                                            <p:cond delay="499"/>
                                          </p:stCondLst>
                                        </p:cTn>
                                        <p:tgtEl>
                                          <p:spTgt spid="617507"/>
                                        </p:tgtEl>
                                        <p:attrNameLst>
                                          <p:attrName>style.visibility</p:attrName>
                                        </p:attrNameLst>
                                      </p:cBhvr>
                                      <p:to>
                                        <p:strVal val="hidden"/>
                                      </p:to>
                                    </p:set>
                                  </p:childTnLst>
                                </p:cTn>
                              </p:par>
                              <p:par>
                                <p:cTn id="197" presetID="9" presetClass="exit" presetSubtype="0" fill="hold" grpId="0" nodeType="withEffect">
                                  <p:stCondLst>
                                    <p:cond delay="0"/>
                                  </p:stCondLst>
                                  <p:childTnLst>
                                    <p:animEffect transition="out" filter="dissolve">
                                      <p:cBhvr>
                                        <p:cTn id="198" dur="500"/>
                                        <p:tgtEl>
                                          <p:spTgt spid="617482"/>
                                        </p:tgtEl>
                                      </p:cBhvr>
                                    </p:animEffect>
                                    <p:set>
                                      <p:cBhvr>
                                        <p:cTn id="199" dur="1" fill="hold">
                                          <p:stCondLst>
                                            <p:cond delay="499"/>
                                          </p:stCondLst>
                                        </p:cTn>
                                        <p:tgtEl>
                                          <p:spTgt spid="617482"/>
                                        </p:tgtEl>
                                        <p:attrNameLst>
                                          <p:attrName>style.visibility</p:attrName>
                                        </p:attrNameLst>
                                      </p:cBhvr>
                                      <p:to>
                                        <p:strVal val="hidden"/>
                                      </p:to>
                                    </p:set>
                                  </p:childTnLst>
                                </p:cTn>
                              </p:par>
                              <p:par>
                                <p:cTn id="200" presetID="9" presetClass="exit" presetSubtype="0" fill="hold" grpId="0" nodeType="withEffect">
                                  <p:stCondLst>
                                    <p:cond delay="0"/>
                                  </p:stCondLst>
                                  <p:childTnLst>
                                    <p:animEffect transition="out" filter="dissolve">
                                      <p:cBhvr>
                                        <p:cTn id="201" dur="500"/>
                                        <p:tgtEl>
                                          <p:spTgt spid="617479"/>
                                        </p:tgtEl>
                                      </p:cBhvr>
                                    </p:animEffect>
                                    <p:set>
                                      <p:cBhvr>
                                        <p:cTn id="202" dur="1" fill="hold">
                                          <p:stCondLst>
                                            <p:cond delay="499"/>
                                          </p:stCondLst>
                                        </p:cTn>
                                        <p:tgtEl>
                                          <p:spTgt spid="617479"/>
                                        </p:tgtEl>
                                        <p:attrNameLst>
                                          <p:attrName>style.visibility</p:attrName>
                                        </p:attrNameLst>
                                      </p:cBhvr>
                                      <p:to>
                                        <p:strVal val="hidden"/>
                                      </p:to>
                                    </p:set>
                                  </p:childTnLst>
                                </p:cTn>
                              </p:par>
                              <p:par>
                                <p:cTn id="203" presetID="9" presetClass="exit" presetSubtype="0" fill="hold" grpId="0" nodeType="withEffect">
                                  <p:stCondLst>
                                    <p:cond delay="0"/>
                                  </p:stCondLst>
                                  <p:childTnLst>
                                    <p:animEffect transition="out" filter="dissolve">
                                      <p:cBhvr>
                                        <p:cTn id="204" dur="500"/>
                                        <p:tgtEl>
                                          <p:spTgt spid="617480"/>
                                        </p:tgtEl>
                                      </p:cBhvr>
                                    </p:animEffect>
                                    <p:set>
                                      <p:cBhvr>
                                        <p:cTn id="205" dur="1" fill="hold">
                                          <p:stCondLst>
                                            <p:cond delay="499"/>
                                          </p:stCondLst>
                                        </p:cTn>
                                        <p:tgtEl>
                                          <p:spTgt spid="617480"/>
                                        </p:tgtEl>
                                        <p:attrNameLst>
                                          <p:attrName>style.visibility</p:attrName>
                                        </p:attrNameLst>
                                      </p:cBhvr>
                                      <p:to>
                                        <p:strVal val="hidden"/>
                                      </p:to>
                                    </p:set>
                                  </p:childTnLst>
                                </p:cTn>
                              </p:par>
                              <p:par>
                                <p:cTn id="206" presetID="9" presetClass="exit" presetSubtype="0" fill="hold" grpId="0" nodeType="withEffect">
                                  <p:stCondLst>
                                    <p:cond delay="0"/>
                                  </p:stCondLst>
                                  <p:childTnLst>
                                    <p:animEffect transition="out" filter="dissolve">
                                      <p:cBhvr>
                                        <p:cTn id="207" dur="500"/>
                                        <p:tgtEl>
                                          <p:spTgt spid="617481"/>
                                        </p:tgtEl>
                                      </p:cBhvr>
                                    </p:animEffect>
                                    <p:set>
                                      <p:cBhvr>
                                        <p:cTn id="208" dur="1" fill="hold">
                                          <p:stCondLst>
                                            <p:cond delay="499"/>
                                          </p:stCondLst>
                                        </p:cTn>
                                        <p:tgtEl>
                                          <p:spTgt spid="617481"/>
                                        </p:tgtEl>
                                        <p:attrNameLst>
                                          <p:attrName>style.visibility</p:attrName>
                                        </p:attrNameLst>
                                      </p:cBhvr>
                                      <p:to>
                                        <p:strVal val="hidden"/>
                                      </p:to>
                                    </p:set>
                                  </p:childTnLst>
                                </p:cTn>
                              </p:par>
                              <p:par>
                                <p:cTn id="209" presetID="9" presetClass="exit" presetSubtype="0" fill="hold" grpId="0" nodeType="withEffect">
                                  <p:stCondLst>
                                    <p:cond delay="0"/>
                                  </p:stCondLst>
                                  <p:childTnLst>
                                    <p:animEffect transition="out" filter="dissolve">
                                      <p:cBhvr>
                                        <p:cTn id="210" dur="500"/>
                                        <p:tgtEl>
                                          <p:spTgt spid="617477"/>
                                        </p:tgtEl>
                                      </p:cBhvr>
                                    </p:animEffect>
                                    <p:set>
                                      <p:cBhvr>
                                        <p:cTn id="211" dur="1" fill="hold">
                                          <p:stCondLst>
                                            <p:cond delay="499"/>
                                          </p:stCondLst>
                                        </p:cTn>
                                        <p:tgtEl>
                                          <p:spTgt spid="6174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7" grpId="0"/>
      <p:bldP spid="617479" grpId="0"/>
      <p:bldP spid="617480" grpId="0"/>
      <p:bldP spid="617481" grpId="0"/>
      <p:bldP spid="617482" grpId="0"/>
      <p:bldP spid="617486" grpId="0"/>
      <p:bldP spid="617487" grpId="0"/>
      <p:bldP spid="617488" grpId="0"/>
      <p:bldP spid="617489" grpId="0"/>
      <p:bldP spid="617491" grpId="0"/>
      <p:bldP spid="617492" grpId="0"/>
      <p:bldP spid="617493" grpId="0"/>
      <p:bldP spid="617494" grpId="0"/>
      <p:bldP spid="617498" grpId="0"/>
      <p:bldP spid="617499" grpId="0"/>
      <p:bldP spid="617500" grpId="0"/>
      <p:bldP spid="617501" grpId="0"/>
      <p:bldP spid="617502" grpId="0"/>
      <p:bldP spid="617505" grpId="0"/>
      <p:bldP spid="617506" grpId="0"/>
      <p:bldP spid="617507" grpId="0"/>
      <p:bldP spid="617508" grpId="0"/>
      <p:bldP spid="617510" grpId="0"/>
      <p:bldP spid="617511" grpId="0"/>
      <p:bldP spid="617514" grpId="0"/>
      <p:bldP spid="617515" grpId="0"/>
      <p:bldP spid="617516" grpId="0"/>
      <p:bldP spid="617517" grpId="0"/>
      <p:bldP spid="617518" grpId="0"/>
      <p:bldP spid="617523" grpId="0"/>
      <p:bldP spid="617524" grpId="0"/>
      <p:bldP spid="617525" grpId="0"/>
      <p:bldP spid="617526" grpId="0"/>
      <p:bldP spid="617527" grpId="0"/>
      <p:bldP spid="617528" grpId="0"/>
      <p:bldP spid="617530" grpId="0"/>
      <p:bldP spid="617531" grpId="0"/>
      <p:bldP spid="617537" grpId="0"/>
      <p:bldP spid="617538" grpId="0"/>
      <p:bldP spid="617539" grpId="0"/>
      <p:bldP spid="617540" grpId="0"/>
      <p:bldP spid="617541" grpId="0"/>
      <p:bldP spid="617542" grpId="0"/>
      <p:bldP spid="617543" grpId="0"/>
      <p:bldP spid="617544" grpId="0"/>
      <p:bldP spid="617545" grpId="0"/>
      <p:bldP spid="61754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523269" name="AutoShape 5"/>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70" name="Text Box 6"/>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23271" name="Text Box 7"/>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23272" name="Text Box 8"/>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23273" name="Text Box 9"/>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23274" name="Text Box 10"/>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23275" name="Line 11"/>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76" name="Line 12"/>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77" name="Line 13"/>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78" name="Line 14"/>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79" name="Text Box 15"/>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23280" name="Text Box 16"/>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23281" name="Text Box 17"/>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23282" name="Text Box 18"/>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23283" name="Text Box 19"/>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23284" name="Text Box 20"/>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23285" name="Line 21"/>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86" name="Text Box 22"/>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23287" name="Text Box 23"/>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23288" name="Line 24"/>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89" name="Line 25"/>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90" name="Line 26"/>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91" name="Line 27"/>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92" name="Line 28"/>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93" name="Text Box 29"/>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23294" name="Text Box 30"/>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23295" name="Text Box 31"/>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23296" name="Text Box 32"/>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23297" name="Text Box 33"/>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23298" name="Text Box 34"/>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23299" name="Text Box 35"/>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23300" name="Text Box 36"/>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23301" name="Text Box 37"/>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23302" name="Text Box 38"/>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23304" name="Line 40"/>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5" name="Line 41"/>
          <p:cNvSpPr>
            <a:spLocks noChangeShapeType="1"/>
          </p:cNvSpPr>
          <p:nvPr/>
        </p:nvSpPr>
        <p:spPr bwMode="auto">
          <a:xfrm>
            <a:off x="1566863" y="49530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6" name="Line 42"/>
          <p:cNvSpPr>
            <a:spLocks noChangeShapeType="1"/>
          </p:cNvSpPr>
          <p:nvPr/>
        </p:nvSpPr>
        <p:spPr bwMode="auto">
          <a:xfrm flipV="1">
            <a:off x="2590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7" name="Line 43"/>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8" name="Line 44"/>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9" name="Line 45"/>
          <p:cNvSpPr>
            <a:spLocks noChangeShapeType="1"/>
          </p:cNvSpPr>
          <p:nvPr/>
        </p:nvSpPr>
        <p:spPr bwMode="auto">
          <a:xfrm flipV="1">
            <a:off x="4814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0" name="Line 46"/>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1" name="Line 47"/>
          <p:cNvSpPr>
            <a:spLocks noChangeShapeType="1"/>
          </p:cNvSpPr>
          <p:nvPr/>
        </p:nvSpPr>
        <p:spPr bwMode="auto">
          <a:xfrm flipV="1">
            <a:off x="59150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2" name="Line 48"/>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3" name="Line 49"/>
          <p:cNvSpPr>
            <a:spLocks noChangeShapeType="1"/>
          </p:cNvSpPr>
          <p:nvPr/>
        </p:nvSpPr>
        <p:spPr bwMode="auto">
          <a:xfrm flipV="1">
            <a:off x="6967538" y="46529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4" name="Line 50"/>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59" name="Line 95"/>
          <p:cNvSpPr>
            <a:spLocks noChangeShapeType="1"/>
          </p:cNvSpPr>
          <p:nvPr/>
        </p:nvSpPr>
        <p:spPr bwMode="auto">
          <a:xfrm flipV="1">
            <a:off x="3152775" y="46386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60" name="Line 96"/>
          <p:cNvSpPr>
            <a:spLocks noChangeShapeType="1"/>
          </p:cNvSpPr>
          <p:nvPr/>
        </p:nvSpPr>
        <p:spPr bwMode="auto">
          <a:xfrm flipV="1">
            <a:off x="20621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61" name="Line 97"/>
          <p:cNvSpPr>
            <a:spLocks noChangeShapeType="1"/>
          </p:cNvSpPr>
          <p:nvPr/>
        </p:nvSpPr>
        <p:spPr bwMode="auto">
          <a:xfrm flipV="1">
            <a:off x="42672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62" name="Line 98"/>
          <p:cNvSpPr>
            <a:spLocks noChangeShapeType="1"/>
          </p:cNvSpPr>
          <p:nvPr/>
        </p:nvSpPr>
        <p:spPr bwMode="auto">
          <a:xfrm flipV="1">
            <a:off x="53816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63" name="Line 99"/>
          <p:cNvSpPr>
            <a:spLocks noChangeShapeType="1"/>
          </p:cNvSpPr>
          <p:nvPr/>
        </p:nvSpPr>
        <p:spPr bwMode="auto">
          <a:xfrm flipV="1">
            <a:off x="64627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66" name="Rectangle 10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Increment = 1</a:t>
            </a:r>
          </a:p>
          <a:p>
            <a:pPr lvl="1">
              <a:spcBef>
                <a:spcPct val="20000"/>
              </a:spcBef>
            </a:pPr>
            <a:r>
              <a:rPr lang="en-IN" altLang="en-US" sz="2000">
                <a:solidFill>
                  <a:schemeClr val="accent2"/>
                </a:solidFill>
                <a:cs typeface="Times New Roman" panose="02020603050405020304" pitchFamily="18" charset="0"/>
              </a:rPr>
              <a:t>Pass = 3</a:t>
            </a:r>
            <a:endParaRPr lang="en-US" altLang="en-US" sz="2000" b="1">
              <a:solidFill>
                <a:schemeClr val="accent2"/>
              </a:solidFill>
              <a:cs typeface="Times New Roman" panose="02020603050405020304" pitchFamily="18" charset="0"/>
            </a:endParaRPr>
          </a:p>
        </p:txBody>
      </p:sp>
      <p:sp>
        <p:nvSpPr>
          <p:cNvPr id="523367" name="Text Box 103"/>
          <p:cNvSpPr txBox="1">
            <a:spLocks noChangeArrowheads="1"/>
          </p:cNvSpPr>
          <p:nvPr/>
        </p:nvSpPr>
        <p:spPr bwMode="auto">
          <a:xfrm>
            <a:off x="2476500" y="5195888"/>
            <a:ext cx="354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Apply insertion sort to sort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3366"/>
                                        </p:tgtEl>
                                        <p:attrNameLst>
                                          <p:attrName>style.visibility</p:attrName>
                                        </p:attrNameLst>
                                      </p:cBhvr>
                                      <p:to>
                                        <p:strVal val="visible"/>
                                      </p:to>
                                    </p:set>
                                    <p:animEffect transition="in" filter="dissolve">
                                      <p:cBhvr>
                                        <p:cTn id="7" dur="500"/>
                                        <p:tgtEl>
                                          <p:spTgt spid="523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3304"/>
                                        </p:tgtEl>
                                        <p:attrNameLst>
                                          <p:attrName>style.visibility</p:attrName>
                                        </p:attrNameLst>
                                      </p:cBhvr>
                                      <p:to>
                                        <p:strVal val="visible"/>
                                      </p:to>
                                    </p:set>
                                    <p:animEffect transition="in" filter="dissolve">
                                      <p:cBhvr>
                                        <p:cTn id="12" dur="500"/>
                                        <p:tgtEl>
                                          <p:spTgt spid="523304"/>
                                        </p:tgtEl>
                                      </p:cBhvr>
                                    </p:animEffect>
                                  </p:childTnLst>
                                </p:cTn>
                              </p:par>
                              <p:par>
                                <p:cTn id="13" presetID="9" presetClass="entr" presetSubtype="0" fill="hold" nodeType="withEffect">
                                  <p:stCondLst>
                                    <p:cond delay="0"/>
                                  </p:stCondLst>
                                  <p:childTnLst>
                                    <p:set>
                                      <p:cBhvr>
                                        <p:cTn id="14" dur="1" fill="hold">
                                          <p:stCondLst>
                                            <p:cond delay="0"/>
                                          </p:stCondLst>
                                        </p:cTn>
                                        <p:tgtEl>
                                          <p:spTgt spid="523305"/>
                                        </p:tgtEl>
                                        <p:attrNameLst>
                                          <p:attrName>style.visibility</p:attrName>
                                        </p:attrNameLst>
                                      </p:cBhvr>
                                      <p:to>
                                        <p:strVal val="visible"/>
                                      </p:to>
                                    </p:set>
                                    <p:animEffect transition="in" filter="dissolve">
                                      <p:cBhvr>
                                        <p:cTn id="15" dur="500"/>
                                        <p:tgtEl>
                                          <p:spTgt spid="523305"/>
                                        </p:tgtEl>
                                      </p:cBhvr>
                                    </p:animEffect>
                                  </p:childTnLst>
                                </p:cTn>
                              </p:par>
                              <p:par>
                                <p:cTn id="16" presetID="9" presetClass="entr" presetSubtype="0" fill="hold" nodeType="withEffect">
                                  <p:stCondLst>
                                    <p:cond delay="0"/>
                                  </p:stCondLst>
                                  <p:childTnLst>
                                    <p:set>
                                      <p:cBhvr>
                                        <p:cTn id="17" dur="1" fill="hold">
                                          <p:stCondLst>
                                            <p:cond delay="0"/>
                                          </p:stCondLst>
                                        </p:cTn>
                                        <p:tgtEl>
                                          <p:spTgt spid="523306"/>
                                        </p:tgtEl>
                                        <p:attrNameLst>
                                          <p:attrName>style.visibility</p:attrName>
                                        </p:attrNameLst>
                                      </p:cBhvr>
                                      <p:to>
                                        <p:strVal val="visible"/>
                                      </p:to>
                                    </p:set>
                                    <p:animEffect transition="in" filter="dissolve">
                                      <p:cBhvr>
                                        <p:cTn id="18" dur="500"/>
                                        <p:tgtEl>
                                          <p:spTgt spid="523306"/>
                                        </p:tgtEl>
                                      </p:cBhvr>
                                    </p:animEffect>
                                  </p:childTnLst>
                                </p:cTn>
                              </p:par>
                              <p:par>
                                <p:cTn id="19" presetID="9" presetClass="entr" presetSubtype="0" fill="hold" nodeType="withEffect">
                                  <p:stCondLst>
                                    <p:cond delay="0"/>
                                  </p:stCondLst>
                                  <p:childTnLst>
                                    <p:set>
                                      <p:cBhvr>
                                        <p:cTn id="20" dur="1" fill="hold">
                                          <p:stCondLst>
                                            <p:cond delay="0"/>
                                          </p:stCondLst>
                                        </p:cTn>
                                        <p:tgtEl>
                                          <p:spTgt spid="523307"/>
                                        </p:tgtEl>
                                        <p:attrNameLst>
                                          <p:attrName>style.visibility</p:attrName>
                                        </p:attrNameLst>
                                      </p:cBhvr>
                                      <p:to>
                                        <p:strVal val="visible"/>
                                      </p:to>
                                    </p:set>
                                    <p:animEffect transition="in" filter="dissolve">
                                      <p:cBhvr>
                                        <p:cTn id="21" dur="500"/>
                                        <p:tgtEl>
                                          <p:spTgt spid="523307"/>
                                        </p:tgtEl>
                                      </p:cBhvr>
                                    </p:animEffect>
                                  </p:childTnLst>
                                </p:cTn>
                              </p:par>
                              <p:par>
                                <p:cTn id="22" presetID="9" presetClass="entr" presetSubtype="0" fill="hold" nodeType="withEffect">
                                  <p:stCondLst>
                                    <p:cond delay="0"/>
                                  </p:stCondLst>
                                  <p:childTnLst>
                                    <p:set>
                                      <p:cBhvr>
                                        <p:cTn id="23" dur="1" fill="hold">
                                          <p:stCondLst>
                                            <p:cond delay="0"/>
                                          </p:stCondLst>
                                        </p:cTn>
                                        <p:tgtEl>
                                          <p:spTgt spid="523308"/>
                                        </p:tgtEl>
                                        <p:attrNameLst>
                                          <p:attrName>style.visibility</p:attrName>
                                        </p:attrNameLst>
                                      </p:cBhvr>
                                      <p:to>
                                        <p:strVal val="visible"/>
                                      </p:to>
                                    </p:set>
                                    <p:animEffect transition="in" filter="dissolve">
                                      <p:cBhvr>
                                        <p:cTn id="24" dur="500"/>
                                        <p:tgtEl>
                                          <p:spTgt spid="523308"/>
                                        </p:tgtEl>
                                      </p:cBhvr>
                                    </p:animEffect>
                                  </p:childTnLst>
                                </p:cTn>
                              </p:par>
                              <p:par>
                                <p:cTn id="25" presetID="9" presetClass="entr" presetSubtype="0" fill="hold" nodeType="withEffect">
                                  <p:stCondLst>
                                    <p:cond delay="0"/>
                                  </p:stCondLst>
                                  <p:childTnLst>
                                    <p:set>
                                      <p:cBhvr>
                                        <p:cTn id="26" dur="1" fill="hold">
                                          <p:stCondLst>
                                            <p:cond delay="0"/>
                                          </p:stCondLst>
                                        </p:cTn>
                                        <p:tgtEl>
                                          <p:spTgt spid="523309"/>
                                        </p:tgtEl>
                                        <p:attrNameLst>
                                          <p:attrName>style.visibility</p:attrName>
                                        </p:attrNameLst>
                                      </p:cBhvr>
                                      <p:to>
                                        <p:strVal val="visible"/>
                                      </p:to>
                                    </p:set>
                                    <p:animEffect transition="in" filter="dissolve">
                                      <p:cBhvr>
                                        <p:cTn id="27" dur="500"/>
                                        <p:tgtEl>
                                          <p:spTgt spid="523309"/>
                                        </p:tgtEl>
                                      </p:cBhvr>
                                    </p:animEffect>
                                  </p:childTnLst>
                                </p:cTn>
                              </p:par>
                              <p:par>
                                <p:cTn id="28" presetID="9" presetClass="entr" presetSubtype="0" fill="hold" nodeType="withEffect">
                                  <p:stCondLst>
                                    <p:cond delay="0"/>
                                  </p:stCondLst>
                                  <p:childTnLst>
                                    <p:set>
                                      <p:cBhvr>
                                        <p:cTn id="29" dur="1" fill="hold">
                                          <p:stCondLst>
                                            <p:cond delay="0"/>
                                          </p:stCondLst>
                                        </p:cTn>
                                        <p:tgtEl>
                                          <p:spTgt spid="523310"/>
                                        </p:tgtEl>
                                        <p:attrNameLst>
                                          <p:attrName>style.visibility</p:attrName>
                                        </p:attrNameLst>
                                      </p:cBhvr>
                                      <p:to>
                                        <p:strVal val="visible"/>
                                      </p:to>
                                    </p:set>
                                    <p:animEffect transition="in" filter="dissolve">
                                      <p:cBhvr>
                                        <p:cTn id="30" dur="500"/>
                                        <p:tgtEl>
                                          <p:spTgt spid="523310"/>
                                        </p:tgtEl>
                                      </p:cBhvr>
                                    </p:animEffect>
                                  </p:childTnLst>
                                </p:cTn>
                              </p:par>
                              <p:par>
                                <p:cTn id="31" presetID="9" presetClass="entr" presetSubtype="0" fill="hold" nodeType="withEffect">
                                  <p:stCondLst>
                                    <p:cond delay="0"/>
                                  </p:stCondLst>
                                  <p:childTnLst>
                                    <p:set>
                                      <p:cBhvr>
                                        <p:cTn id="32" dur="1" fill="hold">
                                          <p:stCondLst>
                                            <p:cond delay="0"/>
                                          </p:stCondLst>
                                        </p:cTn>
                                        <p:tgtEl>
                                          <p:spTgt spid="523311"/>
                                        </p:tgtEl>
                                        <p:attrNameLst>
                                          <p:attrName>style.visibility</p:attrName>
                                        </p:attrNameLst>
                                      </p:cBhvr>
                                      <p:to>
                                        <p:strVal val="visible"/>
                                      </p:to>
                                    </p:set>
                                    <p:animEffect transition="in" filter="dissolve">
                                      <p:cBhvr>
                                        <p:cTn id="33" dur="500"/>
                                        <p:tgtEl>
                                          <p:spTgt spid="523311"/>
                                        </p:tgtEl>
                                      </p:cBhvr>
                                    </p:animEffect>
                                  </p:childTnLst>
                                </p:cTn>
                              </p:par>
                              <p:par>
                                <p:cTn id="34" presetID="9" presetClass="entr" presetSubtype="0" fill="hold" nodeType="withEffect">
                                  <p:stCondLst>
                                    <p:cond delay="0"/>
                                  </p:stCondLst>
                                  <p:childTnLst>
                                    <p:set>
                                      <p:cBhvr>
                                        <p:cTn id="35" dur="1" fill="hold">
                                          <p:stCondLst>
                                            <p:cond delay="0"/>
                                          </p:stCondLst>
                                        </p:cTn>
                                        <p:tgtEl>
                                          <p:spTgt spid="523312"/>
                                        </p:tgtEl>
                                        <p:attrNameLst>
                                          <p:attrName>style.visibility</p:attrName>
                                        </p:attrNameLst>
                                      </p:cBhvr>
                                      <p:to>
                                        <p:strVal val="visible"/>
                                      </p:to>
                                    </p:set>
                                    <p:animEffect transition="in" filter="dissolve">
                                      <p:cBhvr>
                                        <p:cTn id="36" dur="500"/>
                                        <p:tgtEl>
                                          <p:spTgt spid="523312"/>
                                        </p:tgtEl>
                                      </p:cBhvr>
                                    </p:animEffect>
                                  </p:childTnLst>
                                </p:cTn>
                              </p:par>
                              <p:par>
                                <p:cTn id="37" presetID="9" presetClass="entr" presetSubtype="0" fill="hold" nodeType="withEffect">
                                  <p:stCondLst>
                                    <p:cond delay="0"/>
                                  </p:stCondLst>
                                  <p:childTnLst>
                                    <p:set>
                                      <p:cBhvr>
                                        <p:cTn id="38" dur="1" fill="hold">
                                          <p:stCondLst>
                                            <p:cond delay="0"/>
                                          </p:stCondLst>
                                        </p:cTn>
                                        <p:tgtEl>
                                          <p:spTgt spid="523313"/>
                                        </p:tgtEl>
                                        <p:attrNameLst>
                                          <p:attrName>style.visibility</p:attrName>
                                        </p:attrNameLst>
                                      </p:cBhvr>
                                      <p:to>
                                        <p:strVal val="visible"/>
                                      </p:to>
                                    </p:set>
                                    <p:animEffect transition="in" filter="dissolve">
                                      <p:cBhvr>
                                        <p:cTn id="39" dur="500"/>
                                        <p:tgtEl>
                                          <p:spTgt spid="523313"/>
                                        </p:tgtEl>
                                      </p:cBhvr>
                                    </p:animEffect>
                                  </p:childTnLst>
                                </p:cTn>
                              </p:par>
                              <p:par>
                                <p:cTn id="40" presetID="9" presetClass="entr" presetSubtype="0" fill="hold" nodeType="withEffect">
                                  <p:stCondLst>
                                    <p:cond delay="0"/>
                                  </p:stCondLst>
                                  <p:childTnLst>
                                    <p:set>
                                      <p:cBhvr>
                                        <p:cTn id="41" dur="1" fill="hold">
                                          <p:stCondLst>
                                            <p:cond delay="0"/>
                                          </p:stCondLst>
                                        </p:cTn>
                                        <p:tgtEl>
                                          <p:spTgt spid="523314"/>
                                        </p:tgtEl>
                                        <p:attrNameLst>
                                          <p:attrName>style.visibility</p:attrName>
                                        </p:attrNameLst>
                                      </p:cBhvr>
                                      <p:to>
                                        <p:strVal val="visible"/>
                                      </p:to>
                                    </p:set>
                                    <p:animEffect transition="in" filter="dissolve">
                                      <p:cBhvr>
                                        <p:cTn id="42" dur="500"/>
                                        <p:tgtEl>
                                          <p:spTgt spid="523314"/>
                                        </p:tgtEl>
                                      </p:cBhvr>
                                    </p:animEffect>
                                  </p:childTnLst>
                                </p:cTn>
                              </p:par>
                              <p:par>
                                <p:cTn id="43" presetID="9" presetClass="entr" presetSubtype="0" fill="hold" nodeType="withEffect">
                                  <p:stCondLst>
                                    <p:cond delay="0"/>
                                  </p:stCondLst>
                                  <p:childTnLst>
                                    <p:set>
                                      <p:cBhvr>
                                        <p:cTn id="44" dur="1" fill="hold">
                                          <p:stCondLst>
                                            <p:cond delay="0"/>
                                          </p:stCondLst>
                                        </p:cTn>
                                        <p:tgtEl>
                                          <p:spTgt spid="523359"/>
                                        </p:tgtEl>
                                        <p:attrNameLst>
                                          <p:attrName>style.visibility</p:attrName>
                                        </p:attrNameLst>
                                      </p:cBhvr>
                                      <p:to>
                                        <p:strVal val="visible"/>
                                      </p:to>
                                    </p:set>
                                    <p:animEffect transition="in" filter="dissolve">
                                      <p:cBhvr>
                                        <p:cTn id="45" dur="500"/>
                                        <p:tgtEl>
                                          <p:spTgt spid="523359"/>
                                        </p:tgtEl>
                                      </p:cBhvr>
                                    </p:animEffect>
                                  </p:childTnLst>
                                </p:cTn>
                              </p:par>
                              <p:par>
                                <p:cTn id="46" presetID="9" presetClass="entr" presetSubtype="0" fill="hold" nodeType="withEffect">
                                  <p:stCondLst>
                                    <p:cond delay="0"/>
                                  </p:stCondLst>
                                  <p:childTnLst>
                                    <p:set>
                                      <p:cBhvr>
                                        <p:cTn id="47" dur="1" fill="hold">
                                          <p:stCondLst>
                                            <p:cond delay="0"/>
                                          </p:stCondLst>
                                        </p:cTn>
                                        <p:tgtEl>
                                          <p:spTgt spid="523360"/>
                                        </p:tgtEl>
                                        <p:attrNameLst>
                                          <p:attrName>style.visibility</p:attrName>
                                        </p:attrNameLst>
                                      </p:cBhvr>
                                      <p:to>
                                        <p:strVal val="visible"/>
                                      </p:to>
                                    </p:set>
                                    <p:animEffect transition="in" filter="dissolve">
                                      <p:cBhvr>
                                        <p:cTn id="48" dur="500"/>
                                        <p:tgtEl>
                                          <p:spTgt spid="523360"/>
                                        </p:tgtEl>
                                      </p:cBhvr>
                                    </p:animEffect>
                                  </p:childTnLst>
                                </p:cTn>
                              </p:par>
                              <p:par>
                                <p:cTn id="49" presetID="9" presetClass="entr" presetSubtype="0" fill="hold" nodeType="withEffect">
                                  <p:stCondLst>
                                    <p:cond delay="0"/>
                                  </p:stCondLst>
                                  <p:childTnLst>
                                    <p:set>
                                      <p:cBhvr>
                                        <p:cTn id="50" dur="1" fill="hold">
                                          <p:stCondLst>
                                            <p:cond delay="0"/>
                                          </p:stCondLst>
                                        </p:cTn>
                                        <p:tgtEl>
                                          <p:spTgt spid="523361"/>
                                        </p:tgtEl>
                                        <p:attrNameLst>
                                          <p:attrName>style.visibility</p:attrName>
                                        </p:attrNameLst>
                                      </p:cBhvr>
                                      <p:to>
                                        <p:strVal val="visible"/>
                                      </p:to>
                                    </p:set>
                                    <p:animEffect transition="in" filter="dissolve">
                                      <p:cBhvr>
                                        <p:cTn id="51" dur="500"/>
                                        <p:tgtEl>
                                          <p:spTgt spid="523361"/>
                                        </p:tgtEl>
                                      </p:cBhvr>
                                    </p:animEffect>
                                  </p:childTnLst>
                                </p:cTn>
                              </p:par>
                              <p:par>
                                <p:cTn id="52" presetID="9" presetClass="entr" presetSubtype="0" fill="hold" nodeType="withEffect">
                                  <p:stCondLst>
                                    <p:cond delay="0"/>
                                  </p:stCondLst>
                                  <p:childTnLst>
                                    <p:set>
                                      <p:cBhvr>
                                        <p:cTn id="53" dur="1" fill="hold">
                                          <p:stCondLst>
                                            <p:cond delay="0"/>
                                          </p:stCondLst>
                                        </p:cTn>
                                        <p:tgtEl>
                                          <p:spTgt spid="523362"/>
                                        </p:tgtEl>
                                        <p:attrNameLst>
                                          <p:attrName>style.visibility</p:attrName>
                                        </p:attrNameLst>
                                      </p:cBhvr>
                                      <p:to>
                                        <p:strVal val="visible"/>
                                      </p:to>
                                    </p:set>
                                    <p:animEffect transition="in" filter="dissolve">
                                      <p:cBhvr>
                                        <p:cTn id="54" dur="500"/>
                                        <p:tgtEl>
                                          <p:spTgt spid="523362"/>
                                        </p:tgtEl>
                                      </p:cBhvr>
                                    </p:animEffect>
                                  </p:childTnLst>
                                </p:cTn>
                              </p:par>
                              <p:par>
                                <p:cTn id="55" presetID="9" presetClass="entr" presetSubtype="0" fill="hold" nodeType="withEffect">
                                  <p:stCondLst>
                                    <p:cond delay="0"/>
                                  </p:stCondLst>
                                  <p:childTnLst>
                                    <p:set>
                                      <p:cBhvr>
                                        <p:cTn id="56" dur="1" fill="hold">
                                          <p:stCondLst>
                                            <p:cond delay="0"/>
                                          </p:stCondLst>
                                        </p:cTn>
                                        <p:tgtEl>
                                          <p:spTgt spid="523363"/>
                                        </p:tgtEl>
                                        <p:attrNameLst>
                                          <p:attrName>style.visibility</p:attrName>
                                        </p:attrNameLst>
                                      </p:cBhvr>
                                      <p:to>
                                        <p:strVal val="visible"/>
                                      </p:to>
                                    </p:set>
                                    <p:animEffect transition="in" filter="dissolve">
                                      <p:cBhvr>
                                        <p:cTn id="57" dur="500"/>
                                        <p:tgtEl>
                                          <p:spTgt spid="5233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23367"/>
                                        </p:tgtEl>
                                        <p:attrNameLst>
                                          <p:attrName>style.visibility</p:attrName>
                                        </p:attrNameLst>
                                      </p:cBhvr>
                                      <p:to>
                                        <p:strVal val="visible"/>
                                      </p:to>
                                    </p:set>
                                    <p:animEffect transition="in" filter="dissolve">
                                      <p:cBhvr>
                                        <p:cTn id="62" dur="500"/>
                                        <p:tgtEl>
                                          <p:spTgt spid="52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66" grpId="0"/>
      <p:bldP spid="52336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9525" name="AutoShape 5"/>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26" name="Text Box 6"/>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19527" name="Text Box 7"/>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9528" name="Text Box 8"/>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9529" name="Text Box 9"/>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19530" name="Text Box 10"/>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9531" name="Line 11"/>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2" name="Line 12"/>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3" name="Line 13"/>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4" name="Line 14"/>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5" name="Text Box 15"/>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9536" name="Text Box 16"/>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9537" name="Text Box 17"/>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9538" name="Text Box 18"/>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9539" name="Text Box 19"/>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9540" name="Text Box 20"/>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19541" name="Line 21"/>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2" name="Text Box 22"/>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9543" name="Text Box 23"/>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19544" name="Line 24"/>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5" name="Line 25"/>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6" name="Line 26"/>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7" name="Line 27"/>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8" name="Line 28"/>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9" name="Text Box 29"/>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9550" name="Text Box 30"/>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9551" name="Text Box 31"/>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9552" name="Text Box 32"/>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9553" name="Text Box 33"/>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9554" name="Text Box 34"/>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9555" name="Text Box 35"/>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9556" name="Text Box 36"/>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9557" name="Text Box 37"/>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9558" name="Text Box 38"/>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9559" name="Line 39"/>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0" name="Line 40"/>
          <p:cNvSpPr>
            <a:spLocks noChangeShapeType="1"/>
          </p:cNvSpPr>
          <p:nvPr/>
        </p:nvSpPr>
        <p:spPr bwMode="auto">
          <a:xfrm>
            <a:off x="1566863" y="49530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1" name="Line 41"/>
          <p:cNvSpPr>
            <a:spLocks noChangeShapeType="1"/>
          </p:cNvSpPr>
          <p:nvPr/>
        </p:nvSpPr>
        <p:spPr bwMode="auto">
          <a:xfrm flipV="1">
            <a:off x="2590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2" name="Line 42"/>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3" name="Line 43"/>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4" name="Line 44"/>
          <p:cNvSpPr>
            <a:spLocks noChangeShapeType="1"/>
          </p:cNvSpPr>
          <p:nvPr/>
        </p:nvSpPr>
        <p:spPr bwMode="auto">
          <a:xfrm flipV="1">
            <a:off x="4814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5" name="Line 45"/>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6" name="Line 46"/>
          <p:cNvSpPr>
            <a:spLocks noChangeShapeType="1"/>
          </p:cNvSpPr>
          <p:nvPr/>
        </p:nvSpPr>
        <p:spPr bwMode="auto">
          <a:xfrm flipV="1">
            <a:off x="59150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7" name="Line 47"/>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8" name="Line 48"/>
          <p:cNvSpPr>
            <a:spLocks noChangeShapeType="1"/>
          </p:cNvSpPr>
          <p:nvPr/>
        </p:nvSpPr>
        <p:spPr bwMode="auto">
          <a:xfrm flipV="1">
            <a:off x="6967538" y="46529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9" name="Line 49"/>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0" name="Line 50"/>
          <p:cNvSpPr>
            <a:spLocks noChangeShapeType="1"/>
          </p:cNvSpPr>
          <p:nvPr/>
        </p:nvSpPr>
        <p:spPr bwMode="auto">
          <a:xfrm flipV="1">
            <a:off x="3152775" y="46386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1" name="Line 51"/>
          <p:cNvSpPr>
            <a:spLocks noChangeShapeType="1"/>
          </p:cNvSpPr>
          <p:nvPr/>
        </p:nvSpPr>
        <p:spPr bwMode="auto">
          <a:xfrm flipV="1">
            <a:off x="20621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2" name="Line 52"/>
          <p:cNvSpPr>
            <a:spLocks noChangeShapeType="1"/>
          </p:cNvSpPr>
          <p:nvPr/>
        </p:nvSpPr>
        <p:spPr bwMode="auto">
          <a:xfrm flipV="1">
            <a:off x="42672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3" name="Line 53"/>
          <p:cNvSpPr>
            <a:spLocks noChangeShapeType="1"/>
          </p:cNvSpPr>
          <p:nvPr/>
        </p:nvSpPr>
        <p:spPr bwMode="auto">
          <a:xfrm flipV="1">
            <a:off x="53816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4" name="Line 54"/>
          <p:cNvSpPr>
            <a:spLocks noChangeShapeType="1"/>
          </p:cNvSpPr>
          <p:nvPr/>
        </p:nvSpPr>
        <p:spPr bwMode="auto">
          <a:xfrm flipV="1">
            <a:off x="64627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5" name="Rectangle 55"/>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Increment = 1</a:t>
            </a:r>
          </a:p>
          <a:p>
            <a:pPr lvl="1">
              <a:spcBef>
                <a:spcPct val="20000"/>
              </a:spcBef>
            </a:pPr>
            <a:r>
              <a:rPr lang="en-IN" altLang="en-US" sz="2000">
                <a:solidFill>
                  <a:schemeClr val="accent2"/>
                </a:solidFill>
                <a:cs typeface="Times New Roman" panose="02020603050405020304" pitchFamily="18" charset="0"/>
              </a:rPr>
              <a:t>Pass = 3</a:t>
            </a:r>
            <a:endParaRPr lang="en-US" altLang="en-US" b="1">
              <a:solidFill>
                <a:schemeClr val="accent2"/>
              </a:solidFill>
              <a:cs typeface="Times New Roman" panose="02020603050405020304" pitchFamily="18" charset="0"/>
            </a:endParaRPr>
          </a:p>
        </p:txBody>
      </p:sp>
      <p:sp>
        <p:nvSpPr>
          <p:cNvPr id="619576" name="Text Box 56"/>
          <p:cNvSpPr txBox="1">
            <a:spLocks noChangeArrowheads="1"/>
          </p:cNvSpPr>
          <p:nvPr/>
        </p:nvSpPr>
        <p:spPr bwMode="auto">
          <a:xfrm>
            <a:off x="3086100" y="5195888"/>
            <a:ext cx="233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The list is now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619575"/>
                                        </p:tgtEl>
                                      </p:cBhvr>
                                    </p:animEffect>
                                    <p:set>
                                      <p:cBhvr>
                                        <p:cTn id="7" dur="1" fill="hold">
                                          <p:stCondLst>
                                            <p:cond delay="499"/>
                                          </p:stCondLst>
                                        </p:cTn>
                                        <p:tgtEl>
                                          <p:spTgt spid="61957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619559"/>
                                        </p:tgtEl>
                                      </p:cBhvr>
                                    </p:animEffect>
                                    <p:set>
                                      <p:cBhvr>
                                        <p:cTn id="10" dur="1" fill="hold">
                                          <p:stCondLst>
                                            <p:cond delay="499"/>
                                          </p:stCondLst>
                                        </p:cTn>
                                        <p:tgtEl>
                                          <p:spTgt spid="619559"/>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19560"/>
                                        </p:tgtEl>
                                      </p:cBhvr>
                                    </p:animEffect>
                                    <p:set>
                                      <p:cBhvr>
                                        <p:cTn id="13" dur="1" fill="hold">
                                          <p:stCondLst>
                                            <p:cond delay="499"/>
                                          </p:stCondLst>
                                        </p:cTn>
                                        <p:tgtEl>
                                          <p:spTgt spid="61956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19561"/>
                                        </p:tgtEl>
                                      </p:cBhvr>
                                    </p:animEffect>
                                    <p:set>
                                      <p:cBhvr>
                                        <p:cTn id="16" dur="1" fill="hold">
                                          <p:stCondLst>
                                            <p:cond delay="499"/>
                                          </p:stCondLst>
                                        </p:cTn>
                                        <p:tgtEl>
                                          <p:spTgt spid="61956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19562"/>
                                        </p:tgtEl>
                                      </p:cBhvr>
                                    </p:animEffect>
                                    <p:set>
                                      <p:cBhvr>
                                        <p:cTn id="19" dur="1" fill="hold">
                                          <p:stCondLst>
                                            <p:cond delay="499"/>
                                          </p:stCondLst>
                                        </p:cTn>
                                        <p:tgtEl>
                                          <p:spTgt spid="61956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619563"/>
                                        </p:tgtEl>
                                      </p:cBhvr>
                                    </p:animEffect>
                                    <p:set>
                                      <p:cBhvr>
                                        <p:cTn id="22" dur="1" fill="hold">
                                          <p:stCondLst>
                                            <p:cond delay="499"/>
                                          </p:stCondLst>
                                        </p:cTn>
                                        <p:tgtEl>
                                          <p:spTgt spid="619563"/>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19564"/>
                                        </p:tgtEl>
                                      </p:cBhvr>
                                    </p:animEffect>
                                    <p:set>
                                      <p:cBhvr>
                                        <p:cTn id="25" dur="1" fill="hold">
                                          <p:stCondLst>
                                            <p:cond delay="499"/>
                                          </p:stCondLst>
                                        </p:cTn>
                                        <p:tgtEl>
                                          <p:spTgt spid="619564"/>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619565"/>
                                        </p:tgtEl>
                                      </p:cBhvr>
                                    </p:animEffect>
                                    <p:set>
                                      <p:cBhvr>
                                        <p:cTn id="28" dur="1" fill="hold">
                                          <p:stCondLst>
                                            <p:cond delay="499"/>
                                          </p:stCondLst>
                                        </p:cTn>
                                        <p:tgtEl>
                                          <p:spTgt spid="619565"/>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619566"/>
                                        </p:tgtEl>
                                      </p:cBhvr>
                                    </p:animEffect>
                                    <p:set>
                                      <p:cBhvr>
                                        <p:cTn id="31" dur="1" fill="hold">
                                          <p:stCondLst>
                                            <p:cond delay="499"/>
                                          </p:stCondLst>
                                        </p:cTn>
                                        <p:tgtEl>
                                          <p:spTgt spid="619566"/>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619567"/>
                                        </p:tgtEl>
                                      </p:cBhvr>
                                    </p:animEffect>
                                    <p:set>
                                      <p:cBhvr>
                                        <p:cTn id="34" dur="1" fill="hold">
                                          <p:stCondLst>
                                            <p:cond delay="499"/>
                                          </p:stCondLst>
                                        </p:cTn>
                                        <p:tgtEl>
                                          <p:spTgt spid="619567"/>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619568"/>
                                        </p:tgtEl>
                                      </p:cBhvr>
                                    </p:animEffect>
                                    <p:set>
                                      <p:cBhvr>
                                        <p:cTn id="37" dur="1" fill="hold">
                                          <p:stCondLst>
                                            <p:cond delay="499"/>
                                          </p:stCondLst>
                                        </p:cTn>
                                        <p:tgtEl>
                                          <p:spTgt spid="619568"/>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19569"/>
                                        </p:tgtEl>
                                      </p:cBhvr>
                                    </p:animEffect>
                                    <p:set>
                                      <p:cBhvr>
                                        <p:cTn id="40" dur="1" fill="hold">
                                          <p:stCondLst>
                                            <p:cond delay="499"/>
                                          </p:stCondLst>
                                        </p:cTn>
                                        <p:tgtEl>
                                          <p:spTgt spid="619569"/>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19570"/>
                                        </p:tgtEl>
                                      </p:cBhvr>
                                    </p:animEffect>
                                    <p:set>
                                      <p:cBhvr>
                                        <p:cTn id="43" dur="1" fill="hold">
                                          <p:stCondLst>
                                            <p:cond delay="499"/>
                                          </p:stCondLst>
                                        </p:cTn>
                                        <p:tgtEl>
                                          <p:spTgt spid="619570"/>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19571"/>
                                        </p:tgtEl>
                                      </p:cBhvr>
                                    </p:animEffect>
                                    <p:set>
                                      <p:cBhvr>
                                        <p:cTn id="46" dur="1" fill="hold">
                                          <p:stCondLst>
                                            <p:cond delay="499"/>
                                          </p:stCondLst>
                                        </p:cTn>
                                        <p:tgtEl>
                                          <p:spTgt spid="619571"/>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19572"/>
                                        </p:tgtEl>
                                      </p:cBhvr>
                                    </p:animEffect>
                                    <p:set>
                                      <p:cBhvr>
                                        <p:cTn id="49" dur="1" fill="hold">
                                          <p:stCondLst>
                                            <p:cond delay="499"/>
                                          </p:stCondLst>
                                        </p:cTn>
                                        <p:tgtEl>
                                          <p:spTgt spid="619572"/>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19573"/>
                                        </p:tgtEl>
                                      </p:cBhvr>
                                    </p:animEffect>
                                    <p:set>
                                      <p:cBhvr>
                                        <p:cTn id="52" dur="1" fill="hold">
                                          <p:stCondLst>
                                            <p:cond delay="499"/>
                                          </p:stCondLst>
                                        </p:cTn>
                                        <p:tgtEl>
                                          <p:spTgt spid="619573"/>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19574"/>
                                        </p:tgtEl>
                                      </p:cBhvr>
                                    </p:animEffect>
                                    <p:set>
                                      <p:cBhvr>
                                        <p:cTn id="55" dur="1" fill="hold">
                                          <p:stCondLst>
                                            <p:cond delay="499"/>
                                          </p:stCondLst>
                                        </p:cTn>
                                        <p:tgtEl>
                                          <p:spTgt spid="619574"/>
                                        </p:tgtEl>
                                        <p:attrNameLst>
                                          <p:attrName>style.visibility</p:attrName>
                                        </p:attrNameLst>
                                      </p:cBhvr>
                                      <p:to>
                                        <p:strVal val="hidden"/>
                                      </p:to>
                                    </p:set>
                                  </p:childTnLst>
                                </p:cTn>
                              </p:par>
                              <p:par>
                                <p:cTn id="56" presetID="9" presetClass="entr" presetSubtype="0" fill="hold" grpId="0" nodeType="withEffect">
                                  <p:stCondLst>
                                    <p:cond delay="0"/>
                                  </p:stCondLst>
                                  <p:childTnLst>
                                    <p:set>
                                      <p:cBhvr>
                                        <p:cTn id="57" dur="1" fill="hold">
                                          <p:stCondLst>
                                            <p:cond delay="0"/>
                                          </p:stCondLst>
                                        </p:cTn>
                                        <p:tgtEl>
                                          <p:spTgt spid="619576"/>
                                        </p:tgtEl>
                                        <p:attrNameLst>
                                          <p:attrName>style.visibility</p:attrName>
                                        </p:attrNameLst>
                                      </p:cBhvr>
                                      <p:to>
                                        <p:strVal val="visible"/>
                                      </p:to>
                                    </p:set>
                                    <p:animEffect transition="in" filter="dissolve">
                                      <p:cBhvr>
                                        <p:cTn id="58" dur="500"/>
                                        <p:tgtEl>
                                          <p:spTgt spid="61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75" grpId="0"/>
      <p:bldP spid="61957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1525588" y="1598613"/>
            <a:ext cx="7315200"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Which of the following sorting algorithms compares the elements separated by a distance of several positions to sort the data? The options are:</a:t>
            </a:r>
          </a:p>
          <a:p>
            <a:pPr>
              <a:spcBef>
                <a:spcPct val="20000"/>
              </a:spcBef>
            </a:pPr>
            <a:r>
              <a:rPr lang="en-US" altLang="en-US" sz="2000">
                <a:solidFill>
                  <a:schemeClr val="accent2"/>
                </a:solidFill>
                <a:cs typeface="Times New Roman" panose="02020603050405020304" pitchFamily="18" charset="0"/>
              </a:rPr>
              <a:t>	</a:t>
            </a:r>
            <a:r>
              <a:rPr lang="en-US" altLang="en-US">
                <a:solidFill>
                  <a:schemeClr val="accent2"/>
                </a:solidFill>
                <a:cs typeface="Times New Roman" panose="02020603050405020304" pitchFamily="18" charset="0"/>
              </a:rPr>
              <a:t>1.</a:t>
            </a:r>
            <a:r>
              <a:rPr lang="en-US" altLang="en-US" sz="2000">
                <a:solidFill>
                  <a:schemeClr val="accent2"/>
                </a:solidFill>
                <a:cs typeface="Times New Roman" panose="02020603050405020304" pitchFamily="18" charset="0"/>
              </a:rPr>
              <a:t>  </a:t>
            </a:r>
            <a:r>
              <a:rPr lang="en-IN" altLang="en-US">
                <a:solidFill>
                  <a:schemeClr val="accent2"/>
                </a:solidFill>
                <a:cs typeface="Times New Roman" panose="02020603050405020304" pitchFamily="18" charset="0"/>
              </a:rPr>
              <a:t>Insertion sort</a:t>
            </a:r>
          </a:p>
          <a:p>
            <a:pPr>
              <a:spcBef>
                <a:spcPct val="20000"/>
              </a:spcBef>
            </a:pPr>
            <a:r>
              <a:rPr lang="en-IN" altLang="en-US">
                <a:solidFill>
                  <a:schemeClr val="accent2"/>
                </a:solidFill>
                <a:cs typeface="Times New Roman" panose="02020603050405020304" pitchFamily="18" charset="0"/>
              </a:rPr>
              <a:t>	2.  Selection sort</a:t>
            </a:r>
          </a:p>
          <a:p>
            <a:pPr>
              <a:spcBef>
                <a:spcPct val="20000"/>
              </a:spcBef>
            </a:pPr>
            <a:r>
              <a:rPr lang="en-IN" altLang="en-US">
                <a:solidFill>
                  <a:schemeClr val="accent2"/>
                </a:solidFill>
                <a:cs typeface="Times New Roman" panose="02020603050405020304" pitchFamily="18" charset="0"/>
              </a:rPr>
              <a:t>	3.  Bubble sort</a:t>
            </a:r>
          </a:p>
          <a:p>
            <a:pPr>
              <a:spcBef>
                <a:spcPct val="20000"/>
              </a:spcBef>
            </a:pPr>
            <a:r>
              <a:rPr lang="en-IN" altLang="en-US">
                <a:solidFill>
                  <a:schemeClr val="accent2"/>
                </a:solidFill>
                <a:cs typeface="Times New Roman" panose="02020603050405020304" pitchFamily="18" charset="0"/>
              </a:rPr>
              <a:t>	4.  Shell sort</a:t>
            </a:r>
          </a:p>
        </p:txBody>
      </p:sp>
      <p:sp>
        <p:nvSpPr>
          <p:cNvPr id="645123" name="Text Box 3"/>
          <p:cNvSpPr txBox="1">
            <a:spLocks noChangeArrowheads="1"/>
          </p:cNvSpPr>
          <p:nvPr/>
        </p:nvSpPr>
        <p:spPr bwMode="auto">
          <a:xfrm>
            <a:off x="1497155" y="8128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Just a minute</a:t>
            </a:r>
            <a:endParaRPr lang="en-US" altLang="en-US" sz="2000" b="1" dirty="0">
              <a:solidFill>
                <a:srgbClr val="FF0000"/>
              </a:solidFill>
              <a:latin typeface="Tahoma" panose="020B0604030504040204" pitchFamily="34" charset="0"/>
            </a:endParaRPr>
          </a:p>
        </p:txBody>
      </p:sp>
      <p:sp>
        <p:nvSpPr>
          <p:cNvPr id="645124" name="Rectangle 4"/>
          <p:cNvSpPr>
            <a:spLocks noChangeArrowheads="1"/>
          </p:cNvSpPr>
          <p:nvPr/>
        </p:nvSpPr>
        <p:spPr bwMode="auto">
          <a:xfrm>
            <a:off x="1525588" y="495300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a:spcBef>
                <a:spcPct val="20000"/>
              </a:spcBef>
            </a:pPr>
            <a:r>
              <a:rPr lang="en-US" altLang="en-US">
                <a:solidFill>
                  <a:schemeClr val="accent2"/>
                </a:solidFill>
                <a:cs typeface="Times New Roman" panose="02020603050405020304" pitchFamily="18" charset="0"/>
              </a:rPr>
              <a:t>      4.  Shell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6600" indent="-274638">
              <a:defRPr>
                <a:solidFill>
                  <a:schemeClr val="tx1"/>
                </a:solidFill>
                <a:latin typeface="Arial" panose="020B0604020202020204" pitchFamily="34" charset="0"/>
              </a:defRPr>
            </a:lvl2pPr>
            <a:lvl3pPr marL="1198563" indent="-298450">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 this session, you learned that:</a:t>
            </a:r>
          </a:p>
          <a:p>
            <a:pPr lvl="1">
              <a:spcBef>
                <a:spcPct val="20000"/>
              </a:spcBef>
              <a:buFontTx/>
              <a:buBlip>
                <a:blip r:embed="rId4"/>
              </a:buBlip>
            </a:pPr>
            <a:r>
              <a:rPr lang="en-IN" altLang="en-US">
                <a:solidFill>
                  <a:schemeClr val="accent2"/>
                </a:solidFill>
                <a:cs typeface="Times New Roman" panose="02020603050405020304" pitchFamily="18" charset="0"/>
              </a:rPr>
              <a:t>Sorting is a process of arranging data in some pre-defined order of a key value. The order can be either ascending or descending.</a:t>
            </a:r>
          </a:p>
          <a:p>
            <a:pPr lvl="1">
              <a:spcBef>
                <a:spcPct val="20000"/>
              </a:spcBef>
              <a:buFontTx/>
              <a:buBlip>
                <a:blip r:embed="rId4"/>
              </a:buBlip>
            </a:pPr>
            <a:r>
              <a:rPr lang="en-IN" altLang="en-US">
                <a:solidFill>
                  <a:schemeClr val="accent2"/>
                </a:solidFill>
                <a:cs typeface="Times New Roman" panose="02020603050405020304" pitchFamily="18" charset="0"/>
              </a:rPr>
              <a:t>There are various sorting algorithms that are used to sort data. Some of them are:  </a:t>
            </a:r>
          </a:p>
          <a:p>
            <a:pPr lvl="2">
              <a:spcBef>
                <a:spcPct val="20000"/>
              </a:spcBef>
              <a:buFontTx/>
              <a:buBlip>
                <a:blip r:embed="rId4"/>
              </a:buBlip>
            </a:pPr>
            <a:r>
              <a:rPr lang="en-IN" altLang="en-US" sz="1600">
                <a:solidFill>
                  <a:schemeClr val="accent2"/>
                </a:solidFill>
                <a:cs typeface="Times New Roman" panose="02020603050405020304" pitchFamily="18" charset="0"/>
              </a:rPr>
              <a:t>Bubble sort</a:t>
            </a:r>
          </a:p>
          <a:p>
            <a:pPr lvl="2">
              <a:spcBef>
                <a:spcPct val="20000"/>
              </a:spcBef>
              <a:buFontTx/>
              <a:buBlip>
                <a:blip r:embed="rId4"/>
              </a:buBlip>
            </a:pPr>
            <a:r>
              <a:rPr lang="en-IN" altLang="en-US" sz="1600">
                <a:solidFill>
                  <a:schemeClr val="accent2"/>
                </a:solidFill>
                <a:cs typeface="Times New Roman" panose="02020603050405020304" pitchFamily="18" charset="0"/>
              </a:rPr>
              <a:t>Selection sort </a:t>
            </a:r>
          </a:p>
          <a:p>
            <a:pPr lvl="2">
              <a:spcBef>
                <a:spcPct val="20000"/>
              </a:spcBef>
              <a:buFontTx/>
              <a:buBlip>
                <a:blip r:embed="rId4"/>
              </a:buBlip>
            </a:pPr>
            <a:r>
              <a:rPr lang="en-IN" altLang="en-US" sz="1600">
                <a:solidFill>
                  <a:schemeClr val="accent2"/>
                </a:solidFill>
                <a:cs typeface="Times New Roman" panose="02020603050405020304" pitchFamily="18" charset="0"/>
              </a:rPr>
              <a:t>Insertion sort</a:t>
            </a:r>
          </a:p>
          <a:p>
            <a:pPr lvl="2">
              <a:spcBef>
                <a:spcPct val="20000"/>
              </a:spcBef>
              <a:buFontTx/>
              <a:buBlip>
                <a:blip r:embed="rId4"/>
              </a:buBlip>
            </a:pPr>
            <a:r>
              <a:rPr lang="en-IN" altLang="en-US" sz="1600">
                <a:solidFill>
                  <a:schemeClr val="accent2"/>
                </a:solidFill>
                <a:cs typeface="Times New Roman" panose="02020603050405020304" pitchFamily="18" charset="0"/>
              </a:rPr>
              <a:t>Shell sort</a:t>
            </a:r>
          </a:p>
          <a:p>
            <a:pPr lvl="2">
              <a:spcBef>
                <a:spcPct val="20000"/>
              </a:spcBef>
              <a:buFontTx/>
              <a:buBlip>
                <a:blip r:embed="rId4"/>
              </a:buBlip>
            </a:pPr>
            <a:r>
              <a:rPr lang="en-IN" altLang="en-US" sz="1600">
                <a:solidFill>
                  <a:schemeClr val="accent2"/>
                </a:solidFill>
                <a:cs typeface="Times New Roman" panose="02020603050405020304" pitchFamily="18" charset="0"/>
              </a:rPr>
              <a:t>Merge sort </a:t>
            </a:r>
          </a:p>
          <a:p>
            <a:pPr lvl="2">
              <a:spcBef>
                <a:spcPct val="20000"/>
              </a:spcBef>
              <a:buFontTx/>
              <a:buBlip>
                <a:blip r:embed="rId4"/>
              </a:buBlip>
            </a:pPr>
            <a:r>
              <a:rPr lang="en-IN" altLang="en-US" sz="1600">
                <a:solidFill>
                  <a:schemeClr val="accent2"/>
                </a:solidFill>
                <a:cs typeface="Times New Roman" panose="02020603050405020304" pitchFamily="18" charset="0"/>
              </a:rPr>
              <a:t>Quick sort </a:t>
            </a:r>
          </a:p>
          <a:p>
            <a:pPr lvl="2">
              <a:spcBef>
                <a:spcPct val="20000"/>
              </a:spcBef>
              <a:buFontTx/>
              <a:buBlip>
                <a:blip r:embed="rId4"/>
              </a:buBlip>
            </a:pPr>
            <a:r>
              <a:rPr lang="en-IN" altLang="en-US" sz="1600">
                <a:solidFill>
                  <a:schemeClr val="accent2"/>
                </a:solidFill>
                <a:cs typeface="Times New Roman" panose="02020603050405020304" pitchFamily="18" charset="0"/>
              </a:rPr>
              <a:t>Heap sort</a:t>
            </a:r>
          </a:p>
        </p:txBody>
      </p:sp>
      <p:sp>
        <p:nvSpPr>
          <p:cNvPr id="603139" name="Text Box 3"/>
          <p:cNvSpPr txBox="1">
            <a:spLocks noChangeArrowheads="1"/>
          </p:cNvSpPr>
          <p:nvPr/>
        </p:nvSpPr>
        <p:spPr bwMode="auto">
          <a:xfrm>
            <a:off x="1525588" y="762000"/>
            <a:ext cx="70088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solidFill>
                  <a:srgbClr val="FF0000"/>
                </a:solidFill>
                <a:latin typeface="Tahoma" panose="020B0604030504040204" pitchFamily="34" charset="0"/>
              </a:rPr>
              <a:t>Summary</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defRPr>
                <a:solidFill>
                  <a:schemeClr val="tx1"/>
                </a:solidFill>
                <a:latin typeface="Arial" panose="020B0604020202020204" pitchFamily="34" charset="0"/>
              </a:defRPr>
            </a:lvl1pPr>
            <a:lvl2pPr marL="736600" indent="-276225">
              <a:defRPr>
                <a:solidFill>
                  <a:schemeClr val="tx1"/>
                </a:solidFill>
                <a:latin typeface="Arial" panose="020B0604020202020204" pitchFamily="34" charset="0"/>
              </a:defRPr>
            </a:lvl2pPr>
            <a:lvl3pPr marL="1198563" indent="-282575">
              <a:defRPr>
                <a:solidFill>
                  <a:schemeClr val="tx1"/>
                </a:solidFill>
                <a:latin typeface="Arial" panose="020B0604020202020204" pitchFamily="34" charset="0"/>
              </a:defRPr>
            </a:lvl3pPr>
            <a:lvl4pPr marL="1770063" indent="-371475">
              <a:defRPr>
                <a:solidFill>
                  <a:schemeClr val="tx1"/>
                </a:solidFill>
                <a:latin typeface="Arial" panose="020B0604020202020204" pitchFamily="34" charset="0"/>
              </a:defRPr>
            </a:lvl4pPr>
            <a:lvl5pPr marL="2255838" indent="-371475">
              <a:defRPr>
                <a:solidFill>
                  <a:schemeClr val="tx1"/>
                </a:solidFill>
                <a:latin typeface="Arial" panose="020B0604020202020204" pitchFamily="34" charset="0"/>
              </a:defRPr>
            </a:lvl5pPr>
            <a:lvl6pPr marL="2713038" indent="-371475" fontAlgn="base">
              <a:spcBef>
                <a:spcPct val="0"/>
              </a:spcBef>
              <a:spcAft>
                <a:spcPct val="0"/>
              </a:spcAft>
              <a:defRPr>
                <a:solidFill>
                  <a:schemeClr val="tx1"/>
                </a:solidFill>
                <a:latin typeface="Arial" panose="020B0604020202020204" pitchFamily="34" charset="0"/>
              </a:defRPr>
            </a:lvl6pPr>
            <a:lvl7pPr marL="3170238" indent="-371475" fontAlgn="base">
              <a:spcBef>
                <a:spcPct val="0"/>
              </a:spcBef>
              <a:spcAft>
                <a:spcPct val="0"/>
              </a:spcAft>
              <a:defRPr>
                <a:solidFill>
                  <a:schemeClr val="tx1"/>
                </a:solidFill>
                <a:latin typeface="Arial" panose="020B0604020202020204" pitchFamily="34" charset="0"/>
              </a:defRPr>
            </a:lvl7pPr>
            <a:lvl8pPr marL="3627438" indent="-371475" fontAlgn="base">
              <a:spcBef>
                <a:spcPct val="0"/>
              </a:spcBef>
              <a:spcAft>
                <a:spcPct val="0"/>
              </a:spcAft>
              <a:defRPr>
                <a:solidFill>
                  <a:schemeClr val="tx1"/>
                </a:solidFill>
                <a:latin typeface="Arial" panose="020B0604020202020204" pitchFamily="34" charset="0"/>
              </a:defRPr>
            </a:lvl8pPr>
            <a:lvl9pPr marL="4084638"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cs typeface="Times New Roman" panose="02020603050405020304" pitchFamily="18" charset="0"/>
              </a:rPr>
              <a:t>To select an appropriate algorithm, you need to consider the following:</a:t>
            </a:r>
          </a:p>
          <a:p>
            <a:pPr lvl="2">
              <a:spcBef>
                <a:spcPct val="20000"/>
              </a:spcBef>
              <a:buFontTx/>
              <a:buBlip>
                <a:blip r:embed="rId3"/>
              </a:buBlip>
            </a:pPr>
            <a:r>
              <a:rPr lang="en-IN" altLang="en-US" sz="1600">
                <a:solidFill>
                  <a:schemeClr val="accent2"/>
                </a:solidFill>
                <a:cs typeface="Times New Roman" panose="02020603050405020304" pitchFamily="18" charset="0"/>
              </a:rPr>
              <a:t>Execution time</a:t>
            </a:r>
          </a:p>
          <a:p>
            <a:pPr lvl="2">
              <a:spcBef>
                <a:spcPct val="20000"/>
              </a:spcBef>
              <a:buFontTx/>
              <a:buBlip>
                <a:blip r:embed="rId3"/>
              </a:buBlip>
            </a:pPr>
            <a:r>
              <a:rPr lang="en-IN" altLang="en-US" sz="1600">
                <a:solidFill>
                  <a:schemeClr val="accent2"/>
                </a:solidFill>
                <a:cs typeface="Times New Roman" panose="02020603050405020304" pitchFamily="18" charset="0"/>
              </a:rPr>
              <a:t>Storage space</a:t>
            </a:r>
          </a:p>
          <a:p>
            <a:pPr lvl="2">
              <a:spcBef>
                <a:spcPct val="20000"/>
              </a:spcBef>
              <a:buFontTx/>
              <a:buBlip>
                <a:blip r:embed="rId3"/>
              </a:buBlip>
            </a:pPr>
            <a:r>
              <a:rPr lang="en-IN" altLang="en-US" sz="1600">
                <a:solidFill>
                  <a:schemeClr val="accent2"/>
                </a:solidFill>
                <a:cs typeface="Times New Roman" panose="02020603050405020304" pitchFamily="18" charset="0"/>
              </a:rPr>
              <a:t>Programming effort</a:t>
            </a:r>
          </a:p>
          <a:p>
            <a:pPr lvl="1">
              <a:spcBef>
                <a:spcPct val="20000"/>
              </a:spcBef>
              <a:buFontTx/>
              <a:buBlip>
                <a:blip r:embed="rId3"/>
              </a:buBlip>
            </a:pPr>
            <a:r>
              <a:rPr lang="en-IN" altLang="en-US">
                <a:solidFill>
                  <a:schemeClr val="accent2"/>
                </a:solidFill>
                <a:cs typeface="Times New Roman" panose="02020603050405020304" pitchFamily="18" charset="0"/>
              </a:rPr>
              <a:t>Bubble sort and selection algorithms have a quadratic order of growth, and are therefore suitable for sorting small lists only.</a:t>
            </a:r>
          </a:p>
          <a:p>
            <a:pPr lvl="1">
              <a:spcBef>
                <a:spcPct val="20000"/>
              </a:spcBef>
              <a:buFontTx/>
              <a:buBlip>
                <a:blip r:embed="rId3"/>
              </a:buBlip>
            </a:pPr>
            <a:r>
              <a:rPr lang="en-IN" altLang="en-US">
                <a:solidFill>
                  <a:schemeClr val="accent2"/>
                </a:solidFill>
                <a:cs typeface="Times New Roman" panose="02020603050405020304" pitchFamily="18" charset="0"/>
              </a:rPr>
              <a:t>Insertion sort performs different number of comparisons depending on the initial ordering of elements. When the elements are already in the sorted order, insertion sort needs to make very few comparisons.</a:t>
            </a:r>
          </a:p>
          <a:p>
            <a:pPr lvl="1">
              <a:spcBef>
                <a:spcPct val="20000"/>
              </a:spcBef>
              <a:buFontTx/>
              <a:buBlip>
                <a:blip r:embed="rId3"/>
              </a:buBlip>
            </a:pPr>
            <a:r>
              <a:rPr lang="en-IN" altLang="en-US">
                <a:solidFill>
                  <a:schemeClr val="accent2"/>
                </a:solidFill>
                <a:cs typeface="Times New Roman" panose="02020603050405020304" pitchFamily="18" charset="0"/>
              </a:rPr>
              <a:t>Insertion sort is an efficient algorithm than bubble sort and selection sort if the list that needs to be sorted is nearly sorted.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46862" name="Text Box 46"/>
          <p:cNvSpPr txBox="1">
            <a:spLocks noChangeArrowheads="1"/>
          </p:cNvSpPr>
          <p:nvPr/>
        </p:nvSpPr>
        <p:spPr bwMode="auto">
          <a:xfrm>
            <a:off x="29718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46863" name="Text Box 47"/>
          <p:cNvSpPr txBox="1">
            <a:spLocks noChangeArrowheads="1"/>
          </p:cNvSpPr>
          <p:nvPr/>
        </p:nvSpPr>
        <p:spPr bwMode="auto">
          <a:xfrm>
            <a:off x="1447800" y="71269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46864" name="AutoShape 48"/>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5" name="Text Box 49"/>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6866" name="Text Box 50"/>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6867" name="Text Box 51"/>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6868" name="Text Box 52"/>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6869" name="Text Box 53"/>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6870" name="Text Box 54"/>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6871" name="Line 55"/>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72" name="Line 56"/>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73" name="Line 57"/>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74" name="Line 58"/>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75" name="Text Box 59"/>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6876" name="Text Box 60"/>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6877" name="Text Box 61"/>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6878" name="Text Box 62"/>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6879" name="Text Box 63"/>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6880" name="Group 64"/>
          <p:cNvGrpSpPr>
            <a:grpSpLocks/>
          </p:cNvGrpSpPr>
          <p:nvPr/>
        </p:nvGrpSpPr>
        <p:grpSpPr bwMode="auto">
          <a:xfrm>
            <a:off x="3200400" y="4038600"/>
            <a:ext cx="1066800" cy="533400"/>
            <a:chOff x="1350" y="2544"/>
            <a:chExt cx="672" cy="336"/>
          </a:xfrm>
        </p:grpSpPr>
        <p:sp>
          <p:nvSpPr>
            <p:cNvPr id="546881" name="Line 65"/>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2" name="Line 66"/>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3" name="Line 67"/>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4" name="Line 68"/>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5" name="Line 69"/>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6" name="Line 70"/>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7" name="Line 71"/>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6818">
                                            <p:txEl>
                                              <p:pRg st="2" end="2"/>
                                            </p:txEl>
                                          </p:spTgt>
                                        </p:tgtEl>
                                        <p:attrNameLst>
                                          <p:attrName>style.visibility</p:attrName>
                                        </p:attrNameLst>
                                      </p:cBhvr>
                                      <p:to>
                                        <p:strVal val="visible"/>
                                      </p:to>
                                    </p:set>
                                    <p:animEffect transition="in" filter="dissolve">
                                      <p:cBhvr>
                                        <p:cTn id="7" dur="500"/>
                                        <p:tgtEl>
                                          <p:spTgt spid="546818">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6880"/>
                                        </p:tgtEl>
                                        <p:attrNameLst>
                                          <p:attrName>style.visibility</p:attrName>
                                        </p:attrNameLst>
                                      </p:cBhvr>
                                      <p:to>
                                        <p:strVal val="visible"/>
                                      </p:to>
                                    </p:set>
                                    <p:animEffect transition="in" filter="dissolve">
                                      <p:cBhvr>
                                        <p:cTn id="10" dur="500"/>
                                        <p:tgtEl>
                                          <p:spTgt spid="5468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6862"/>
                                        </p:tgtEl>
                                        <p:attrNameLst>
                                          <p:attrName>style.visibility</p:attrName>
                                        </p:attrNameLst>
                                      </p:cBhvr>
                                      <p:to>
                                        <p:strVal val="visible"/>
                                      </p:to>
                                    </p:set>
                                    <p:animEffect transition="in" filter="dissolve">
                                      <p:cBhvr>
                                        <p:cTn id="15" dur="500"/>
                                        <p:tgtEl>
                                          <p:spTgt spid="5468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46862"/>
                                        </p:tgtEl>
                                      </p:cBhvr>
                                    </p:animEffect>
                                    <p:set>
                                      <p:cBhvr>
                                        <p:cTn id="20" dur="1" fill="hold">
                                          <p:stCondLst>
                                            <p:cond delay="499"/>
                                          </p:stCondLst>
                                        </p:cTn>
                                        <p:tgtEl>
                                          <p:spTgt spid="54686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546880"/>
                                        </p:tgtEl>
                                      </p:cBhvr>
                                    </p:animEffect>
                                    <p:set>
                                      <p:cBhvr>
                                        <p:cTn id="23" dur="1" fill="hold">
                                          <p:stCondLst>
                                            <p:cond delay="499"/>
                                          </p:stCondLst>
                                        </p:cTn>
                                        <p:tgtEl>
                                          <p:spTgt spid="546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62" grpId="0"/>
      <p:bldP spid="546862"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defRPr>
                <a:solidFill>
                  <a:schemeClr val="tx1"/>
                </a:solidFill>
                <a:latin typeface="Arial" panose="020B0604020202020204" pitchFamily="34" charset="0"/>
              </a:defRPr>
            </a:lvl1pPr>
            <a:lvl2pPr marL="736600" indent="-276225">
              <a:defRPr>
                <a:solidFill>
                  <a:schemeClr val="tx1"/>
                </a:solidFill>
                <a:latin typeface="Arial" panose="020B0604020202020204" pitchFamily="34" charset="0"/>
              </a:defRPr>
            </a:lvl2pPr>
            <a:lvl3pPr marL="1287463" indent="-371475">
              <a:defRPr>
                <a:solidFill>
                  <a:schemeClr val="tx1"/>
                </a:solidFill>
                <a:latin typeface="Arial" panose="020B0604020202020204" pitchFamily="34" charset="0"/>
              </a:defRPr>
            </a:lvl3pPr>
            <a:lvl4pPr marL="1773238" indent="-371475">
              <a:defRPr>
                <a:solidFill>
                  <a:schemeClr val="tx1"/>
                </a:solidFill>
                <a:latin typeface="Arial" panose="020B0604020202020204" pitchFamily="34" charset="0"/>
              </a:defRPr>
            </a:lvl4pPr>
            <a:lvl5pPr marL="2259013" indent="-371475">
              <a:defRPr>
                <a:solidFill>
                  <a:schemeClr val="tx1"/>
                </a:solidFill>
                <a:latin typeface="Arial" panose="020B0604020202020204" pitchFamily="34" charset="0"/>
              </a:defRPr>
            </a:lvl5pPr>
            <a:lvl6pPr marL="2716213" indent="-371475" fontAlgn="base">
              <a:spcBef>
                <a:spcPct val="0"/>
              </a:spcBef>
              <a:spcAft>
                <a:spcPct val="0"/>
              </a:spcAft>
              <a:defRPr>
                <a:solidFill>
                  <a:schemeClr val="tx1"/>
                </a:solidFill>
                <a:latin typeface="Arial" panose="020B0604020202020204" pitchFamily="34" charset="0"/>
              </a:defRPr>
            </a:lvl6pPr>
            <a:lvl7pPr marL="3173413" indent="-371475" fontAlgn="base">
              <a:spcBef>
                <a:spcPct val="0"/>
              </a:spcBef>
              <a:spcAft>
                <a:spcPct val="0"/>
              </a:spcAft>
              <a:defRPr>
                <a:solidFill>
                  <a:schemeClr val="tx1"/>
                </a:solidFill>
                <a:latin typeface="Arial" panose="020B0604020202020204" pitchFamily="34" charset="0"/>
              </a:defRPr>
            </a:lvl7pPr>
            <a:lvl8pPr marL="3630613" indent="-371475" fontAlgn="base">
              <a:spcBef>
                <a:spcPct val="0"/>
              </a:spcBef>
              <a:spcAft>
                <a:spcPct val="0"/>
              </a:spcAft>
              <a:defRPr>
                <a:solidFill>
                  <a:schemeClr val="tx1"/>
                </a:solidFill>
                <a:latin typeface="Arial" panose="020B0604020202020204" pitchFamily="34" charset="0"/>
              </a:defRPr>
            </a:lvl8pPr>
            <a:lvl9pPr marL="4087813"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cs typeface="Times New Roman" panose="02020603050405020304" pitchFamily="18" charset="0"/>
              </a:rPr>
              <a:t>Shell sort improves insertion sort by comparing the elements separated by a distance of several positions. This helps an element to take a bigger step towards its correct position, thereby reducing the number of comparisons.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3 with the element stored at index 4 and swap the values if the value at index 3 is greater than the value at index 4.</a:t>
            </a:r>
          </a:p>
          <a:p>
            <a:pPr lvl="1">
              <a:spcBef>
                <a:spcPct val="20000"/>
              </a:spcBef>
            </a:pPr>
            <a:endParaRPr lang="en-US" altLang="en-US" sz="2000">
              <a:solidFill>
                <a:schemeClr val="accent2"/>
              </a:solidFill>
              <a:cs typeface="Times New Roman" panose="02020603050405020304" pitchFamily="18" charset="0"/>
            </a:endParaRPr>
          </a:p>
        </p:txBody>
      </p:sp>
      <p:sp>
        <p:nvSpPr>
          <p:cNvPr id="548909" name="Text Box 45"/>
          <p:cNvSpPr txBox="1">
            <a:spLocks noChangeArrowheads="1"/>
          </p:cNvSpPr>
          <p:nvPr/>
        </p:nvSpPr>
        <p:spPr bwMode="auto">
          <a:xfrm>
            <a:off x="3933825" y="3367088"/>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48912" name="Text Box 48"/>
          <p:cNvSpPr txBox="1">
            <a:spLocks noChangeArrowheads="1"/>
          </p:cNvSpPr>
          <p:nvPr/>
        </p:nvSpPr>
        <p:spPr bwMode="auto">
          <a:xfrm>
            <a:off x="1447800" y="76730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48915" name="AutoShape 5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916" name="Text Box 5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8917" name="Text Box 5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8918" name="Text Box 5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8919" name="Text Box 5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8920" name="Text Box 5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8921" name="Text Box 5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8922" name="Line 5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23" name="Line 5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24" name="Line 6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25" name="Line 6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26" name="Text Box 62"/>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8927" name="Text Box 63"/>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8928" name="Text Box 64"/>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8929" name="Text Box 65"/>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8930" name="Text Box 66"/>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8939" name="Group 75"/>
          <p:cNvGrpSpPr>
            <a:grpSpLocks/>
          </p:cNvGrpSpPr>
          <p:nvPr/>
        </p:nvGrpSpPr>
        <p:grpSpPr bwMode="auto">
          <a:xfrm>
            <a:off x="3733800" y="4038600"/>
            <a:ext cx="1155700" cy="533400"/>
            <a:chOff x="2352" y="2544"/>
            <a:chExt cx="728" cy="336"/>
          </a:xfrm>
        </p:grpSpPr>
        <p:sp>
          <p:nvSpPr>
            <p:cNvPr id="548932" name="Line 68"/>
            <p:cNvSpPr>
              <a:spLocks noChangeShapeType="1"/>
            </p:cNvSpPr>
            <p:nvPr/>
          </p:nvSpPr>
          <p:spPr bwMode="auto">
            <a:xfrm>
              <a:off x="2352"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33" name="Line 69"/>
            <p:cNvSpPr>
              <a:spLocks noChangeShapeType="1"/>
            </p:cNvSpPr>
            <p:nvPr/>
          </p:nvSpPr>
          <p:spPr bwMode="auto">
            <a:xfrm>
              <a:off x="2352"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34" name="Line 70"/>
            <p:cNvSpPr>
              <a:spLocks noChangeShapeType="1"/>
            </p:cNvSpPr>
            <p:nvPr/>
          </p:nvSpPr>
          <p:spPr bwMode="auto">
            <a:xfrm flipV="1">
              <a:off x="235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35" name="Line 71"/>
            <p:cNvSpPr>
              <a:spLocks noChangeShapeType="1"/>
            </p:cNvSpPr>
            <p:nvPr/>
          </p:nvSpPr>
          <p:spPr bwMode="auto">
            <a:xfrm>
              <a:off x="2688" y="2544"/>
              <a:ext cx="39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36" name="Line 72"/>
            <p:cNvSpPr>
              <a:spLocks noChangeShapeType="1"/>
            </p:cNvSpPr>
            <p:nvPr/>
          </p:nvSpPr>
          <p:spPr bwMode="auto">
            <a:xfrm>
              <a:off x="2688" y="2880"/>
              <a:ext cx="39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37" name="Line 73"/>
            <p:cNvSpPr>
              <a:spLocks noChangeShapeType="1"/>
            </p:cNvSpPr>
            <p:nvPr/>
          </p:nvSpPr>
          <p:spPr bwMode="auto">
            <a:xfrm flipV="1">
              <a:off x="2688"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8938" name="Line 74"/>
            <p:cNvSpPr>
              <a:spLocks noChangeShapeType="1"/>
            </p:cNvSpPr>
            <p:nvPr/>
          </p:nvSpPr>
          <p:spPr bwMode="auto">
            <a:xfrm flipV="1">
              <a:off x="307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8940" name="Text Box 76"/>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8949" name="Text Box 85"/>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8866">
                                            <p:txEl>
                                              <p:pRg st="2" end="2"/>
                                            </p:txEl>
                                          </p:spTgt>
                                        </p:tgtEl>
                                        <p:attrNameLst>
                                          <p:attrName>style.visibility</p:attrName>
                                        </p:attrNameLst>
                                      </p:cBhvr>
                                      <p:to>
                                        <p:strVal val="visible"/>
                                      </p:to>
                                    </p:set>
                                    <p:animEffect transition="in" filter="dissolve">
                                      <p:cBhvr>
                                        <p:cTn id="7" dur="500"/>
                                        <p:tgtEl>
                                          <p:spTgt spid="54886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8939"/>
                                        </p:tgtEl>
                                        <p:attrNameLst>
                                          <p:attrName>style.visibility</p:attrName>
                                        </p:attrNameLst>
                                      </p:cBhvr>
                                      <p:to>
                                        <p:strVal val="visible"/>
                                      </p:to>
                                    </p:set>
                                    <p:animEffect transition="in" filter="dissolve">
                                      <p:cBhvr>
                                        <p:cTn id="10" dur="500"/>
                                        <p:tgtEl>
                                          <p:spTgt spid="5489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48909"/>
                                        </p:tgtEl>
                                        <p:attrNameLst>
                                          <p:attrName>style.visibility</p:attrName>
                                        </p:attrNameLst>
                                      </p:cBhvr>
                                      <p:to>
                                        <p:strVal val="visible"/>
                                      </p:to>
                                    </p:set>
                                    <p:anim calcmode="lin" valueType="num">
                                      <p:cBhvr>
                                        <p:cTn id="15" dur="500" fill="hold"/>
                                        <p:tgtEl>
                                          <p:spTgt spid="548909"/>
                                        </p:tgtEl>
                                        <p:attrNameLst>
                                          <p:attrName>ppt_w</p:attrName>
                                        </p:attrNameLst>
                                      </p:cBhvr>
                                      <p:tavLst>
                                        <p:tav tm="0">
                                          <p:val>
                                            <p:fltVal val="0"/>
                                          </p:val>
                                        </p:tav>
                                        <p:tav tm="100000">
                                          <p:val>
                                            <p:strVal val="#ppt_w"/>
                                          </p:val>
                                        </p:tav>
                                      </p:tavLst>
                                    </p:anim>
                                    <p:anim calcmode="lin" valueType="num">
                                      <p:cBhvr>
                                        <p:cTn id="16" dur="500" fill="hold"/>
                                        <p:tgtEl>
                                          <p:spTgt spid="548909"/>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0" nodeType="clickEffect">
                                  <p:stCondLst>
                                    <p:cond delay="0"/>
                                  </p:stCondLst>
                                  <p:childTnLst>
                                    <p:animEffect transition="out" filter="dissolve">
                                      <p:cBhvr>
                                        <p:cTn id="20" dur="500"/>
                                        <p:tgtEl>
                                          <p:spTgt spid="548927"/>
                                        </p:tgtEl>
                                      </p:cBhvr>
                                    </p:animEffect>
                                    <p:set>
                                      <p:cBhvr>
                                        <p:cTn id="21" dur="1" fill="hold">
                                          <p:stCondLst>
                                            <p:cond delay="499"/>
                                          </p:stCondLst>
                                        </p:cTn>
                                        <p:tgtEl>
                                          <p:spTgt spid="54892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48928"/>
                                        </p:tgtEl>
                                      </p:cBhvr>
                                    </p:animEffect>
                                    <p:set>
                                      <p:cBhvr>
                                        <p:cTn id="24" dur="1" fill="hold">
                                          <p:stCondLst>
                                            <p:cond delay="499"/>
                                          </p:stCondLst>
                                        </p:cTn>
                                        <p:tgtEl>
                                          <p:spTgt spid="548928"/>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548940"/>
                                        </p:tgtEl>
                                        <p:attrNameLst>
                                          <p:attrName>style.visibility</p:attrName>
                                        </p:attrNameLst>
                                      </p:cBhvr>
                                      <p:to>
                                        <p:strVal val="visible"/>
                                      </p:to>
                                    </p:set>
                                    <p:animEffect transition="in" filter="dissolve">
                                      <p:cBhvr>
                                        <p:cTn id="27" dur="500"/>
                                        <p:tgtEl>
                                          <p:spTgt spid="54894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48949"/>
                                        </p:tgtEl>
                                        <p:attrNameLst>
                                          <p:attrName>style.visibility</p:attrName>
                                        </p:attrNameLst>
                                      </p:cBhvr>
                                      <p:to>
                                        <p:strVal val="visible"/>
                                      </p:to>
                                    </p:set>
                                    <p:animEffect transition="in" filter="dissolve">
                                      <p:cBhvr>
                                        <p:cTn id="30" dur="500"/>
                                        <p:tgtEl>
                                          <p:spTgt spid="5489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0" fill="hold" nodeType="clickEffect">
                                  <p:stCondLst>
                                    <p:cond delay="0"/>
                                  </p:stCondLst>
                                  <p:childTnLst>
                                    <p:anim calcmode="lin" valueType="num">
                                      <p:cBhvr>
                                        <p:cTn id="34" dur="500"/>
                                        <p:tgtEl>
                                          <p:spTgt spid="548909"/>
                                        </p:tgtEl>
                                        <p:attrNameLst>
                                          <p:attrName>ppt_w</p:attrName>
                                        </p:attrNameLst>
                                      </p:cBhvr>
                                      <p:tavLst>
                                        <p:tav tm="0">
                                          <p:val>
                                            <p:strVal val="ppt_w"/>
                                          </p:val>
                                        </p:tav>
                                        <p:tav tm="100000">
                                          <p:val>
                                            <p:fltVal val="0"/>
                                          </p:val>
                                        </p:tav>
                                      </p:tavLst>
                                    </p:anim>
                                    <p:anim calcmode="lin" valueType="num">
                                      <p:cBhvr>
                                        <p:cTn id="35" dur="500"/>
                                        <p:tgtEl>
                                          <p:spTgt spid="548909"/>
                                        </p:tgtEl>
                                        <p:attrNameLst>
                                          <p:attrName>ppt_h</p:attrName>
                                        </p:attrNameLst>
                                      </p:cBhvr>
                                      <p:tavLst>
                                        <p:tav tm="0">
                                          <p:val>
                                            <p:strVal val="ppt_h"/>
                                          </p:val>
                                        </p:tav>
                                        <p:tav tm="100000">
                                          <p:val>
                                            <p:fltVal val="0"/>
                                          </p:val>
                                        </p:tav>
                                      </p:tavLst>
                                    </p:anim>
                                    <p:animEffect transition="out" filter="fade">
                                      <p:cBhvr>
                                        <p:cTn id="36" dur="500"/>
                                        <p:tgtEl>
                                          <p:spTgt spid="548909"/>
                                        </p:tgtEl>
                                      </p:cBhvr>
                                    </p:animEffect>
                                    <p:set>
                                      <p:cBhvr>
                                        <p:cTn id="37" dur="1" fill="hold">
                                          <p:stCondLst>
                                            <p:cond delay="499"/>
                                          </p:stCondLst>
                                        </p:cTn>
                                        <p:tgtEl>
                                          <p:spTgt spid="548909"/>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48939"/>
                                        </p:tgtEl>
                                      </p:cBhvr>
                                    </p:animEffect>
                                    <p:set>
                                      <p:cBhvr>
                                        <p:cTn id="40" dur="1" fill="hold">
                                          <p:stCondLst>
                                            <p:cond delay="499"/>
                                          </p:stCondLst>
                                        </p:cTn>
                                        <p:tgtEl>
                                          <p:spTgt spid="5489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09" grpId="0"/>
      <p:bldP spid="548927" grpId="0"/>
      <p:bldP spid="548928" grpId="0"/>
      <p:bldP spid="548940" grpId="0"/>
      <p:bldP spid="5489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3 with the element stored at index 4 </a:t>
            </a:r>
            <a:r>
              <a:rPr lang="en-IN" altLang="en-US" sz="2000">
                <a:solidFill>
                  <a:schemeClr val="accent2"/>
                </a:solidFill>
              </a:rPr>
              <a:t>and swap the values if the value at index 3 is greater than the value at index 4.</a:t>
            </a:r>
            <a:endParaRPr lang="en-US" altLang="en-US" sz="2000" b="1">
              <a:solidFill>
                <a:schemeClr val="accent2"/>
              </a:solidFill>
              <a:cs typeface="Times New Roman" panose="02020603050405020304" pitchFamily="18" charset="0"/>
            </a:endParaRPr>
          </a:p>
        </p:txBody>
      </p:sp>
      <p:sp>
        <p:nvSpPr>
          <p:cNvPr id="551969" name="Text Box 33"/>
          <p:cNvSpPr txBox="1">
            <a:spLocks noChangeArrowheads="1"/>
          </p:cNvSpPr>
          <p:nvPr/>
        </p:nvSpPr>
        <p:spPr bwMode="auto">
          <a:xfrm>
            <a:off x="1600200" y="4992688"/>
            <a:ext cx="685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Largest element is placed at its correct position after Pass 1</a:t>
            </a:r>
          </a:p>
        </p:txBody>
      </p:sp>
      <p:sp>
        <p:nvSpPr>
          <p:cNvPr id="551970" name="Line 34"/>
          <p:cNvSpPr>
            <a:spLocks noChangeShapeType="1"/>
          </p:cNvSpPr>
          <p:nvPr/>
        </p:nvSpPr>
        <p:spPr bwMode="auto">
          <a:xfrm flipV="1">
            <a:off x="4537075"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1975" name="Text Box 39"/>
          <p:cNvSpPr txBox="1">
            <a:spLocks noChangeArrowheads="1"/>
          </p:cNvSpPr>
          <p:nvPr/>
        </p:nvSpPr>
        <p:spPr bwMode="auto">
          <a:xfrm>
            <a:off x="1470097" y="71269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51978" name="AutoShape 42"/>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979" name="Text Box 43"/>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1980" name="Text Box 44"/>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1981" name="Text Box 45"/>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1982" name="Text Box 46"/>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1983" name="Text Box 47"/>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1984" name="Text Box 48"/>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1985" name="Line 49"/>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1986" name="Line 50"/>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1987" name="Line 51"/>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1988" name="Line 52"/>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1989" name="Text Box 53"/>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1990" name="Text Box 54"/>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1991" name="Text Box 55"/>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1992" name="Text Box 56"/>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1993" name="Text Box 57"/>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54021" name="Text Box 37"/>
          <p:cNvSpPr txBox="1">
            <a:spLocks noChangeArrowheads="1"/>
          </p:cNvSpPr>
          <p:nvPr/>
        </p:nvSpPr>
        <p:spPr bwMode="auto">
          <a:xfrm>
            <a:off x="2028825"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54022" name="Text Box 38"/>
          <p:cNvSpPr txBox="1">
            <a:spLocks noChangeArrowheads="1"/>
          </p:cNvSpPr>
          <p:nvPr/>
        </p:nvSpPr>
        <p:spPr bwMode="auto">
          <a:xfrm>
            <a:off x="1524000" y="70485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54023" name="AutoShape 39"/>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24" name="Text Box 40"/>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4025" name="Text Box 41"/>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4026" name="Text Box 42"/>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4027" name="Text Box 43"/>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4028" name="Text Box 44"/>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4029" name="Text Box 45"/>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4030" name="Line 46"/>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31" name="Line 47"/>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32" name="Line 48"/>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33" name="Line 49"/>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34" name="Text Box 50"/>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4035" name="Text Box 51"/>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4036" name="Text Box 52"/>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4037" name="Text Box 53"/>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4038" name="Text Box 54"/>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4039" name="Group 55"/>
          <p:cNvGrpSpPr>
            <a:grpSpLocks/>
          </p:cNvGrpSpPr>
          <p:nvPr/>
        </p:nvGrpSpPr>
        <p:grpSpPr bwMode="auto">
          <a:xfrm>
            <a:off x="2133600" y="4038600"/>
            <a:ext cx="1066800" cy="533400"/>
            <a:chOff x="1350" y="2544"/>
            <a:chExt cx="672" cy="336"/>
          </a:xfrm>
        </p:grpSpPr>
        <p:sp>
          <p:nvSpPr>
            <p:cNvPr id="554040" name="Line 56"/>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41" name="Line 57"/>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42" name="Line 58"/>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43" name="Line 59"/>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44" name="Line 60"/>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45" name="Line 61"/>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46" name="Line 62"/>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53986">
                                            <p:txEl>
                                              <p:pRg st="0" end="0"/>
                                            </p:txEl>
                                          </p:spTgt>
                                        </p:tgtEl>
                                        <p:attrNameLst>
                                          <p:attrName>style.visibility</p:attrName>
                                        </p:attrNameLst>
                                      </p:cBhvr>
                                      <p:to>
                                        <p:strVal val="visible"/>
                                      </p:to>
                                    </p:set>
                                    <p:anim calcmode="lin" valueType="num">
                                      <p:cBhvr additive="base">
                                        <p:cTn id="7" dur="500" fill="hold"/>
                                        <p:tgtEl>
                                          <p:spTgt spid="553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3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53986">
                                            <p:txEl>
                                              <p:pRg st="2" end="2"/>
                                            </p:txEl>
                                          </p:spTgt>
                                        </p:tgtEl>
                                        <p:attrNameLst>
                                          <p:attrName>style.visibility</p:attrName>
                                        </p:attrNameLst>
                                      </p:cBhvr>
                                      <p:to>
                                        <p:strVal val="visible"/>
                                      </p:to>
                                    </p:set>
                                    <p:animEffect transition="in" filter="dissolve">
                                      <p:cBhvr>
                                        <p:cTn id="13" dur="500"/>
                                        <p:tgtEl>
                                          <p:spTgt spid="55398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54039"/>
                                        </p:tgtEl>
                                        <p:attrNameLst>
                                          <p:attrName>style.visibility</p:attrName>
                                        </p:attrNameLst>
                                      </p:cBhvr>
                                      <p:to>
                                        <p:strVal val="visible"/>
                                      </p:to>
                                    </p:set>
                                    <p:animEffect transition="in" filter="dissolve">
                                      <p:cBhvr>
                                        <p:cTn id="16" dur="500"/>
                                        <p:tgtEl>
                                          <p:spTgt spid="5540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54021">
                                            <p:txEl>
                                              <p:pRg st="0" end="0"/>
                                            </p:txEl>
                                          </p:spTgt>
                                        </p:tgtEl>
                                        <p:attrNameLst>
                                          <p:attrName>style.visibility</p:attrName>
                                        </p:attrNameLst>
                                      </p:cBhvr>
                                      <p:to>
                                        <p:strVal val="visible"/>
                                      </p:to>
                                    </p:set>
                                    <p:animEffect transition="in" filter="dissolve">
                                      <p:cBhvr>
                                        <p:cTn id="21" dur="500"/>
                                        <p:tgtEl>
                                          <p:spTgt spid="55402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54021">
                                            <p:txEl>
                                              <p:pRg st="0" end="0"/>
                                            </p:txEl>
                                          </p:spTgt>
                                        </p:tgtEl>
                                      </p:cBhvr>
                                    </p:animEffect>
                                    <p:set>
                                      <p:cBhvr>
                                        <p:cTn id="26" dur="1" fill="hold">
                                          <p:stCondLst>
                                            <p:cond delay="499"/>
                                          </p:stCondLst>
                                        </p:cTn>
                                        <p:tgtEl>
                                          <p:spTgt spid="554021">
                                            <p:txEl>
                                              <p:pRg st="0" end="0"/>
                                            </p:txEl>
                                          </p:spTgt>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54039"/>
                                        </p:tgtEl>
                                      </p:cBhvr>
                                    </p:animEffect>
                                    <p:set>
                                      <p:cBhvr>
                                        <p:cTn id="29" dur="1" fill="hold">
                                          <p:stCondLst>
                                            <p:cond delay="499"/>
                                          </p:stCondLst>
                                        </p:cTn>
                                        <p:tgtEl>
                                          <p:spTgt spid="554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t>
            </a:r>
            <a:r>
              <a:rPr lang="en-IN" altLang="en-US" sz="2000">
                <a:solidFill>
                  <a:schemeClr val="accent2"/>
                </a:solidFill>
              </a:rPr>
              <a:t>and swap the values if the value at index 1 is greater than the value at index 2.</a:t>
            </a:r>
            <a:endParaRPr lang="en-US" altLang="en-US" sz="2000" b="1">
              <a:solidFill>
                <a:schemeClr val="accent2"/>
              </a:solidFill>
              <a:cs typeface="Times New Roman" panose="02020603050405020304" pitchFamily="18" charset="0"/>
            </a:endParaRPr>
          </a:p>
        </p:txBody>
      </p:sp>
      <p:sp>
        <p:nvSpPr>
          <p:cNvPr id="556070" name="Text Box 38"/>
          <p:cNvSpPr txBox="1">
            <a:spLocks noChangeArrowheads="1"/>
          </p:cNvSpPr>
          <p:nvPr/>
        </p:nvSpPr>
        <p:spPr bwMode="auto">
          <a:xfrm>
            <a:off x="2500313"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56071" name="Text Box 39"/>
          <p:cNvSpPr txBox="1">
            <a:spLocks noChangeArrowheads="1"/>
          </p:cNvSpPr>
          <p:nvPr/>
        </p:nvSpPr>
        <p:spPr bwMode="auto">
          <a:xfrm>
            <a:off x="1524000" y="753637"/>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56080" name="AutoShape 48"/>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81" name="Text Box 49"/>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6082" name="Text Box 50"/>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6083" name="Text Box 51"/>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6084" name="Text Box 52"/>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6085" name="Text Box 53"/>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6086" name="Text Box 54"/>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6087" name="Line 55"/>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88" name="Line 56"/>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89" name="Line 57"/>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90" name="Line 58"/>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91" name="Text Box 59"/>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6092" name="Text Box 60"/>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6093" name="Text Box 61"/>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6094" name="Text Box 62"/>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6095" name="Text Box 63"/>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6096" name="Group 64"/>
          <p:cNvGrpSpPr>
            <a:grpSpLocks/>
          </p:cNvGrpSpPr>
          <p:nvPr/>
        </p:nvGrpSpPr>
        <p:grpSpPr bwMode="auto">
          <a:xfrm>
            <a:off x="2667000" y="4038600"/>
            <a:ext cx="1066800" cy="533400"/>
            <a:chOff x="1350" y="2544"/>
            <a:chExt cx="672" cy="336"/>
          </a:xfrm>
        </p:grpSpPr>
        <p:sp>
          <p:nvSpPr>
            <p:cNvPr id="556097" name="Line 65"/>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98" name="Line 66"/>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99" name="Line 67"/>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100" name="Line 68"/>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101" name="Line 69"/>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102" name="Line 70"/>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103" name="Line 71"/>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56034">
                                            <p:txEl>
                                              <p:pRg st="2" end="2"/>
                                            </p:txEl>
                                          </p:spTgt>
                                        </p:tgtEl>
                                        <p:attrNameLst>
                                          <p:attrName>style.visibility</p:attrName>
                                        </p:attrNameLst>
                                      </p:cBhvr>
                                      <p:to>
                                        <p:strVal val="visible"/>
                                      </p:to>
                                    </p:set>
                                    <p:animEffect transition="in" filter="dissolve">
                                      <p:cBhvr>
                                        <p:cTn id="7" dur="500"/>
                                        <p:tgtEl>
                                          <p:spTgt spid="55603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6096"/>
                                        </p:tgtEl>
                                        <p:attrNameLst>
                                          <p:attrName>style.visibility</p:attrName>
                                        </p:attrNameLst>
                                      </p:cBhvr>
                                      <p:to>
                                        <p:strVal val="visible"/>
                                      </p:to>
                                    </p:set>
                                    <p:animEffect transition="in" filter="dissolve">
                                      <p:cBhvr>
                                        <p:cTn id="10" dur="500"/>
                                        <p:tgtEl>
                                          <p:spTgt spid="5560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56070"/>
                                        </p:tgtEl>
                                        <p:attrNameLst>
                                          <p:attrName>style.visibility</p:attrName>
                                        </p:attrNameLst>
                                      </p:cBhvr>
                                      <p:to>
                                        <p:strVal val="visible"/>
                                      </p:to>
                                    </p:set>
                                    <p:anim calcmode="lin" valueType="num">
                                      <p:cBhvr>
                                        <p:cTn id="15" dur="500" fill="hold"/>
                                        <p:tgtEl>
                                          <p:spTgt spid="556070"/>
                                        </p:tgtEl>
                                        <p:attrNameLst>
                                          <p:attrName>ppt_w</p:attrName>
                                        </p:attrNameLst>
                                      </p:cBhvr>
                                      <p:tavLst>
                                        <p:tav tm="0">
                                          <p:val>
                                            <p:fltVal val="0"/>
                                          </p:val>
                                        </p:tav>
                                        <p:tav tm="100000">
                                          <p:val>
                                            <p:strVal val="#ppt_w"/>
                                          </p:val>
                                        </p:tav>
                                      </p:tavLst>
                                    </p:anim>
                                    <p:anim calcmode="lin" valueType="num">
                                      <p:cBhvr>
                                        <p:cTn id="16" dur="500" fill="hold"/>
                                        <p:tgtEl>
                                          <p:spTgt spid="55607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0" fill="hold" grpId="1" nodeType="clickEffect">
                                  <p:stCondLst>
                                    <p:cond delay="0"/>
                                  </p:stCondLst>
                                  <p:childTnLst>
                                    <p:anim calcmode="lin" valueType="num">
                                      <p:cBhvr>
                                        <p:cTn id="20" dur="500"/>
                                        <p:tgtEl>
                                          <p:spTgt spid="556070"/>
                                        </p:tgtEl>
                                        <p:attrNameLst>
                                          <p:attrName>ppt_w</p:attrName>
                                        </p:attrNameLst>
                                      </p:cBhvr>
                                      <p:tavLst>
                                        <p:tav tm="0">
                                          <p:val>
                                            <p:strVal val="ppt_w"/>
                                          </p:val>
                                        </p:tav>
                                        <p:tav tm="100000">
                                          <p:val>
                                            <p:fltVal val="0"/>
                                          </p:val>
                                        </p:tav>
                                      </p:tavLst>
                                    </p:anim>
                                    <p:anim calcmode="lin" valueType="num">
                                      <p:cBhvr>
                                        <p:cTn id="21" dur="500"/>
                                        <p:tgtEl>
                                          <p:spTgt spid="556070"/>
                                        </p:tgtEl>
                                        <p:attrNameLst>
                                          <p:attrName>ppt_h</p:attrName>
                                        </p:attrNameLst>
                                      </p:cBhvr>
                                      <p:tavLst>
                                        <p:tav tm="0">
                                          <p:val>
                                            <p:strVal val="ppt_h"/>
                                          </p:val>
                                        </p:tav>
                                        <p:tav tm="100000">
                                          <p:val>
                                            <p:fltVal val="0"/>
                                          </p:val>
                                        </p:tav>
                                      </p:tavLst>
                                    </p:anim>
                                    <p:animEffect transition="out" filter="fade">
                                      <p:cBhvr>
                                        <p:cTn id="22" dur="500"/>
                                        <p:tgtEl>
                                          <p:spTgt spid="556070"/>
                                        </p:tgtEl>
                                      </p:cBhvr>
                                    </p:animEffect>
                                    <p:set>
                                      <p:cBhvr>
                                        <p:cTn id="23" dur="1" fill="hold">
                                          <p:stCondLst>
                                            <p:cond delay="499"/>
                                          </p:stCondLst>
                                        </p:cTn>
                                        <p:tgtEl>
                                          <p:spTgt spid="556070"/>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556096"/>
                                        </p:tgtEl>
                                      </p:cBhvr>
                                    </p:animEffect>
                                    <p:set>
                                      <p:cBhvr>
                                        <p:cTn id="26" dur="1" fill="hold">
                                          <p:stCondLst>
                                            <p:cond delay="499"/>
                                          </p:stCondLst>
                                        </p:cTn>
                                        <p:tgtEl>
                                          <p:spTgt spid="5560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70" grpId="0"/>
      <p:bldP spid="55607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58111" name="Text Box 31"/>
          <p:cNvSpPr txBox="1">
            <a:spLocks noChangeArrowheads="1"/>
          </p:cNvSpPr>
          <p:nvPr/>
        </p:nvSpPr>
        <p:spPr bwMode="auto">
          <a:xfrm>
            <a:off x="33528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58114" name="Text Box 34"/>
          <p:cNvSpPr txBox="1">
            <a:spLocks noChangeArrowheads="1"/>
          </p:cNvSpPr>
          <p:nvPr/>
        </p:nvSpPr>
        <p:spPr bwMode="auto">
          <a:xfrm>
            <a:off x="1447800" y="7747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58115" name="AutoShape 3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6" name="Text Box 3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8117" name="Text Box 3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8118" name="Text Box 3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8119" name="Text Box 3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8120" name="Text Box 4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8121" name="Text Box 4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8122" name="Line 4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23" name="Line 4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24" name="Line 4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25" name="Line 4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26" name="Text Box 46"/>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8127" name="Text Box 47"/>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8128" name="Text Box 48"/>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8129" name="Text Box 49"/>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8130" name="Text Box 50"/>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8131" name="Group 51"/>
          <p:cNvGrpSpPr>
            <a:grpSpLocks/>
          </p:cNvGrpSpPr>
          <p:nvPr/>
        </p:nvGrpSpPr>
        <p:grpSpPr bwMode="auto">
          <a:xfrm>
            <a:off x="3200400" y="4038600"/>
            <a:ext cx="1066800" cy="533400"/>
            <a:chOff x="1350" y="2544"/>
            <a:chExt cx="672" cy="336"/>
          </a:xfrm>
        </p:grpSpPr>
        <p:sp>
          <p:nvSpPr>
            <p:cNvPr id="558132" name="Line 52"/>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3" name="Line 53"/>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4" name="Line 54"/>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5" name="Line 55"/>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6" name="Line 56"/>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7" name="Line 57"/>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38" name="Line 58"/>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8139" name="Text Box 59"/>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8140" name="Text Box 60"/>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58082">
                                            <p:txEl>
                                              <p:pRg st="2" end="2"/>
                                            </p:txEl>
                                          </p:spTgt>
                                        </p:tgtEl>
                                        <p:attrNameLst>
                                          <p:attrName>style.visibility</p:attrName>
                                        </p:attrNameLst>
                                      </p:cBhvr>
                                      <p:to>
                                        <p:strVal val="visible"/>
                                      </p:to>
                                    </p:set>
                                    <p:animEffect transition="in" filter="dissolve">
                                      <p:cBhvr>
                                        <p:cTn id="7" dur="500"/>
                                        <p:tgtEl>
                                          <p:spTgt spid="55808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8131"/>
                                        </p:tgtEl>
                                        <p:attrNameLst>
                                          <p:attrName>style.visibility</p:attrName>
                                        </p:attrNameLst>
                                      </p:cBhvr>
                                      <p:to>
                                        <p:strVal val="visible"/>
                                      </p:to>
                                    </p:set>
                                    <p:animEffect transition="in" filter="dissolve">
                                      <p:cBhvr>
                                        <p:cTn id="10" dur="500"/>
                                        <p:tgtEl>
                                          <p:spTgt spid="5581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58111"/>
                                        </p:tgtEl>
                                        <p:attrNameLst>
                                          <p:attrName>style.visibility</p:attrName>
                                        </p:attrNameLst>
                                      </p:cBhvr>
                                      <p:to>
                                        <p:strVal val="visible"/>
                                      </p:to>
                                    </p:set>
                                    <p:anim calcmode="lin" valueType="num">
                                      <p:cBhvr>
                                        <p:cTn id="15" dur="500" fill="hold"/>
                                        <p:tgtEl>
                                          <p:spTgt spid="558111"/>
                                        </p:tgtEl>
                                        <p:attrNameLst>
                                          <p:attrName>ppt_w</p:attrName>
                                        </p:attrNameLst>
                                      </p:cBhvr>
                                      <p:tavLst>
                                        <p:tav tm="0">
                                          <p:val>
                                            <p:fltVal val="0"/>
                                          </p:val>
                                        </p:tav>
                                        <p:tav tm="100000">
                                          <p:val>
                                            <p:strVal val="#ppt_w"/>
                                          </p:val>
                                        </p:tav>
                                      </p:tavLst>
                                    </p:anim>
                                    <p:anim calcmode="lin" valueType="num">
                                      <p:cBhvr>
                                        <p:cTn id="16" dur="500" fill="hold"/>
                                        <p:tgtEl>
                                          <p:spTgt spid="558111"/>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0" nodeType="clickEffect">
                                  <p:stCondLst>
                                    <p:cond delay="0"/>
                                  </p:stCondLst>
                                  <p:childTnLst>
                                    <p:animEffect transition="out" filter="dissolve">
                                      <p:cBhvr>
                                        <p:cTn id="20" dur="500"/>
                                        <p:tgtEl>
                                          <p:spTgt spid="558126"/>
                                        </p:tgtEl>
                                      </p:cBhvr>
                                    </p:animEffect>
                                    <p:set>
                                      <p:cBhvr>
                                        <p:cTn id="21" dur="1" fill="hold">
                                          <p:stCondLst>
                                            <p:cond delay="499"/>
                                          </p:stCondLst>
                                        </p:cTn>
                                        <p:tgtEl>
                                          <p:spTgt spid="558126"/>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58127"/>
                                        </p:tgtEl>
                                      </p:cBhvr>
                                    </p:animEffect>
                                    <p:set>
                                      <p:cBhvr>
                                        <p:cTn id="24" dur="1" fill="hold">
                                          <p:stCondLst>
                                            <p:cond delay="499"/>
                                          </p:stCondLst>
                                        </p:cTn>
                                        <p:tgtEl>
                                          <p:spTgt spid="558127"/>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558139"/>
                                        </p:tgtEl>
                                        <p:attrNameLst>
                                          <p:attrName>style.visibility</p:attrName>
                                        </p:attrNameLst>
                                      </p:cBhvr>
                                      <p:to>
                                        <p:strVal val="visible"/>
                                      </p:to>
                                    </p:set>
                                    <p:animEffect transition="in" filter="dissolve">
                                      <p:cBhvr>
                                        <p:cTn id="27" dur="500"/>
                                        <p:tgtEl>
                                          <p:spTgt spid="5581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58140"/>
                                        </p:tgtEl>
                                        <p:attrNameLst>
                                          <p:attrName>style.visibility</p:attrName>
                                        </p:attrNameLst>
                                      </p:cBhvr>
                                      <p:to>
                                        <p:strVal val="visible"/>
                                      </p:to>
                                    </p:set>
                                    <p:animEffect transition="in" filter="dissolve">
                                      <p:cBhvr>
                                        <p:cTn id="30" dur="500"/>
                                        <p:tgtEl>
                                          <p:spTgt spid="5581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0" fill="hold" grpId="1" nodeType="clickEffect">
                                  <p:stCondLst>
                                    <p:cond delay="0"/>
                                  </p:stCondLst>
                                  <p:childTnLst>
                                    <p:anim calcmode="lin" valueType="num">
                                      <p:cBhvr>
                                        <p:cTn id="34" dur="500"/>
                                        <p:tgtEl>
                                          <p:spTgt spid="558111"/>
                                        </p:tgtEl>
                                        <p:attrNameLst>
                                          <p:attrName>ppt_w</p:attrName>
                                        </p:attrNameLst>
                                      </p:cBhvr>
                                      <p:tavLst>
                                        <p:tav tm="0">
                                          <p:val>
                                            <p:strVal val="ppt_w"/>
                                          </p:val>
                                        </p:tav>
                                        <p:tav tm="100000">
                                          <p:val>
                                            <p:fltVal val="0"/>
                                          </p:val>
                                        </p:tav>
                                      </p:tavLst>
                                    </p:anim>
                                    <p:anim calcmode="lin" valueType="num">
                                      <p:cBhvr>
                                        <p:cTn id="35" dur="500"/>
                                        <p:tgtEl>
                                          <p:spTgt spid="558111"/>
                                        </p:tgtEl>
                                        <p:attrNameLst>
                                          <p:attrName>ppt_h</p:attrName>
                                        </p:attrNameLst>
                                      </p:cBhvr>
                                      <p:tavLst>
                                        <p:tav tm="0">
                                          <p:val>
                                            <p:strVal val="ppt_h"/>
                                          </p:val>
                                        </p:tav>
                                        <p:tav tm="100000">
                                          <p:val>
                                            <p:fltVal val="0"/>
                                          </p:val>
                                        </p:tav>
                                      </p:tavLst>
                                    </p:anim>
                                    <p:animEffect transition="out" filter="fade">
                                      <p:cBhvr>
                                        <p:cTn id="36" dur="500"/>
                                        <p:tgtEl>
                                          <p:spTgt spid="558111"/>
                                        </p:tgtEl>
                                      </p:cBhvr>
                                    </p:animEffect>
                                    <p:set>
                                      <p:cBhvr>
                                        <p:cTn id="37" dur="1" fill="hold">
                                          <p:stCondLst>
                                            <p:cond delay="499"/>
                                          </p:stCondLst>
                                        </p:cTn>
                                        <p:tgtEl>
                                          <p:spTgt spid="558111"/>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58131"/>
                                        </p:tgtEl>
                                      </p:cBhvr>
                                    </p:animEffect>
                                    <p:set>
                                      <p:cBhvr>
                                        <p:cTn id="40" dur="1" fill="hold">
                                          <p:stCondLst>
                                            <p:cond delay="499"/>
                                          </p:stCondLst>
                                        </p:cTn>
                                        <p:tgtEl>
                                          <p:spTgt spid="558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11" grpId="0"/>
      <p:bldP spid="558111" grpId="1"/>
      <p:bldP spid="558126" grpId="0"/>
      <p:bldP spid="558127" grpId="0"/>
      <p:bldP spid="558139" grpId="0"/>
      <p:bldP spid="5581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60161" name="Text Box 33"/>
          <p:cNvSpPr txBox="1">
            <a:spLocks noChangeArrowheads="1"/>
          </p:cNvSpPr>
          <p:nvPr/>
        </p:nvSpPr>
        <p:spPr bwMode="auto">
          <a:xfrm>
            <a:off x="1571625" y="4992688"/>
            <a:ext cx="6775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Second largest  element is placed at its correct position after Pass 2</a:t>
            </a:r>
          </a:p>
        </p:txBody>
      </p:sp>
      <p:sp>
        <p:nvSpPr>
          <p:cNvPr id="560162" name="Line 34"/>
          <p:cNvSpPr>
            <a:spLocks noChangeShapeType="1"/>
          </p:cNvSpPr>
          <p:nvPr/>
        </p:nvSpPr>
        <p:spPr bwMode="auto">
          <a:xfrm flipV="1">
            <a:off x="3976688"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67" name="Text Box 39"/>
          <p:cNvSpPr txBox="1">
            <a:spLocks noChangeArrowheads="1"/>
          </p:cNvSpPr>
          <p:nvPr/>
        </p:nvSpPr>
        <p:spPr bwMode="auto">
          <a:xfrm>
            <a:off x="1447800" y="75542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60169" name="AutoShape 4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70" name="Text Box 4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0171" name="Text Box 4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0172" name="Text Box 4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0173" name="Text Box 4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0174" name="Text Box 4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0175" name="Text Box 4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0176" name="Line 4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77" name="Line 4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78" name="Line 5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79" name="Line 5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80" name="Text Box 52"/>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0181" name="Text Box 53"/>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0182" name="Text Box 54"/>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0183" name="Text Box 55"/>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0184" name="Text Box 56"/>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0162"/>
                                        </p:tgtEl>
                                        <p:attrNameLst>
                                          <p:attrName>style.visibility</p:attrName>
                                        </p:attrNameLst>
                                      </p:cBhvr>
                                      <p:to>
                                        <p:strVal val="visible"/>
                                      </p:to>
                                    </p:set>
                                    <p:animEffect transition="in" filter="dissolve">
                                      <p:cBhvr>
                                        <p:cTn id="7" dur="500"/>
                                        <p:tgtEl>
                                          <p:spTgt spid="5601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0161"/>
                                        </p:tgtEl>
                                        <p:attrNameLst>
                                          <p:attrName>style.visibility</p:attrName>
                                        </p:attrNameLst>
                                      </p:cBhvr>
                                      <p:to>
                                        <p:strVal val="visible"/>
                                      </p:to>
                                    </p:set>
                                    <p:animEffect transition="in" filter="dissolve">
                                      <p:cBhvr>
                                        <p:cTn id="10" dur="500"/>
                                        <p:tgtEl>
                                          <p:spTgt spid="560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p>
          <a:p>
            <a:pPr lvl="1">
              <a:spcBef>
                <a:spcPct val="20000"/>
              </a:spcBef>
            </a:pPr>
            <a:endParaRPr lang="en-US" altLang="en-US" sz="2000" b="1">
              <a:solidFill>
                <a:schemeClr val="accent2"/>
              </a:solidFill>
              <a:cs typeface="Times New Roman" panose="02020603050405020304" pitchFamily="18" charset="0"/>
            </a:endParaRPr>
          </a:p>
        </p:txBody>
      </p:sp>
      <p:sp>
        <p:nvSpPr>
          <p:cNvPr id="562212" name="Text Box 36"/>
          <p:cNvSpPr txBox="1">
            <a:spLocks noChangeArrowheads="1"/>
          </p:cNvSpPr>
          <p:nvPr/>
        </p:nvSpPr>
        <p:spPr bwMode="auto">
          <a:xfrm>
            <a:off x="19812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62214" name="Text Box 38"/>
          <p:cNvSpPr txBox="1">
            <a:spLocks noChangeArrowheads="1"/>
          </p:cNvSpPr>
          <p:nvPr/>
        </p:nvSpPr>
        <p:spPr bwMode="auto">
          <a:xfrm>
            <a:off x="1447800" y="7366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62216" name="AutoShape 40"/>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217" name="Text Box 41"/>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2218" name="Text Box 42"/>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2219" name="Text Box 43"/>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2220" name="Text Box 44"/>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2221" name="Text Box 45"/>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2222" name="Text Box 46"/>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2223" name="Line 47"/>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24" name="Line 48"/>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25" name="Line 49"/>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26" name="Line 50"/>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27" name="Text Box 51"/>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2228" name="Text Box 52"/>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2229" name="Text Box 53"/>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2230" name="Text Box 54"/>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2231" name="Text Box 55"/>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62232" name="Group 56"/>
          <p:cNvGrpSpPr>
            <a:grpSpLocks/>
          </p:cNvGrpSpPr>
          <p:nvPr/>
        </p:nvGrpSpPr>
        <p:grpSpPr bwMode="auto">
          <a:xfrm>
            <a:off x="2133600" y="4038600"/>
            <a:ext cx="1066800" cy="533400"/>
            <a:chOff x="1350" y="2544"/>
            <a:chExt cx="672" cy="336"/>
          </a:xfrm>
        </p:grpSpPr>
        <p:sp>
          <p:nvSpPr>
            <p:cNvPr id="562233" name="Line 57"/>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34" name="Line 58"/>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35" name="Line 59"/>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36" name="Line 60"/>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37" name="Line 61"/>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38" name="Line 62"/>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239" name="Line 63"/>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62178">
                                            <p:txEl>
                                              <p:pRg st="0" end="0"/>
                                            </p:txEl>
                                          </p:spTgt>
                                        </p:tgtEl>
                                        <p:attrNameLst>
                                          <p:attrName>style.visibility</p:attrName>
                                        </p:attrNameLst>
                                      </p:cBhvr>
                                      <p:to>
                                        <p:strVal val="visible"/>
                                      </p:to>
                                    </p:set>
                                    <p:anim calcmode="lin" valueType="num">
                                      <p:cBhvr additive="base">
                                        <p:cTn id="7" dur="500" fill="hold"/>
                                        <p:tgtEl>
                                          <p:spTgt spid="562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2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62178">
                                            <p:txEl>
                                              <p:pRg st="2" end="2"/>
                                            </p:txEl>
                                          </p:spTgt>
                                        </p:tgtEl>
                                        <p:attrNameLst>
                                          <p:attrName>style.visibility</p:attrName>
                                        </p:attrNameLst>
                                      </p:cBhvr>
                                      <p:to>
                                        <p:strVal val="visible"/>
                                      </p:to>
                                    </p:set>
                                    <p:animEffect transition="in" filter="dissolve">
                                      <p:cBhvr>
                                        <p:cTn id="13" dur="500"/>
                                        <p:tgtEl>
                                          <p:spTgt spid="56217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62232"/>
                                        </p:tgtEl>
                                        <p:attrNameLst>
                                          <p:attrName>style.visibility</p:attrName>
                                        </p:attrNameLst>
                                      </p:cBhvr>
                                      <p:to>
                                        <p:strVal val="visible"/>
                                      </p:to>
                                    </p:set>
                                    <p:animEffect transition="in" filter="dissolve">
                                      <p:cBhvr>
                                        <p:cTn id="16" dur="500"/>
                                        <p:tgtEl>
                                          <p:spTgt spid="5622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62212">
                                            <p:txEl>
                                              <p:pRg st="0" end="0"/>
                                            </p:txEl>
                                          </p:spTgt>
                                        </p:tgtEl>
                                        <p:attrNameLst>
                                          <p:attrName>style.visibility</p:attrName>
                                        </p:attrNameLst>
                                      </p:cBhvr>
                                      <p:to>
                                        <p:strVal val="visible"/>
                                      </p:to>
                                    </p:set>
                                    <p:animEffect transition="in" filter="dissolve">
                                      <p:cBhvr>
                                        <p:cTn id="21" dur="500"/>
                                        <p:tgtEl>
                                          <p:spTgt spid="56221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62212">
                                            <p:txEl>
                                              <p:pRg st="0" end="0"/>
                                            </p:txEl>
                                          </p:spTgt>
                                        </p:tgtEl>
                                      </p:cBhvr>
                                    </p:animEffect>
                                    <p:set>
                                      <p:cBhvr>
                                        <p:cTn id="26" dur="1" fill="hold">
                                          <p:stCondLst>
                                            <p:cond delay="499"/>
                                          </p:stCondLst>
                                        </p:cTn>
                                        <p:tgtEl>
                                          <p:spTgt spid="562212">
                                            <p:txEl>
                                              <p:pRg st="0" end="0"/>
                                            </p:txEl>
                                          </p:spTgt>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62232"/>
                                        </p:tgtEl>
                                      </p:cBhvr>
                                    </p:animEffect>
                                    <p:set>
                                      <p:cBhvr>
                                        <p:cTn id="29" dur="1" fill="hold">
                                          <p:stCondLst>
                                            <p:cond delay="499"/>
                                          </p:stCondLst>
                                        </p:cTn>
                                        <p:tgtEl>
                                          <p:spTgt spid="5622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1511940"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a:t>
            </a:r>
          </a:p>
        </p:txBody>
      </p:sp>
      <p:sp>
        <p:nvSpPr>
          <p:cNvPr id="270421" name="Rectangle 85"/>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Suppose, you have to invite your friends and relatives for your birthday party. For this, you need to give them a call. </a:t>
            </a:r>
          </a:p>
          <a:p>
            <a:pPr>
              <a:spcBef>
                <a:spcPct val="20000"/>
              </a:spcBef>
              <a:buFontTx/>
              <a:buBlip>
                <a:blip r:embed="rId3"/>
              </a:buBlip>
            </a:pPr>
            <a:r>
              <a:rPr lang="en-IN" altLang="en-US" sz="2000">
                <a:solidFill>
                  <a:schemeClr val="accent2"/>
                </a:solidFill>
                <a:cs typeface="Times New Roman" panose="02020603050405020304" pitchFamily="18" charset="0"/>
              </a:rPr>
              <a:t>You are looking for the telephone number of a friend named Steve in a telephone directory with 10,000 records. </a:t>
            </a:r>
          </a:p>
          <a:p>
            <a:pPr>
              <a:spcBef>
                <a:spcPct val="20000"/>
              </a:spcBef>
              <a:buFontTx/>
              <a:buBlip>
                <a:blip r:embed="rId3"/>
              </a:buBlip>
            </a:pPr>
            <a:r>
              <a:rPr lang="en-IN" altLang="en-US" sz="2000">
                <a:solidFill>
                  <a:schemeClr val="accent2"/>
                </a:solidFill>
                <a:cs typeface="Times New Roman" panose="02020603050405020304" pitchFamily="18" charset="0"/>
              </a:rPr>
              <a:t>However, the records are stored randomly and not in any particular order.</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0421">
                                            <p:txEl>
                                              <p:pRg st="0" end="0"/>
                                            </p:txEl>
                                          </p:spTgt>
                                        </p:tgtEl>
                                        <p:attrNameLst>
                                          <p:attrName>style.visibility</p:attrName>
                                        </p:attrNameLst>
                                      </p:cBhvr>
                                      <p:to>
                                        <p:strVal val="visible"/>
                                      </p:to>
                                    </p:set>
                                    <p:animEffect transition="in" filter="dissolve">
                                      <p:cBhvr>
                                        <p:cTn id="7" dur="500"/>
                                        <p:tgtEl>
                                          <p:spTgt spid="2704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0421">
                                            <p:txEl>
                                              <p:pRg st="1" end="1"/>
                                            </p:txEl>
                                          </p:spTgt>
                                        </p:tgtEl>
                                        <p:attrNameLst>
                                          <p:attrName>style.visibility</p:attrName>
                                        </p:attrNameLst>
                                      </p:cBhvr>
                                      <p:to>
                                        <p:strVal val="visible"/>
                                      </p:to>
                                    </p:set>
                                    <p:animEffect transition="in" filter="dissolve">
                                      <p:cBhvr>
                                        <p:cTn id="12" dur="500"/>
                                        <p:tgtEl>
                                          <p:spTgt spid="2704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0421">
                                            <p:txEl>
                                              <p:pRg st="2" end="2"/>
                                            </p:txEl>
                                          </p:spTgt>
                                        </p:tgtEl>
                                        <p:attrNameLst>
                                          <p:attrName>style.visibility</p:attrName>
                                        </p:attrNameLst>
                                      </p:cBhvr>
                                      <p:to>
                                        <p:strVal val="visible"/>
                                      </p:to>
                                    </p:set>
                                    <p:animEffect transition="in" filter="dissolve">
                                      <p:cBhvr>
                                        <p:cTn id="17" dur="500"/>
                                        <p:tgtEl>
                                          <p:spTgt spid="2704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t>
            </a:r>
            <a:r>
              <a:rPr lang="en-IN" altLang="en-US" sz="2000">
                <a:solidFill>
                  <a:schemeClr val="accent2"/>
                </a:solidFill>
              </a:rPr>
              <a:t>and swap the values if the value at index 1 is greater than the value at index 2.</a:t>
            </a:r>
            <a:endParaRPr lang="en-US" altLang="en-US" sz="2000" b="1">
              <a:solidFill>
                <a:schemeClr val="accent2"/>
              </a:solidFill>
              <a:cs typeface="Times New Roman" panose="02020603050405020304" pitchFamily="18" charset="0"/>
            </a:endParaRPr>
          </a:p>
        </p:txBody>
      </p:sp>
      <p:sp>
        <p:nvSpPr>
          <p:cNvPr id="564255" name="Text Box 31"/>
          <p:cNvSpPr txBox="1">
            <a:spLocks noChangeArrowheads="1"/>
          </p:cNvSpPr>
          <p:nvPr/>
        </p:nvSpPr>
        <p:spPr bwMode="auto">
          <a:xfrm>
            <a:off x="28194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64258" name="Text Box 34"/>
          <p:cNvSpPr txBox="1">
            <a:spLocks noChangeArrowheads="1"/>
          </p:cNvSpPr>
          <p:nvPr/>
        </p:nvSpPr>
        <p:spPr bwMode="auto">
          <a:xfrm>
            <a:off x="1497392" y="7366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64260" name="AutoShape 3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61" name="Text Box 37"/>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4262" name="Text Box 38"/>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4263" name="Text Box 39"/>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4264" name="Text Box 40"/>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4265" name="Text Box 41"/>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4266" name="Text Box 42"/>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4267" name="Line 43"/>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68" name="Line 44"/>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69" name="Line 45"/>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70" name="Line 46"/>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71" name="Text Box 47"/>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4272" name="Text Box 48"/>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4273" name="Text Box 49"/>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4274" name="Text Box 50"/>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4275" name="Text Box 51"/>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64276" name="Group 52"/>
          <p:cNvGrpSpPr>
            <a:grpSpLocks/>
          </p:cNvGrpSpPr>
          <p:nvPr/>
        </p:nvGrpSpPr>
        <p:grpSpPr bwMode="auto">
          <a:xfrm>
            <a:off x="2667000" y="4038600"/>
            <a:ext cx="1066800" cy="533400"/>
            <a:chOff x="1350" y="2544"/>
            <a:chExt cx="672" cy="336"/>
          </a:xfrm>
        </p:grpSpPr>
        <p:sp>
          <p:nvSpPr>
            <p:cNvPr id="564277" name="Line 53"/>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78" name="Line 54"/>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79" name="Line 55"/>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80" name="Line 56"/>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81" name="Line 57"/>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82" name="Line 58"/>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83" name="Line 59"/>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4284" name="Text Box 60"/>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4285" name="Text Box 61"/>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4226">
                                            <p:txEl>
                                              <p:pRg st="2" end="2"/>
                                            </p:txEl>
                                          </p:spTgt>
                                        </p:tgtEl>
                                        <p:attrNameLst>
                                          <p:attrName>style.visibility</p:attrName>
                                        </p:attrNameLst>
                                      </p:cBhvr>
                                      <p:to>
                                        <p:strVal val="visible"/>
                                      </p:to>
                                    </p:set>
                                    <p:animEffect transition="in" filter="dissolve">
                                      <p:cBhvr>
                                        <p:cTn id="7" dur="500"/>
                                        <p:tgtEl>
                                          <p:spTgt spid="56422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64276"/>
                                        </p:tgtEl>
                                        <p:attrNameLst>
                                          <p:attrName>style.visibility</p:attrName>
                                        </p:attrNameLst>
                                      </p:cBhvr>
                                      <p:to>
                                        <p:strVal val="visible"/>
                                      </p:to>
                                    </p:set>
                                    <p:animEffect transition="in" filter="dissolve">
                                      <p:cBhvr>
                                        <p:cTn id="10" dur="500"/>
                                        <p:tgtEl>
                                          <p:spTgt spid="5642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64255"/>
                                        </p:tgtEl>
                                        <p:attrNameLst>
                                          <p:attrName>style.visibility</p:attrName>
                                        </p:attrNameLst>
                                      </p:cBhvr>
                                      <p:to>
                                        <p:strVal val="visible"/>
                                      </p:to>
                                    </p:set>
                                    <p:animEffect transition="in" filter="dissolve">
                                      <p:cBhvr>
                                        <p:cTn id="15" dur="500"/>
                                        <p:tgtEl>
                                          <p:spTgt spid="5642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0" nodeType="clickEffect">
                                  <p:stCondLst>
                                    <p:cond delay="0"/>
                                  </p:stCondLst>
                                  <p:childTnLst>
                                    <p:animEffect transition="out" filter="dissolve">
                                      <p:cBhvr>
                                        <p:cTn id="19" dur="500"/>
                                        <p:tgtEl>
                                          <p:spTgt spid="564275"/>
                                        </p:tgtEl>
                                      </p:cBhvr>
                                    </p:animEffect>
                                    <p:set>
                                      <p:cBhvr>
                                        <p:cTn id="20" dur="1" fill="hold">
                                          <p:stCondLst>
                                            <p:cond delay="499"/>
                                          </p:stCondLst>
                                        </p:cTn>
                                        <p:tgtEl>
                                          <p:spTgt spid="564275"/>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564271"/>
                                        </p:tgtEl>
                                      </p:cBhvr>
                                    </p:animEffect>
                                    <p:set>
                                      <p:cBhvr>
                                        <p:cTn id="23" dur="1" fill="hold">
                                          <p:stCondLst>
                                            <p:cond delay="499"/>
                                          </p:stCondLst>
                                        </p:cTn>
                                        <p:tgtEl>
                                          <p:spTgt spid="564271"/>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564284"/>
                                        </p:tgtEl>
                                        <p:attrNameLst>
                                          <p:attrName>style.visibility</p:attrName>
                                        </p:attrNameLst>
                                      </p:cBhvr>
                                      <p:to>
                                        <p:strVal val="visible"/>
                                      </p:to>
                                    </p:set>
                                    <p:animEffect transition="in" filter="dissolve">
                                      <p:cBhvr>
                                        <p:cTn id="26" dur="500"/>
                                        <p:tgtEl>
                                          <p:spTgt spid="56428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64285"/>
                                        </p:tgtEl>
                                        <p:attrNameLst>
                                          <p:attrName>style.visibility</p:attrName>
                                        </p:attrNameLst>
                                      </p:cBhvr>
                                      <p:to>
                                        <p:strVal val="visible"/>
                                      </p:to>
                                    </p:set>
                                    <p:animEffect transition="in" filter="dissolve">
                                      <p:cBhvr>
                                        <p:cTn id="29" dur="500"/>
                                        <p:tgtEl>
                                          <p:spTgt spid="564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xit" presetSubtype="0" fill="hold" grpId="1" nodeType="clickEffect">
                                  <p:stCondLst>
                                    <p:cond delay="0"/>
                                  </p:stCondLst>
                                  <p:childTnLst>
                                    <p:animEffect transition="out" filter="dissolve">
                                      <p:cBhvr>
                                        <p:cTn id="33" dur="500"/>
                                        <p:tgtEl>
                                          <p:spTgt spid="564255"/>
                                        </p:tgtEl>
                                      </p:cBhvr>
                                    </p:animEffect>
                                    <p:set>
                                      <p:cBhvr>
                                        <p:cTn id="34" dur="1" fill="hold">
                                          <p:stCondLst>
                                            <p:cond delay="499"/>
                                          </p:stCondLst>
                                        </p:cTn>
                                        <p:tgtEl>
                                          <p:spTgt spid="564255"/>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564276"/>
                                        </p:tgtEl>
                                      </p:cBhvr>
                                    </p:animEffect>
                                    <p:set>
                                      <p:cBhvr>
                                        <p:cTn id="37" dur="1" fill="hold">
                                          <p:stCondLst>
                                            <p:cond delay="499"/>
                                          </p:stCondLst>
                                        </p:cTn>
                                        <p:tgtEl>
                                          <p:spTgt spid="564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55" grpId="0"/>
      <p:bldP spid="564255" grpId="1"/>
      <p:bldP spid="564271" grpId="0"/>
      <p:bldP spid="564275" grpId="0"/>
      <p:bldP spid="564284" grpId="0"/>
      <p:bldP spid="5642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66306" name="Text Box 34"/>
          <p:cNvSpPr txBox="1">
            <a:spLocks noChangeArrowheads="1"/>
          </p:cNvSpPr>
          <p:nvPr/>
        </p:nvSpPr>
        <p:spPr bwMode="auto">
          <a:xfrm>
            <a:off x="1524000" y="4992688"/>
            <a:ext cx="655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Third largest  element is placed at its correct position after Pass 3</a:t>
            </a:r>
          </a:p>
        </p:txBody>
      </p:sp>
      <p:sp>
        <p:nvSpPr>
          <p:cNvPr id="566307" name="Line 35"/>
          <p:cNvSpPr>
            <a:spLocks noChangeShapeType="1"/>
          </p:cNvSpPr>
          <p:nvPr/>
        </p:nvSpPr>
        <p:spPr bwMode="auto">
          <a:xfrm flipV="1">
            <a:off x="3471863"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308" name="Text Box 36"/>
          <p:cNvSpPr txBox="1">
            <a:spLocks noChangeArrowheads="1"/>
          </p:cNvSpPr>
          <p:nvPr/>
        </p:nvSpPr>
        <p:spPr bwMode="auto">
          <a:xfrm>
            <a:off x="1524000" y="775245"/>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66311" name="AutoShape 39"/>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312" name="Text Box 40"/>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6313" name="Text Box 41"/>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6314" name="Text Box 42"/>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6315" name="Text Box 43"/>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6316" name="Text Box 44"/>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6317" name="Text Box 45"/>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6318" name="Line 46"/>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319" name="Line 47"/>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320" name="Line 48"/>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321" name="Line 49"/>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322" name="Text Box 50"/>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66323" name="Text Box 51"/>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6324" name="Text Box 52"/>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6325" name="Text Box 53"/>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6337" name="Text Box 65"/>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66274">
                                            <p:txEl>
                                              <p:pRg st="2" end="2"/>
                                            </p:txEl>
                                          </p:spTgt>
                                        </p:tgtEl>
                                      </p:cBhvr>
                                    </p:animEffect>
                                    <p:set>
                                      <p:cBhvr>
                                        <p:cTn id="7" dur="1" fill="hold">
                                          <p:stCondLst>
                                            <p:cond delay="499"/>
                                          </p:stCondLst>
                                        </p:cTn>
                                        <p:tgtEl>
                                          <p:spTgt spid="566274">
                                            <p:txEl>
                                              <p:pRg st="2" end="2"/>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66307"/>
                                        </p:tgtEl>
                                        <p:attrNameLst>
                                          <p:attrName>style.visibility</p:attrName>
                                        </p:attrNameLst>
                                      </p:cBhvr>
                                      <p:to>
                                        <p:strVal val="visible"/>
                                      </p:to>
                                    </p:set>
                                    <p:animEffect transition="in" filter="dissolve">
                                      <p:cBhvr>
                                        <p:cTn id="10" dur="500"/>
                                        <p:tgtEl>
                                          <p:spTgt spid="56630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6306"/>
                                        </p:tgtEl>
                                        <p:attrNameLst>
                                          <p:attrName>style.visibility</p:attrName>
                                        </p:attrNameLst>
                                      </p:cBhvr>
                                      <p:to>
                                        <p:strVal val="visible"/>
                                      </p:to>
                                    </p:set>
                                    <p:animEffect transition="in" filter="dissolve">
                                      <p:cBhvr>
                                        <p:cTn id="13" dur="500"/>
                                        <p:tgtEl>
                                          <p:spTgt spid="56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68356" name="Text Box 36"/>
          <p:cNvSpPr txBox="1">
            <a:spLocks noChangeArrowheads="1"/>
          </p:cNvSpPr>
          <p:nvPr/>
        </p:nvSpPr>
        <p:spPr bwMode="auto">
          <a:xfrm>
            <a:off x="19812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68357" name="Text Box 37"/>
          <p:cNvSpPr txBox="1">
            <a:spLocks noChangeArrowheads="1"/>
          </p:cNvSpPr>
          <p:nvPr/>
        </p:nvSpPr>
        <p:spPr bwMode="auto">
          <a:xfrm>
            <a:off x="1524000" y="74612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68360" name="AutoShape 40"/>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61" name="Text Box 41"/>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8362" name="Text Box 42"/>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8363" name="Text Box 43"/>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8364" name="Text Box 44"/>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8365" name="Text Box 45"/>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8366" name="Text Box 46"/>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8367" name="Line 47"/>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68" name="Line 48"/>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69" name="Line 49"/>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70" name="Line 50"/>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71" name="Text Box 51"/>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68372" name="Text Box 52"/>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8373" name="Text Box 53"/>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8374" name="Text Box 54"/>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8375" name="Text Box 55"/>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68376" name="Group 56"/>
          <p:cNvGrpSpPr>
            <a:grpSpLocks/>
          </p:cNvGrpSpPr>
          <p:nvPr/>
        </p:nvGrpSpPr>
        <p:grpSpPr bwMode="auto">
          <a:xfrm>
            <a:off x="2133600" y="4038600"/>
            <a:ext cx="1066800" cy="533400"/>
            <a:chOff x="1350" y="2544"/>
            <a:chExt cx="672" cy="336"/>
          </a:xfrm>
        </p:grpSpPr>
        <p:sp>
          <p:nvSpPr>
            <p:cNvPr id="568377" name="Line 57"/>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78" name="Line 58"/>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79" name="Line 59"/>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80" name="Line 60"/>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81" name="Line 61"/>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82" name="Line 62"/>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83" name="Line 63"/>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68322">
                                            <p:txEl>
                                              <p:pRg st="0" end="0"/>
                                            </p:txEl>
                                          </p:spTgt>
                                        </p:tgtEl>
                                        <p:attrNameLst>
                                          <p:attrName>style.visibility</p:attrName>
                                        </p:attrNameLst>
                                      </p:cBhvr>
                                      <p:to>
                                        <p:strVal val="visible"/>
                                      </p:to>
                                    </p:set>
                                    <p:anim calcmode="lin" valueType="num">
                                      <p:cBhvr additive="base">
                                        <p:cTn id="7" dur="500" fill="hold"/>
                                        <p:tgtEl>
                                          <p:spTgt spid="568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83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68322">
                                            <p:txEl>
                                              <p:pRg st="2" end="2"/>
                                            </p:txEl>
                                          </p:spTgt>
                                        </p:tgtEl>
                                        <p:attrNameLst>
                                          <p:attrName>style.visibility</p:attrName>
                                        </p:attrNameLst>
                                      </p:cBhvr>
                                      <p:to>
                                        <p:strVal val="visible"/>
                                      </p:to>
                                    </p:set>
                                    <p:animEffect transition="in" filter="dissolve">
                                      <p:cBhvr>
                                        <p:cTn id="13" dur="500"/>
                                        <p:tgtEl>
                                          <p:spTgt spid="56832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68376"/>
                                        </p:tgtEl>
                                        <p:attrNameLst>
                                          <p:attrName>style.visibility</p:attrName>
                                        </p:attrNameLst>
                                      </p:cBhvr>
                                      <p:to>
                                        <p:strVal val="visible"/>
                                      </p:to>
                                    </p:set>
                                    <p:animEffect transition="in" filter="dissolve">
                                      <p:cBhvr>
                                        <p:cTn id="16" dur="500"/>
                                        <p:tgtEl>
                                          <p:spTgt spid="5683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68356"/>
                                        </p:tgtEl>
                                        <p:attrNameLst>
                                          <p:attrName>style.visibility</p:attrName>
                                        </p:attrNameLst>
                                      </p:cBhvr>
                                      <p:to>
                                        <p:strVal val="visible"/>
                                      </p:to>
                                    </p:set>
                                    <p:animEffect transition="in" filter="dissolve">
                                      <p:cBhvr>
                                        <p:cTn id="21" dur="500"/>
                                        <p:tgtEl>
                                          <p:spTgt spid="5683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568356"/>
                                        </p:tgtEl>
                                      </p:cBhvr>
                                    </p:animEffect>
                                    <p:set>
                                      <p:cBhvr>
                                        <p:cTn id="26" dur="1" fill="hold">
                                          <p:stCondLst>
                                            <p:cond delay="499"/>
                                          </p:stCondLst>
                                        </p:cTn>
                                        <p:tgtEl>
                                          <p:spTgt spid="568356"/>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68376"/>
                                        </p:tgtEl>
                                      </p:cBhvr>
                                    </p:animEffect>
                                    <p:set>
                                      <p:cBhvr>
                                        <p:cTn id="29" dur="1" fill="hold">
                                          <p:stCondLst>
                                            <p:cond delay="499"/>
                                          </p:stCondLst>
                                        </p:cTn>
                                        <p:tgtEl>
                                          <p:spTgt spid="5683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56" grpId="0"/>
      <p:bldP spid="56835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70399" name="Text Box 31"/>
          <p:cNvSpPr txBox="1">
            <a:spLocks noChangeArrowheads="1"/>
          </p:cNvSpPr>
          <p:nvPr/>
        </p:nvSpPr>
        <p:spPr bwMode="auto">
          <a:xfrm>
            <a:off x="1543050" y="4992688"/>
            <a:ext cx="6686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Fourth largest  element is placed at its correct position after Pass 4</a:t>
            </a:r>
          </a:p>
        </p:txBody>
      </p:sp>
      <p:sp>
        <p:nvSpPr>
          <p:cNvPr id="570400" name="Line 32"/>
          <p:cNvSpPr>
            <a:spLocks noChangeShapeType="1"/>
          </p:cNvSpPr>
          <p:nvPr/>
        </p:nvSpPr>
        <p:spPr bwMode="auto">
          <a:xfrm flipV="1">
            <a:off x="2943225"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401" name="Text Box 33"/>
          <p:cNvSpPr txBox="1">
            <a:spLocks noChangeArrowheads="1"/>
          </p:cNvSpPr>
          <p:nvPr/>
        </p:nvSpPr>
        <p:spPr bwMode="auto">
          <a:xfrm>
            <a:off x="14478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70404" name="AutoShape 3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05" name="Text Box 37"/>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0406" name="Text Box 38"/>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0407" name="Text Box 39"/>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0408" name="Text Box 40"/>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0409" name="Text Box 41"/>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0410" name="Text Box 42"/>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0411" name="Line 43"/>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412" name="Line 44"/>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413" name="Line 45"/>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414" name="Line 46"/>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415" name="Text Box 47"/>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70416" name="Text Box 48"/>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70417" name="Text Box 49"/>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70418" name="Text Box 50"/>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0419" name="Text Box 51"/>
          <p:cNvSpPr txBox="1">
            <a:spLocks noChangeArrowheads="1"/>
          </p:cNvSpPr>
          <p:nvPr/>
        </p:nvSpPr>
        <p:spPr bwMode="auto">
          <a:xfrm>
            <a:off x="2827338"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70370">
                                            <p:txEl>
                                              <p:pRg st="2" end="2"/>
                                            </p:txEl>
                                          </p:spTgt>
                                        </p:tgtEl>
                                      </p:cBhvr>
                                    </p:animEffect>
                                    <p:set>
                                      <p:cBhvr>
                                        <p:cTn id="7" dur="1" fill="hold">
                                          <p:stCondLst>
                                            <p:cond delay="499"/>
                                          </p:stCondLst>
                                        </p:cTn>
                                        <p:tgtEl>
                                          <p:spTgt spid="570370">
                                            <p:txEl>
                                              <p:pRg st="2" end="2"/>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70400"/>
                                        </p:tgtEl>
                                        <p:attrNameLst>
                                          <p:attrName>style.visibility</p:attrName>
                                        </p:attrNameLst>
                                      </p:cBhvr>
                                      <p:to>
                                        <p:strVal val="visible"/>
                                      </p:to>
                                    </p:set>
                                    <p:animEffect transition="in" filter="dissolve">
                                      <p:cBhvr>
                                        <p:cTn id="10" dur="500"/>
                                        <p:tgtEl>
                                          <p:spTgt spid="570400"/>
                                        </p:tgtEl>
                                      </p:cBhvr>
                                    </p:animEffect>
                                  </p:childTnLst>
                                </p:cTn>
                              </p:par>
                              <p:par>
                                <p:cTn id="11" presetID="9" presetClass="entr" presetSubtype="0" fill="hold" nodeType="withEffect">
                                  <p:stCondLst>
                                    <p:cond delay="0"/>
                                  </p:stCondLst>
                                  <p:childTnLst>
                                    <p:set>
                                      <p:cBhvr>
                                        <p:cTn id="12" dur="1" fill="hold">
                                          <p:stCondLst>
                                            <p:cond delay="0"/>
                                          </p:stCondLst>
                                        </p:cTn>
                                        <p:tgtEl>
                                          <p:spTgt spid="570399"/>
                                        </p:tgtEl>
                                        <p:attrNameLst>
                                          <p:attrName>style.visibility</p:attrName>
                                        </p:attrNameLst>
                                      </p:cBhvr>
                                      <p:to>
                                        <p:strVal val="visible"/>
                                      </p:to>
                                    </p:set>
                                    <p:animEffect transition="in" filter="dissolve">
                                      <p:cBhvr>
                                        <p:cTn id="13" dur="500"/>
                                        <p:tgtEl>
                                          <p:spTgt spid="57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At the end of Pass 4, the elements are sorted.</a:t>
            </a:r>
            <a:endParaRPr lang="en-US" altLang="en-US" sz="2000" b="1">
              <a:solidFill>
                <a:schemeClr val="accent2"/>
              </a:solidFill>
              <a:cs typeface="Times New Roman" panose="02020603050405020304" pitchFamily="18" charset="0"/>
            </a:endParaRPr>
          </a:p>
        </p:txBody>
      </p:sp>
      <p:sp>
        <p:nvSpPr>
          <p:cNvPr id="572445" name="Text Box 29"/>
          <p:cNvSpPr txBox="1">
            <a:spLocks noChangeArrowheads="1"/>
          </p:cNvSpPr>
          <p:nvPr/>
        </p:nvSpPr>
        <p:spPr bwMode="auto">
          <a:xfrm>
            <a:off x="14478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72446" name="AutoShape 30"/>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447" name="Text Box 31"/>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2448" name="Text Box 32"/>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2449" name="Text Box 33"/>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2450" name="Text Box 34"/>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2451" name="Text Box 35"/>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2452" name="Text Box 36"/>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2453" name="Line 37"/>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454" name="Line 38"/>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455" name="Line 39"/>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456" name="Line 40"/>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457" name="Text Box 41"/>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72458" name="Text Box 42"/>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72459" name="Text Box 43"/>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72460" name="Text Box 44"/>
          <p:cNvSpPr txBox="1">
            <a:spLocks noChangeArrowheads="1"/>
          </p:cNvSpPr>
          <p:nvPr/>
        </p:nvSpPr>
        <p:spPr bwMode="auto">
          <a:xfrm>
            <a:off x="227965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2</a:t>
            </a:r>
          </a:p>
        </p:txBody>
      </p:sp>
      <p:sp>
        <p:nvSpPr>
          <p:cNvPr id="572461" name="Text Box 45"/>
          <p:cNvSpPr txBox="1">
            <a:spLocks noChangeArrowheads="1"/>
          </p:cNvSpPr>
          <p:nvPr/>
        </p:nvSpPr>
        <p:spPr bwMode="auto">
          <a:xfrm>
            <a:off x="2827338"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2418">
                                            <p:txEl>
                                              <p:pRg st="2" end="2"/>
                                            </p:txEl>
                                          </p:spTgt>
                                        </p:tgtEl>
                                        <p:attrNameLst>
                                          <p:attrName>style.visibility</p:attrName>
                                        </p:attrNameLst>
                                      </p:cBhvr>
                                      <p:to>
                                        <p:strVal val="visible"/>
                                      </p:to>
                                    </p:set>
                                    <p:animEffect transition="in" filter="dissolve">
                                      <p:cBhvr>
                                        <p:cTn id="7" dur="500"/>
                                        <p:tgtEl>
                                          <p:spTgt spid="572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36600" indent="-279400">
              <a:defRPr>
                <a:solidFill>
                  <a:schemeClr val="tx1"/>
                </a:solidFill>
                <a:latin typeface="Arial" panose="020B0604020202020204" pitchFamily="34" charset="0"/>
              </a:defRPr>
            </a:lvl2pPr>
            <a:lvl3pPr marL="1198563" indent="-284163">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Write an algorithm to implement bubble sort.</a:t>
            </a:r>
          </a:p>
          <a:p>
            <a:pPr>
              <a:spcBef>
                <a:spcPct val="20000"/>
              </a:spcBef>
              <a:buFontTx/>
              <a:buBlip>
                <a:blip r:embed="rId3"/>
              </a:buBlip>
            </a:pPr>
            <a:r>
              <a:rPr lang="en-IN" altLang="en-US" sz="2000">
                <a:solidFill>
                  <a:schemeClr val="accent2"/>
                </a:solidFill>
                <a:cs typeface="Times New Roman" panose="02020603050405020304" pitchFamily="18" charset="0"/>
              </a:rPr>
              <a:t>Algorithm for bubble sort:</a:t>
            </a:r>
          </a:p>
          <a:p>
            <a:pPr lvl="1">
              <a:spcBef>
                <a:spcPct val="20000"/>
              </a:spcBef>
              <a:buFontTx/>
              <a:buAutoNum type="arabicPeriod"/>
            </a:pPr>
            <a:r>
              <a:rPr lang="en-US" altLang="en-US">
                <a:solidFill>
                  <a:schemeClr val="accent2"/>
                </a:solidFill>
              </a:rPr>
              <a:t>Set pass = 1.</a:t>
            </a:r>
          </a:p>
          <a:p>
            <a:pPr lvl="1">
              <a:spcBef>
                <a:spcPct val="20000"/>
              </a:spcBef>
              <a:buFontTx/>
              <a:buAutoNum type="arabicPeriod"/>
            </a:pPr>
            <a:r>
              <a:rPr lang="en-US" altLang="en-US">
                <a:solidFill>
                  <a:schemeClr val="accent2"/>
                </a:solidFill>
              </a:rPr>
              <a:t>Repeat step 3 varying j from 0 to n – 1 – pass.</a:t>
            </a:r>
            <a:r>
              <a:rPr lang="en-US" altLang="en-US"/>
              <a:t> </a:t>
            </a:r>
            <a:endParaRPr lang="en-US" altLang="en-US">
              <a:solidFill>
                <a:schemeClr val="accent2"/>
              </a:solidFill>
            </a:endParaRPr>
          </a:p>
          <a:p>
            <a:pPr lvl="1">
              <a:spcBef>
                <a:spcPct val="20000"/>
              </a:spcBef>
              <a:buFontTx/>
              <a:buAutoNum type="arabicPeriod"/>
            </a:pPr>
            <a:r>
              <a:rPr lang="en-US" altLang="en-US">
                <a:solidFill>
                  <a:schemeClr val="accent2"/>
                </a:solidFill>
              </a:rPr>
              <a:t>If the element at index j is greater than the element at index </a:t>
            </a:r>
            <a:br>
              <a:rPr lang="en-US" altLang="en-US">
                <a:solidFill>
                  <a:schemeClr val="accent2"/>
                </a:solidFill>
              </a:rPr>
            </a:br>
            <a:r>
              <a:rPr lang="en-US" altLang="en-US">
                <a:solidFill>
                  <a:schemeClr val="accent2"/>
                </a:solidFill>
              </a:rPr>
              <a:t>j + 1, swap the two elements.</a:t>
            </a:r>
          </a:p>
          <a:p>
            <a:pPr lvl="1">
              <a:spcBef>
                <a:spcPct val="20000"/>
              </a:spcBef>
              <a:buFontTx/>
              <a:buAutoNum type="arabicPeriod"/>
            </a:pPr>
            <a:r>
              <a:rPr lang="en-US" altLang="en-US">
                <a:solidFill>
                  <a:schemeClr val="accent2"/>
                </a:solidFill>
              </a:rPr>
              <a:t>Increment pass</a:t>
            </a:r>
            <a:r>
              <a:rPr lang="en-US" altLang="en-US"/>
              <a:t> </a:t>
            </a:r>
            <a:r>
              <a:rPr lang="en-US" altLang="en-US">
                <a:solidFill>
                  <a:schemeClr val="accent2"/>
                </a:solidFill>
              </a:rPr>
              <a:t>by 1.</a:t>
            </a:r>
          </a:p>
          <a:p>
            <a:pPr lvl="1">
              <a:spcBef>
                <a:spcPct val="20000"/>
              </a:spcBef>
              <a:buFontTx/>
              <a:buAutoNum type="arabicPeriod"/>
            </a:pPr>
            <a:r>
              <a:rPr lang="en-US" altLang="en-US">
                <a:solidFill>
                  <a:schemeClr val="accent2"/>
                </a:solidFill>
              </a:rPr>
              <a:t>If pass</a:t>
            </a:r>
            <a:r>
              <a:rPr lang="en-US" altLang="en-US"/>
              <a:t> </a:t>
            </a:r>
            <a:r>
              <a:rPr lang="en-US" altLang="en-US">
                <a:solidFill>
                  <a:schemeClr val="accent2"/>
                </a:solidFill>
              </a:rPr>
              <a:t>&lt;= n – 1, go to step 2.</a:t>
            </a:r>
          </a:p>
          <a:p>
            <a:pPr lvl="1">
              <a:spcBef>
                <a:spcPct val="20000"/>
              </a:spcBef>
            </a:pPr>
            <a:endParaRPr lang="en-US" altLang="en-US" sz="2000" b="1">
              <a:solidFill>
                <a:schemeClr val="accent2"/>
              </a:solidFill>
              <a:cs typeface="Times New Roman" panose="02020603050405020304" pitchFamily="18" charset="0"/>
            </a:endParaRPr>
          </a:p>
        </p:txBody>
      </p:sp>
      <p:sp>
        <p:nvSpPr>
          <p:cNvPr id="576550" name="Text Box 38"/>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6514">
                                            <p:txEl>
                                              <p:pRg st="0" end="0"/>
                                            </p:txEl>
                                          </p:spTgt>
                                        </p:tgtEl>
                                        <p:attrNameLst>
                                          <p:attrName>style.visibility</p:attrName>
                                        </p:attrNameLst>
                                      </p:cBhvr>
                                      <p:to>
                                        <p:strVal val="visible"/>
                                      </p:to>
                                    </p:set>
                                    <p:animEffect transition="in" filter="dissolve">
                                      <p:cBhvr>
                                        <p:cTn id="7" dur="500"/>
                                        <p:tgtEl>
                                          <p:spTgt spid="576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6514">
                                            <p:txEl>
                                              <p:pRg st="1" end="1"/>
                                            </p:txEl>
                                          </p:spTgt>
                                        </p:tgtEl>
                                        <p:attrNameLst>
                                          <p:attrName>style.visibility</p:attrName>
                                        </p:attrNameLst>
                                      </p:cBhvr>
                                      <p:to>
                                        <p:strVal val="visible"/>
                                      </p:to>
                                    </p:set>
                                    <p:animEffect transition="in" filter="dissolve">
                                      <p:cBhvr>
                                        <p:cTn id="12" dur="500"/>
                                        <p:tgtEl>
                                          <p:spTgt spid="57651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76514">
                                            <p:txEl>
                                              <p:pRg st="2" end="2"/>
                                            </p:txEl>
                                          </p:spTgt>
                                        </p:tgtEl>
                                        <p:attrNameLst>
                                          <p:attrName>style.visibility</p:attrName>
                                        </p:attrNameLst>
                                      </p:cBhvr>
                                      <p:to>
                                        <p:strVal val="visible"/>
                                      </p:to>
                                    </p:set>
                                    <p:animEffect transition="in" filter="dissolve">
                                      <p:cBhvr>
                                        <p:cTn id="15" dur="500"/>
                                        <p:tgtEl>
                                          <p:spTgt spid="57651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514">
                                            <p:txEl>
                                              <p:pRg st="3" end="3"/>
                                            </p:txEl>
                                          </p:spTgt>
                                        </p:tgtEl>
                                        <p:attrNameLst>
                                          <p:attrName>style.visibility</p:attrName>
                                        </p:attrNameLst>
                                      </p:cBhvr>
                                      <p:to>
                                        <p:strVal val="visible"/>
                                      </p:to>
                                    </p:set>
                                    <p:animEffect transition="in" filter="dissolve">
                                      <p:cBhvr>
                                        <p:cTn id="18" dur="500"/>
                                        <p:tgtEl>
                                          <p:spTgt spid="57651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514">
                                            <p:txEl>
                                              <p:pRg st="4" end="4"/>
                                            </p:txEl>
                                          </p:spTgt>
                                        </p:tgtEl>
                                        <p:attrNameLst>
                                          <p:attrName>style.visibility</p:attrName>
                                        </p:attrNameLst>
                                      </p:cBhvr>
                                      <p:to>
                                        <p:strVal val="visible"/>
                                      </p:to>
                                    </p:set>
                                    <p:animEffect transition="in" filter="dissolve">
                                      <p:cBhvr>
                                        <p:cTn id="21" dur="500"/>
                                        <p:tgtEl>
                                          <p:spTgt spid="57651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6514">
                                            <p:txEl>
                                              <p:pRg st="5" end="5"/>
                                            </p:txEl>
                                          </p:spTgt>
                                        </p:tgtEl>
                                        <p:attrNameLst>
                                          <p:attrName>style.visibility</p:attrName>
                                        </p:attrNameLst>
                                      </p:cBhvr>
                                      <p:to>
                                        <p:strVal val="visible"/>
                                      </p:to>
                                    </p:set>
                                    <p:animEffect transition="in" filter="dissolve">
                                      <p:cBhvr>
                                        <p:cTn id="24" dur="500"/>
                                        <p:tgtEl>
                                          <p:spTgt spid="57651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6514">
                                            <p:txEl>
                                              <p:pRg st="6" end="6"/>
                                            </p:txEl>
                                          </p:spTgt>
                                        </p:tgtEl>
                                        <p:attrNameLst>
                                          <p:attrName>style.visibility</p:attrName>
                                        </p:attrNameLst>
                                      </p:cBhvr>
                                      <p:to>
                                        <p:strVal val="visible"/>
                                      </p:to>
                                    </p:set>
                                    <p:animEffect transition="in" filter="dissolve">
                                      <p:cBhvr>
                                        <p:cTn id="27" dur="500"/>
                                        <p:tgtEl>
                                          <p:spTgt spid="576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The efficiency of a sorting algorithm is measured in terms of number of comparisons.</a:t>
            </a:r>
          </a:p>
          <a:p>
            <a:pPr>
              <a:spcBef>
                <a:spcPct val="20000"/>
              </a:spcBef>
              <a:buFontTx/>
              <a:buBlip>
                <a:blip r:embed="rId3"/>
              </a:buBlip>
            </a:pPr>
            <a:r>
              <a:rPr lang="en-IN" altLang="en-US" sz="2000">
                <a:solidFill>
                  <a:schemeClr val="accent2"/>
                </a:solidFill>
                <a:cs typeface="Times New Roman" panose="02020603050405020304" pitchFamily="18" charset="0"/>
              </a:rPr>
              <a:t>In bubble sort, there are n </a:t>
            </a:r>
            <a:r>
              <a:rPr lang="en-US" altLang="en-US">
                <a:solidFill>
                  <a:schemeClr val="accent2"/>
                </a:solidFill>
              </a:rPr>
              <a:t>–</a:t>
            </a:r>
            <a:r>
              <a:rPr lang="en-IN" altLang="en-US"/>
              <a:t> </a:t>
            </a:r>
            <a:r>
              <a:rPr lang="en-IN" altLang="en-US" sz="2000">
                <a:solidFill>
                  <a:schemeClr val="accent2"/>
                </a:solidFill>
                <a:cs typeface="Times New Roman" panose="02020603050405020304" pitchFamily="18" charset="0"/>
              </a:rPr>
              <a:t>1 comparisons in Pass 1, n </a:t>
            </a:r>
            <a:r>
              <a:rPr lang="en-US" altLang="en-US">
                <a:solidFill>
                  <a:schemeClr val="accent2"/>
                </a:solidFill>
              </a:rPr>
              <a:t>–</a:t>
            </a:r>
            <a:r>
              <a:rPr lang="en-IN" altLang="en-US"/>
              <a:t> </a:t>
            </a:r>
            <a:r>
              <a:rPr lang="en-IN" altLang="en-US" sz="2000">
                <a:solidFill>
                  <a:schemeClr val="accent2"/>
                </a:solidFill>
                <a:cs typeface="Times New Roman" panose="02020603050405020304" pitchFamily="18" charset="0"/>
              </a:rPr>
              <a:t>2 comparisons in Pass 2, and so on.</a:t>
            </a:r>
          </a:p>
          <a:p>
            <a:pPr>
              <a:spcBef>
                <a:spcPct val="20000"/>
              </a:spcBef>
              <a:buFontTx/>
              <a:buBlip>
                <a:blip r:embed="rId3"/>
              </a:buBlip>
            </a:pPr>
            <a:r>
              <a:rPr lang="en-US" altLang="en-US" sz="2000">
                <a:solidFill>
                  <a:schemeClr val="accent2"/>
                </a:solidFill>
                <a:cs typeface="Times New Roman" panose="02020603050405020304" pitchFamily="18" charset="0"/>
              </a:rPr>
              <a:t>Total number of comparisons = (n – 1) + (n – 2) + (n – 3) + … + 3 + 2 + 1 </a:t>
            </a:r>
            <a:r>
              <a:rPr lang="de-DE" altLang="en-US" sz="2000">
                <a:solidFill>
                  <a:schemeClr val="accent2"/>
                </a:solidFill>
                <a:cs typeface="Times New Roman" panose="02020603050405020304" pitchFamily="18" charset="0"/>
              </a:rPr>
              <a:t>= n(n </a:t>
            </a:r>
            <a:r>
              <a:rPr lang="pt-BR" altLang="en-US" sz="2000">
                <a:solidFill>
                  <a:schemeClr val="accent2"/>
                </a:solidFill>
                <a:cs typeface="Times New Roman" panose="02020603050405020304" pitchFamily="18" charset="0"/>
              </a:rPr>
              <a:t>– </a:t>
            </a:r>
            <a:r>
              <a:rPr lang="de-DE" altLang="en-US" sz="2000">
                <a:solidFill>
                  <a:schemeClr val="accent2"/>
                </a:solidFill>
                <a:cs typeface="Times New Roman" panose="02020603050405020304" pitchFamily="18" charset="0"/>
              </a:rPr>
              <a:t>1)/2.</a:t>
            </a:r>
            <a:r>
              <a:rPr lang="en-US" altLang="en-US" sz="2000">
                <a:solidFill>
                  <a:schemeClr val="accent2"/>
                </a:solidFill>
                <a:cs typeface="Times New Roman" panose="02020603050405020304" pitchFamily="18" charset="0"/>
              </a:rPr>
              <a:t> </a:t>
            </a:r>
            <a:endParaRPr lang="en-IN" altLang="en-US" sz="2000">
              <a:solidFill>
                <a:schemeClr val="accent2"/>
              </a:solidFill>
              <a:cs typeface="Times New Roman" panose="02020603050405020304" pitchFamily="18" charset="0"/>
            </a:endParaRPr>
          </a:p>
          <a:p>
            <a:pPr>
              <a:spcBef>
                <a:spcPct val="20000"/>
              </a:spcBef>
              <a:buFontTx/>
              <a:buBlip>
                <a:blip r:embed="rId3"/>
              </a:buBlip>
            </a:pPr>
            <a:r>
              <a:rPr lang="en-US" altLang="en-US" sz="2000">
                <a:solidFill>
                  <a:schemeClr val="accent2"/>
                </a:solidFill>
                <a:cs typeface="Times New Roman" panose="02020603050405020304" pitchFamily="18" charset="0"/>
              </a:rPr>
              <a:t>n(n – 1)/2 is of O(n</a:t>
            </a:r>
            <a:r>
              <a:rPr lang="en-US" altLang="en-US" sz="2000" baseline="30000">
                <a:solidFill>
                  <a:schemeClr val="accent2"/>
                </a:solidFill>
                <a:cs typeface="Times New Roman" panose="02020603050405020304" pitchFamily="18" charset="0"/>
              </a:rPr>
              <a:t>2</a:t>
            </a:r>
            <a:r>
              <a:rPr lang="en-US" altLang="en-US" sz="2000">
                <a:solidFill>
                  <a:schemeClr val="accent2"/>
                </a:solidFill>
                <a:cs typeface="Times New Roman" panose="02020603050405020304" pitchFamily="18" charset="0"/>
              </a:rPr>
              <a:t>) order. Therefore, t</a:t>
            </a:r>
            <a:r>
              <a:rPr lang="en-IN" altLang="en-US" sz="2000">
                <a:solidFill>
                  <a:schemeClr val="accent2"/>
                </a:solidFill>
                <a:cs typeface="Times New Roman" panose="02020603050405020304" pitchFamily="18" charset="0"/>
              </a:rPr>
              <a:t>he bubble sort algorithm is of the order O(n</a:t>
            </a:r>
            <a:r>
              <a:rPr lang="en-IN" altLang="en-US" sz="2000" baseline="30000">
                <a:solidFill>
                  <a:schemeClr val="accent2"/>
                </a:solidFill>
                <a:cs typeface="Times New Roman" panose="02020603050405020304" pitchFamily="18" charset="0"/>
              </a:rPr>
              <a:t>2</a:t>
            </a:r>
            <a:r>
              <a:rPr lang="en-IN" altLang="en-US" sz="2000">
                <a:solidFill>
                  <a:schemeClr val="accent2"/>
                </a:solidFill>
                <a:cs typeface="Times New Roman" panose="02020603050405020304" pitchFamily="18" charset="0"/>
              </a:rPr>
              <a:t>).</a:t>
            </a:r>
            <a:endParaRPr lang="en-US" altLang="en-US" sz="2000">
              <a:solidFill>
                <a:schemeClr val="accent2"/>
              </a:solidFill>
              <a:cs typeface="Times New Roman" panose="02020603050405020304" pitchFamily="18" charset="0"/>
            </a:endParaRPr>
          </a:p>
        </p:txBody>
      </p:sp>
      <p:sp>
        <p:nvSpPr>
          <p:cNvPr id="332803" name="Text Box 3"/>
          <p:cNvSpPr txBox="1">
            <a:spLocks noChangeArrowheads="1"/>
          </p:cNvSpPr>
          <p:nvPr/>
        </p:nvSpPr>
        <p:spPr bwMode="auto">
          <a:xfrm>
            <a:off x="1563119"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Determining the Efficiency of Bubble Sort Algorithm</a:t>
            </a:r>
            <a:endParaRPr lang="en-US" altLang="en-US" sz="2000" b="1" dirty="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dissolve">
                                      <p:cBhvr>
                                        <p:cTn id="7"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What is the order of growth of the bubble sort algorithm?</a:t>
            </a:r>
            <a:endParaRPr lang="en-IN" altLang="en-US">
              <a:solidFill>
                <a:schemeClr val="accent2"/>
              </a:solidFill>
              <a:cs typeface="Times New Roman" panose="02020603050405020304" pitchFamily="18" charset="0"/>
            </a:endParaRPr>
          </a:p>
        </p:txBody>
      </p:sp>
      <p:sp>
        <p:nvSpPr>
          <p:cNvPr id="632835" name="Text Box 3"/>
          <p:cNvSpPr txBox="1">
            <a:spLocks noChangeArrowheads="1"/>
          </p:cNvSpPr>
          <p:nvPr/>
        </p:nvSpPr>
        <p:spPr bwMode="auto">
          <a:xfrm>
            <a:off x="1525588"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Just a minute</a:t>
            </a:r>
            <a:endParaRPr lang="en-US" altLang="en-US" sz="2000" b="1" dirty="0">
              <a:solidFill>
                <a:srgbClr val="FF0000"/>
              </a:solidFill>
              <a:latin typeface="Tahoma" panose="020B0604030504040204" pitchFamily="34" charset="0"/>
            </a:endParaRPr>
          </a:p>
        </p:txBody>
      </p:sp>
      <p:sp>
        <p:nvSpPr>
          <p:cNvPr id="632836"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The bubble sort algorithm has a quadratic order of growth.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2836">
                                            <p:txEl>
                                              <p:pRg st="0" end="0"/>
                                            </p:txEl>
                                          </p:spTgt>
                                        </p:tgtEl>
                                        <p:attrNameLst>
                                          <p:attrName>style.visibility</p:attrName>
                                        </p:attrNameLst>
                                      </p:cBhvr>
                                      <p:to>
                                        <p:strVal val="visible"/>
                                      </p:to>
                                    </p:set>
                                    <p:animEffect transition="in" filter="dissolve">
                                      <p:cBhvr>
                                        <p:cTn id="7" dur="500"/>
                                        <p:tgtEl>
                                          <p:spTgt spid="6328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32836">
                                            <p:txEl>
                                              <p:pRg st="1" end="1"/>
                                            </p:txEl>
                                          </p:spTgt>
                                        </p:tgtEl>
                                        <p:attrNameLst>
                                          <p:attrName>style.visibility</p:attrName>
                                        </p:attrNameLst>
                                      </p:cBhvr>
                                      <p:to>
                                        <p:strVal val="visible"/>
                                      </p:to>
                                    </p:set>
                                    <p:animEffect transition="in" filter="dissolve">
                                      <p:cBhvr>
                                        <p:cTn id="10" dur="500"/>
                                        <p:tgtEl>
                                          <p:spTgt spid="6328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While implementing bubble sort algorithm, how many comparisons will be performed in Pass 1.</a:t>
            </a:r>
            <a:endParaRPr lang="en-IN" altLang="en-US">
              <a:solidFill>
                <a:schemeClr val="accent2"/>
              </a:solidFill>
              <a:cs typeface="Times New Roman" panose="02020603050405020304" pitchFamily="18" charset="0"/>
            </a:endParaRPr>
          </a:p>
        </p:txBody>
      </p:sp>
      <p:sp>
        <p:nvSpPr>
          <p:cNvPr id="634883" name="Text Box 3"/>
          <p:cNvSpPr txBox="1">
            <a:spLocks noChangeArrowheads="1"/>
          </p:cNvSpPr>
          <p:nvPr/>
        </p:nvSpPr>
        <p:spPr bwMode="auto">
          <a:xfrm>
            <a:off x="16002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Just a minute</a:t>
            </a:r>
            <a:endParaRPr lang="en-US" altLang="en-US" sz="2000" b="1" dirty="0">
              <a:solidFill>
                <a:srgbClr val="FF0000"/>
              </a:solidFill>
              <a:latin typeface="Tahoma" panose="020B0604030504040204" pitchFamily="34" charset="0"/>
            </a:endParaRPr>
          </a:p>
        </p:txBody>
      </p:sp>
      <p:sp>
        <p:nvSpPr>
          <p:cNvPr id="634884"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n </a:t>
            </a:r>
            <a:r>
              <a:rPr lang="en-US" altLang="en-US">
                <a:solidFill>
                  <a:schemeClr val="accent2"/>
                </a:solidFill>
              </a:rPr>
              <a:t>–</a:t>
            </a:r>
            <a:r>
              <a:rPr lang="en-US" altLang="en-US"/>
              <a:t> </a:t>
            </a:r>
            <a:r>
              <a:rPr lang="en-US" altLang="en-US">
                <a:solidFill>
                  <a:schemeClr val="accent2"/>
                </a:solidFill>
                <a:cs typeface="Times New Roman" panose="02020603050405020304" pitchFamily="18" charset="0"/>
              </a:rPr>
              <a:t>1 comparisons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884">
                                            <p:txEl>
                                              <p:pRg st="0" end="0"/>
                                            </p:txEl>
                                          </p:spTgt>
                                        </p:tgtEl>
                                        <p:attrNameLst>
                                          <p:attrName>style.visibility</p:attrName>
                                        </p:attrNameLst>
                                      </p:cBhvr>
                                      <p:to>
                                        <p:strVal val="visible"/>
                                      </p:to>
                                    </p:set>
                                    <p:animEffect transition="in" filter="dissolve">
                                      <p:cBhvr>
                                        <p:cTn id="7" dur="500"/>
                                        <p:tgtEl>
                                          <p:spTgt spid="63488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34884">
                                            <p:txEl>
                                              <p:pRg st="1" end="1"/>
                                            </p:txEl>
                                          </p:spTgt>
                                        </p:tgtEl>
                                        <p:attrNameLst>
                                          <p:attrName>style.visibility</p:attrName>
                                        </p:attrNameLst>
                                      </p:cBhvr>
                                      <p:to>
                                        <p:strVal val="visible"/>
                                      </p:to>
                                    </p:set>
                                    <p:animEffect transition="in" filter="dissolve">
                                      <p:cBhvr>
                                        <p:cTn id="10" dur="500"/>
                                        <p:tgtEl>
                                          <p:spTgt spid="6348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Problem Statement:</a:t>
            </a:r>
          </a:p>
          <a:p>
            <a:pPr lvl="1">
              <a:spcBef>
                <a:spcPct val="20000"/>
              </a:spcBef>
              <a:buFontTx/>
              <a:buBlip>
                <a:blip r:embed="rId4"/>
              </a:buBlip>
            </a:pPr>
            <a:r>
              <a:rPr lang="en-IN" altLang="en-US">
                <a:solidFill>
                  <a:schemeClr val="accent2"/>
                </a:solidFill>
                <a:cs typeface="Times New Roman" panose="02020603050405020304" pitchFamily="18" charset="0"/>
              </a:rPr>
              <a:t>Write a program to store the marks of 10 students in an array. Include a function to sort the elements of the array by using the bubble sort algorithm. After sorting the array, display the sorted list.</a:t>
            </a:r>
          </a:p>
        </p:txBody>
      </p:sp>
      <p:sp>
        <p:nvSpPr>
          <p:cNvPr id="338947" name="Text Box 3"/>
          <p:cNvSpPr txBox="1">
            <a:spLocks noChangeArrowheads="1"/>
          </p:cNvSpPr>
          <p:nvPr/>
        </p:nvSpPr>
        <p:spPr bwMode="auto">
          <a:xfrm>
            <a:off x="1509666" y="762000"/>
            <a:ext cx="86090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Activity: Sorting Data by Using Bubble Sort Algorithm</a:t>
            </a:r>
            <a:endParaRPr lang="en-US" altLang="en-US" sz="2000" b="1" dirty="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8946">
                                            <p:txEl>
                                              <p:pRg st="1" end="1"/>
                                            </p:txEl>
                                          </p:spTgt>
                                        </p:tgtEl>
                                        <p:attrNameLst>
                                          <p:attrName>style.visibility</p:attrName>
                                        </p:attrNameLst>
                                      </p:cBhvr>
                                      <p:to>
                                        <p:strVal val="visible"/>
                                      </p:to>
                                    </p:set>
                                    <p:animEffect transition="in" filter="dissolve">
                                      <p:cBhvr>
                                        <p:cTn id="7" dur="500"/>
                                        <p:tgtEl>
                                          <p:spTgt spid="33894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38946">
                                            <p:txEl>
                                              <p:pRg st="0" end="0"/>
                                            </p:txEl>
                                          </p:spTgt>
                                        </p:tgtEl>
                                        <p:attrNameLst>
                                          <p:attrName>style.visibility</p:attrName>
                                        </p:attrNameLst>
                                      </p:cBhvr>
                                      <p:to>
                                        <p:strVal val="visible"/>
                                      </p:to>
                                    </p:set>
                                    <p:animEffect transition="in" filter="dissolve">
                                      <p:cBhvr>
                                        <p:cTn id="10" dur="500"/>
                                        <p:tgtEl>
                                          <p:spTgt spid="3389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1518764"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(Contd.) </a:t>
            </a:r>
          </a:p>
        </p:txBody>
      </p:sp>
      <p:sp>
        <p:nvSpPr>
          <p:cNvPr id="527364"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search for the telephone number of your friend in such a directory, you would need to scan each entry in the directory in a sequential manner. </a:t>
            </a:r>
          </a:p>
          <a:p>
            <a:pPr>
              <a:spcBef>
                <a:spcPct val="20000"/>
              </a:spcBef>
              <a:buFontTx/>
              <a:buBlip>
                <a:blip r:embed="rId3"/>
              </a:buBlip>
            </a:pPr>
            <a:r>
              <a:rPr lang="en-IN" altLang="en-US" sz="2000">
                <a:solidFill>
                  <a:schemeClr val="accent2"/>
                </a:solidFill>
                <a:cs typeface="Times New Roman" panose="02020603050405020304" pitchFamily="18" charset="0"/>
              </a:rPr>
              <a:t>This would be very time consuming.</a:t>
            </a:r>
          </a:p>
          <a:p>
            <a:pPr>
              <a:spcBef>
                <a:spcPct val="20000"/>
              </a:spcBef>
              <a:buFontTx/>
              <a:buBlip>
                <a:blip r:embed="rId3"/>
              </a:buBlip>
            </a:pPr>
            <a:r>
              <a:rPr lang="en-IN" altLang="en-US" sz="2000">
                <a:solidFill>
                  <a:schemeClr val="accent2"/>
                </a:solidFill>
                <a:cs typeface="Times New Roman" panose="02020603050405020304" pitchFamily="18" charset="0"/>
              </a:rPr>
              <a:t>How can you solve this problem?</a:t>
            </a:r>
            <a:endParaRPr lang="en-US" altLang="en-US"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27364">
                                            <p:txEl>
                                              <p:pRg st="0" end="0"/>
                                            </p:txEl>
                                          </p:spTgt>
                                        </p:tgtEl>
                                        <p:attrNameLst>
                                          <p:attrName>style.visibility</p:attrName>
                                        </p:attrNameLst>
                                      </p:cBhvr>
                                      <p:to>
                                        <p:strVal val="visible"/>
                                      </p:to>
                                    </p:set>
                                    <p:animEffect transition="in" filter="dissolve">
                                      <p:cBhvr>
                                        <p:cTn id="7" dur="500"/>
                                        <p:tgtEl>
                                          <p:spTgt spid="527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7364">
                                            <p:txEl>
                                              <p:pRg st="1" end="1"/>
                                            </p:txEl>
                                          </p:spTgt>
                                        </p:tgtEl>
                                        <p:attrNameLst>
                                          <p:attrName>style.visibility</p:attrName>
                                        </p:attrNameLst>
                                      </p:cBhvr>
                                      <p:to>
                                        <p:strVal val="visible"/>
                                      </p:to>
                                    </p:set>
                                    <p:animEffect transition="in" filter="dissolve">
                                      <p:cBhvr>
                                        <p:cTn id="12" dur="500"/>
                                        <p:tgtEl>
                                          <p:spTgt spid="5273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7364">
                                            <p:txEl>
                                              <p:pRg st="2" end="2"/>
                                            </p:txEl>
                                          </p:spTgt>
                                        </p:tgtEl>
                                        <p:attrNameLst>
                                          <p:attrName>style.visibility</p:attrName>
                                        </p:attrNameLst>
                                      </p:cBhvr>
                                      <p:to>
                                        <p:strVal val="visible"/>
                                      </p:to>
                                    </p:set>
                                    <p:animEffect transition="in" filter="dissolve">
                                      <p:cBhvr>
                                        <p:cTn id="17" dur="500"/>
                                        <p:tgtEl>
                                          <p:spTgt spid="527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Selection sort algorithm:</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Scans through the list iteratively, selects one item in each scan, and moves the item to its correct position in the list</a:t>
            </a:r>
            <a:endParaRPr lang="en-US" altLang="en-US" sz="2000" b="1">
              <a:solidFill>
                <a:schemeClr val="accent2"/>
              </a:solidFill>
              <a:cs typeface="Times New Roman" panose="02020603050405020304" pitchFamily="18" charset="0"/>
            </a:endParaRPr>
          </a:p>
        </p:txBody>
      </p:sp>
      <p:sp>
        <p:nvSpPr>
          <p:cNvPr id="343043" name="Text Box 3"/>
          <p:cNvSpPr txBox="1">
            <a:spLocks noChangeArrowheads="1"/>
          </p:cNvSpPr>
          <p:nvPr/>
        </p:nvSpPr>
        <p:spPr bwMode="auto">
          <a:xfrm>
            <a:off x="1506254"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by Using Selection Sort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dissolve">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3042">
                                            <p:txEl>
                                              <p:pRg st="1" end="1"/>
                                            </p:txEl>
                                          </p:spTgt>
                                        </p:tgtEl>
                                        <p:attrNameLst>
                                          <p:attrName>style.visibility</p:attrName>
                                        </p:attrNameLst>
                                      </p:cBhvr>
                                      <p:to>
                                        <p:strVal val="visible"/>
                                      </p:to>
                                    </p:set>
                                    <p:animEffect transition="in" filter="dissolve">
                                      <p:cBhvr>
                                        <p:cTn id="12" dur="500"/>
                                        <p:tgtEl>
                                          <p:spTgt spid="34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3042">
                                            <p:txEl>
                                              <p:pRg st="2" end="2"/>
                                            </p:txEl>
                                          </p:spTgt>
                                        </p:tgtEl>
                                        <p:attrNameLst>
                                          <p:attrName>style.visibility</p:attrName>
                                        </p:attrNameLst>
                                      </p:cBhvr>
                                      <p:to>
                                        <p:strVal val="visible"/>
                                      </p:to>
                                    </p:set>
                                    <p:animEffect transition="in" filter="dissolve">
                                      <p:cBhvr>
                                        <p:cTn id="17" dur="500"/>
                                        <p:tgtEl>
                                          <p:spTgt spid="343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selection sort algorithm, consider an unsorted list of numbers stored in an array. </a:t>
            </a:r>
            <a:endParaRPr lang="en-US" altLang="en-US" sz="2000" b="1">
              <a:solidFill>
                <a:schemeClr val="accent2"/>
              </a:solidFill>
              <a:cs typeface="Times New Roman" panose="02020603050405020304" pitchFamily="18" charset="0"/>
            </a:endParaRPr>
          </a:p>
        </p:txBody>
      </p:sp>
      <p:sp>
        <p:nvSpPr>
          <p:cNvPr id="345091" name="Text Box 3"/>
          <p:cNvSpPr txBox="1">
            <a:spLocks noChangeArrowheads="1"/>
          </p:cNvSpPr>
          <p:nvPr/>
        </p:nvSpPr>
        <p:spPr bwMode="auto">
          <a:xfrm>
            <a:off x="1537648" y="6858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a:t>
            </a:r>
          </a:p>
        </p:txBody>
      </p:sp>
      <p:sp>
        <p:nvSpPr>
          <p:cNvPr id="345093"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4"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4509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4509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4509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4509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4509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4510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4"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45105" name="Text Box 17"/>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45106" name="Text Box 18"/>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345107" name="Text Box 19"/>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345108" name="Text Box 20"/>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Effect transition="in" filter="dissolve">
                                      <p:cBhvr>
                                        <p:cTn id="7" dur="500"/>
                                        <p:tgtEl>
                                          <p:spTgt spid="34509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5094"/>
                                        </p:tgtEl>
                                        <p:attrNameLst>
                                          <p:attrName>style.visibility</p:attrName>
                                        </p:attrNameLst>
                                      </p:cBhvr>
                                      <p:to>
                                        <p:strVal val="visible"/>
                                      </p:to>
                                    </p:set>
                                    <p:animEffect transition="in" filter="dissolve">
                                      <p:cBhvr>
                                        <p:cTn id="10" dur="500"/>
                                        <p:tgtEl>
                                          <p:spTgt spid="34509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5095"/>
                                        </p:tgtEl>
                                        <p:attrNameLst>
                                          <p:attrName>style.visibility</p:attrName>
                                        </p:attrNameLst>
                                      </p:cBhvr>
                                      <p:to>
                                        <p:strVal val="visible"/>
                                      </p:to>
                                    </p:set>
                                    <p:animEffect transition="in" filter="dissolve">
                                      <p:cBhvr>
                                        <p:cTn id="13" dur="500"/>
                                        <p:tgtEl>
                                          <p:spTgt spid="3450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5096"/>
                                        </p:tgtEl>
                                        <p:attrNameLst>
                                          <p:attrName>style.visibility</p:attrName>
                                        </p:attrNameLst>
                                      </p:cBhvr>
                                      <p:to>
                                        <p:strVal val="visible"/>
                                      </p:to>
                                    </p:set>
                                    <p:animEffect transition="in" filter="dissolve">
                                      <p:cBhvr>
                                        <p:cTn id="16" dur="500"/>
                                        <p:tgtEl>
                                          <p:spTgt spid="3450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45097"/>
                                        </p:tgtEl>
                                        <p:attrNameLst>
                                          <p:attrName>style.visibility</p:attrName>
                                        </p:attrNameLst>
                                      </p:cBhvr>
                                      <p:to>
                                        <p:strVal val="visible"/>
                                      </p:to>
                                    </p:set>
                                    <p:animEffect transition="in" filter="dissolve">
                                      <p:cBhvr>
                                        <p:cTn id="19" dur="500"/>
                                        <p:tgtEl>
                                          <p:spTgt spid="34509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45098"/>
                                        </p:tgtEl>
                                        <p:attrNameLst>
                                          <p:attrName>style.visibility</p:attrName>
                                        </p:attrNameLst>
                                      </p:cBhvr>
                                      <p:to>
                                        <p:strVal val="visible"/>
                                      </p:to>
                                    </p:set>
                                    <p:animEffect transition="in" filter="dissolve">
                                      <p:cBhvr>
                                        <p:cTn id="22" dur="500"/>
                                        <p:tgtEl>
                                          <p:spTgt spid="34509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45099"/>
                                        </p:tgtEl>
                                        <p:attrNameLst>
                                          <p:attrName>style.visibility</p:attrName>
                                        </p:attrNameLst>
                                      </p:cBhvr>
                                      <p:to>
                                        <p:strVal val="visible"/>
                                      </p:to>
                                    </p:set>
                                    <p:animEffect transition="in" filter="dissolve">
                                      <p:cBhvr>
                                        <p:cTn id="25" dur="500"/>
                                        <p:tgtEl>
                                          <p:spTgt spid="345099"/>
                                        </p:tgtEl>
                                      </p:cBhvr>
                                    </p:animEffect>
                                  </p:childTnLst>
                                </p:cTn>
                              </p:par>
                              <p:par>
                                <p:cTn id="26" presetID="9" presetClass="entr" presetSubtype="0" fill="hold" nodeType="withEffect">
                                  <p:stCondLst>
                                    <p:cond delay="0"/>
                                  </p:stCondLst>
                                  <p:childTnLst>
                                    <p:set>
                                      <p:cBhvr>
                                        <p:cTn id="27" dur="1" fill="hold">
                                          <p:stCondLst>
                                            <p:cond delay="0"/>
                                          </p:stCondLst>
                                        </p:cTn>
                                        <p:tgtEl>
                                          <p:spTgt spid="345100"/>
                                        </p:tgtEl>
                                        <p:attrNameLst>
                                          <p:attrName>style.visibility</p:attrName>
                                        </p:attrNameLst>
                                      </p:cBhvr>
                                      <p:to>
                                        <p:strVal val="visible"/>
                                      </p:to>
                                    </p:set>
                                    <p:animEffect transition="in" filter="dissolve">
                                      <p:cBhvr>
                                        <p:cTn id="28" dur="500"/>
                                        <p:tgtEl>
                                          <p:spTgt spid="345100"/>
                                        </p:tgtEl>
                                      </p:cBhvr>
                                    </p:animEffect>
                                  </p:childTnLst>
                                </p:cTn>
                              </p:par>
                              <p:par>
                                <p:cTn id="29" presetID="9" presetClass="entr" presetSubtype="0" fill="hold" nodeType="withEffect">
                                  <p:stCondLst>
                                    <p:cond delay="0"/>
                                  </p:stCondLst>
                                  <p:childTnLst>
                                    <p:set>
                                      <p:cBhvr>
                                        <p:cTn id="30" dur="1" fill="hold">
                                          <p:stCondLst>
                                            <p:cond delay="0"/>
                                          </p:stCondLst>
                                        </p:cTn>
                                        <p:tgtEl>
                                          <p:spTgt spid="345101"/>
                                        </p:tgtEl>
                                        <p:attrNameLst>
                                          <p:attrName>style.visibility</p:attrName>
                                        </p:attrNameLst>
                                      </p:cBhvr>
                                      <p:to>
                                        <p:strVal val="visible"/>
                                      </p:to>
                                    </p:set>
                                    <p:animEffect transition="in" filter="dissolve">
                                      <p:cBhvr>
                                        <p:cTn id="31" dur="500"/>
                                        <p:tgtEl>
                                          <p:spTgt spid="345101"/>
                                        </p:tgtEl>
                                      </p:cBhvr>
                                    </p:animEffect>
                                  </p:childTnLst>
                                </p:cTn>
                              </p:par>
                              <p:par>
                                <p:cTn id="32" presetID="9" presetClass="entr" presetSubtype="0" fill="hold" nodeType="withEffect">
                                  <p:stCondLst>
                                    <p:cond delay="0"/>
                                  </p:stCondLst>
                                  <p:childTnLst>
                                    <p:set>
                                      <p:cBhvr>
                                        <p:cTn id="33" dur="1" fill="hold">
                                          <p:stCondLst>
                                            <p:cond delay="0"/>
                                          </p:stCondLst>
                                        </p:cTn>
                                        <p:tgtEl>
                                          <p:spTgt spid="345102"/>
                                        </p:tgtEl>
                                        <p:attrNameLst>
                                          <p:attrName>style.visibility</p:attrName>
                                        </p:attrNameLst>
                                      </p:cBhvr>
                                      <p:to>
                                        <p:strVal val="visible"/>
                                      </p:to>
                                    </p:set>
                                    <p:animEffect transition="in" filter="dissolve">
                                      <p:cBhvr>
                                        <p:cTn id="34" dur="500"/>
                                        <p:tgtEl>
                                          <p:spTgt spid="345102"/>
                                        </p:tgtEl>
                                      </p:cBhvr>
                                    </p:animEffect>
                                  </p:childTnLst>
                                </p:cTn>
                              </p:par>
                              <p:par>
                                <p:cTn id="35" presetID="9" presetClass="entr" presetSubtype="0" fill="hold" nodeType="withEffect">
                                  <p:stCondLst>
                                    <p:cond delay="0"/>
                                  </p:stCondLst>
                                  <p:childTnLst>
                                    <p:set>
                                      <p:cBhvr>
                                        <p:cTn id="36" dur="1" fill="hold">
                                          <p:stCondLst>
                                            <p:cond delay="0"/>
                                          </p:stCondLst>
                                        </p:cTn>
                                        <p:tgtEl>
                                          <p:spTgt spid="345103"/>
                                        </p:tgtEl>
                                        <p:attrNameLst>
                                          <p:attrName>style.visibility</p:attrName>
                                        </p:attrNameLst>
                                      </p:cBhvr>
                                      <p:to>
                                        <p:strVal val="visible"/>
                                      </p:to>
                                    </p:set>
                                    <p:animEffect transition="in" filter="dissolve">
                                      <p:cBhvr>
                                        <p:cTn id="37" dur="500"/>
                                        <p:tgtEl>
                                          <p:spTgt spid="34510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45104"/>
                                        </p:tgtEl>
                                        <p:attrNameLst>
                                          <p:attrName>style.visibility</p:attrName>
                                        </p:attrNameLst>
                                      </p:cBhvr>
                                      <p:to>
                                        <p:strVal val="visible"/>
                                      </p:to>
                                    </p:set>
                                    <p:animEffect transition="in" filter="dissolve">
                                      <p:cBhvr>
                                        <p:cTn id="40" dur="500"/>
                                        <p:tgtEl>
                                          <p:spTgt spid="34510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45105"/>
                                        </p:tgtEl>
                                        <p:attrNameLst>
                                          <p:attrName>style.visibility</p:attrName>
                                        </p:attrNameLst>
                                      </p:cBhvr>
                                      <p:to>
                                        <p:strVal val="visible"/>
                                      </p:to>
                                    </p:set>
                                    <p:animEffect transition="in" filter="dissolve">
                                      <p:cBhvr>
                                        <p:cTn id="43" dur="500"/>
                                        <p:tgtEl>
                                          <p:spTgt spid="34510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45106"/>
                                        </p:tgtEl>
                                        <p:attrNameLst>
                                          <p:attrName>style.visibility</p:attrName>
                                        </p:attrNameLst>
                                      </p:cBhvr>
                                      <p:to>
                                        <p:strVal val="visible"/>
                                      </p:to>
                                    </p:set>
                                    <p:animEffect transition="in" filter="dissolve">
                                      <p:cBhvr>
                                        <p:cTn id="46" dur="500"/>
                                        <p:tgtEl>
                                          <p:spTgt spid="34510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45107"/>
                                        </p:tgtEl>
                                        <p:attrNameLst>
                                          <p:attrName>style.visibility</p:attrName>
                                        </p:attrNameLst>
                                      </p:cBhvr>
                                      <p:to>
                                        <p:strVal val="visible"/>
                                      </p:to>
                                    </p:set>
                                    <p:animEffect transition="in" filter="dissolve">
                                      <p:cBhvr>
                                        <p:cTn id="49" dur="500"/>
                                        <p:tgtEl>
                                          <p:spTgt spid="34510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45108"/>
                                        </p:tgtEl>
                                        <p:attrNameLst>
                                          <p:attrName>style.visibility</p:attrName>
                                        </p:attrNameLst>
                                      </p:cBhvr>
                                      <p:to>
                                        <p:strVal val="visible"/>
                                      </p:to>
                                    </p:set>
                                    <p:animEffect transition="in" filter="dissolve">
                                      <p:cBhvr>
                                        <p:cTn id="52" dur="500"/>
                                        <p:tgtEl>
                                          <p:spTgt spid="34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p:bldP spid="345095" grpId="0"/>
      <p:bldP spid="345096" grpId="0"/>
      <p:bldP spid="345097" grpId="0"/>
      <p:bldP spid="345098" grpId="0"/>
      <p:bldP spid="345099" grpId="0"/>
      <p:bldP spid="345104" grpId="0"/>
      <p:bldP spid="345105" grpId="0"/>
      <p:bldP spid="345106" grpId="0"/>
      <p:bldP spid="345107" grpId="0"/>
      <p:bldP spid="3451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sort this unsorted list.</a:t>
            </a:r>
            <a:endParaRPr lang="en-US" altLang="en-US" sz="2000" b="1">
              <a:solidFill>
                <a:schemeClr val="accent2"/>
              </a:solidFill>
              <a:cs typeface="Times New Roman" panose="02020603050405020304" pitchFamily="18" charset="0"/>
            </a:endParaRPr>
          </a:p>
        </p:txBody>
      </p:sp>
      <p:sp>
        <p:nvSpPr>
          <p:cNvPr id="351235" name="Text Box 3"/>
          <p:cNvSpPr txBox="1">
            <a:spLocks noChangeArrowheads="1"/>
          </p:cNvSpPr>
          <p:nvPr/>
        </p:nvSpPr>
        <p:spPr bwMode="auto">
          <a:xfrm>
            <a:off x="1524000" y="6858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35123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9" name="Text Box 7"/>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51240" name="Text Box 8"/>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51241" name="Text Box 9"/>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51242" name="Text Box 10"/>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51243" name="Text Box 11"/>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51244" name="Text Box 12"/>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51245" name="Line 13"/>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6" name="Line 14"/>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7" name="Line 15"/>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8" name="Line 16"/>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9" name="Text Box 17"/>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51250" name="Text Box 18"/>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51251" name="Text Box 19"/>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351252" name="Text Box 20"/>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351253" name="Text Box 21"/>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dissolve">
                                      <p:cBhvr>
                                        <p:cTn id="7" dur="500"/>
                                        <p:tgtEl>
                                          <p:spTgt spid="351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endParaRPr lang="en-US" altLang="en-US" sz="2000" b="1">
              <a:solidFill>
                <a:schemeClr val="accent2"/>
              </a:solidFill>
              <a:cs typeface="Times New Roman" panose="02020603050405020304" pitchFamily="18" charset="0"/>
            </a:endParaRPr>
          </a:p>
        </p:txBody>
      </p:sp>
      <p:sp>
        <p:nvSpPr>
          <p:cNvPr id="578563" name="Text Box 3"/>
          <p:cNvSpPr txBox="1">
            <a:spLocks noChangeArrowheads="1"/>
          </p:cNvSpPr>
          <p:nvPr/>
        </p:nvSpPr>
        <p:spPr bwMode="auto">
          <a:xfrm>
            <a:off x="1524000" y="78422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  </a:t>
            </a:r>
          </a:p>
        </p:txBody>
      </p:sp>
      <p:sp>
        <p:nvSpPr>
          <p:cNvPr id="578589" name="AutoShape 29"/>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0" name="Text Box 30"/>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8591" name="Text Box 31"/>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8592" name="Text Box 32"/>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8593" name="Text Box 33"/>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8594" name="Text Box 34"/>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8595" name="Text Box 35"/>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8596" name="Line 36"/>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597" name="Line 37"/>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598" name="Line 38"/>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599" name="Line 39"/>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600" name="Text Box 40"/>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78601" name="Text Box 41"/>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78602" name="Text Box 42"/>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78603" name="Text Box 43"/>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78604" name="Text Box 44"/>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78605" name="Line 45"/>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606" name="Text Box 46"/>
          <p:cNvSpPr txBox="1">
            <a:spLocks noChangeArrowheads="1"/>
          </p:cNvSpPr>
          <p:nvPr/>
        </p:nvSpPr>
        <p:spPr bwMode="auto">
          <a:xfrm>
            <a:off x="3167063" y="4987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min</a:t>
            </a:r>
          </a:p>
        </p:txBody>
      </p:sp>
      <p:sp>
        <p:nvSpPr>
          <p:cNvPr id="578607" name="Line 47"/>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608" name="Line 48"/>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609" name="Line 49"/>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610" name="Line 50"/>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Effect transition="in" filter="dissolve">
                                      <p:cBhvr>
                                        <p:cTn id="7" dur="500"/>
                                        <p:tgtEl>
                                          <p:spTgt spid="57856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8562">
                                            <p:txEl>
                                              <p:pRg st="1" end="1"/>
                                            </p:txEl>
                                          </p:spTgt>
                                        </p:tgtEl>
                                        <p:attrNameLst>
                                          <p:attrName>style.visibility</p:attrName>
                                        </p:attrNameLst>
                                      </p:cBhvr>
                                      <p:to>
                                        <p:strVal val="visible"/>
                                      </p:to>
                                    </p:set>
                                    <p:animEffect transition="in" filter="dissolve">
                                      <p:cBhvr>
                                        <p:cTn id="10" dur="500"/>
                                        <p:tgtEl>
                                          <p:spTgt spid="5785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78562">
                                            <p:txEl>
                                              <p:pRg st="2" end="2"/>
                                            </p:txEl>
                                          </p:spTgt>
                                        </p:tgtEl>
                                        <p:attrNameLst>
                                          <p:attrName>style.visibility</p:attrName>
                                        </p:attrNameLst>
                                      </p:cBhvr>
                                      <p:to>
                                        <p:strVal val="visible"/>
                                      </p:to>
                                    </p:set>
                                    <p:animEffect transition="in" filter="dissolve">
                                      <p:cBhvr>
                                        <p:cTn id="15" dur="500"/>
                                        <p:tgtEl>
                                          <p:spTgt spid="57856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78608"/>
                                        </p:tgtEl>
                                        <p:attrNameLst>
                                          <p:attrName>style.visibility</p:attrName>
                                        </p:attrNameLst>
                                      </p:cBhvr>
                                      <p:to>
                                        <p:strVal val="visible"/>
                                      </p:to>
                                    </p:set>
                                    <p:animEffect transition="in" filter="dissolve">
                                      <p:cBhvr>
                                        <p:cTn id="20" dur="500"/>
                                        <p:tgtEl>
                                          <p:spTgt spid="578608"/>
                                        </p:tgtEl>
                                      </p:cBhvr>
                                    </p:animEffect>
                                  </p:childTnLst>
                                </p:cTn>
                              </p:par>
                              <p:par>
                                <p:cTn id="21" presetID="9" presetClass="entr" presetSubtype="0" fill="hold" nodeType="withEffect">
                                  <p:stCondLst>
                                    <p:cond delay="0"/>
                                  </p:stCondLst>
                                  <p:childTnLst>
                                    <p:set>
                                      <p:cBhvr>
                                        <p:cTn id="22" dur="1" fill="hold">
                                          <p:stCondLst>
                                            <p:cond delay="0"/>
                                          </p:stCondLst>
                                        </p:cTn>
                                        <p:tgtEl>
                                          <p:spTgt spid="578609"/>
                                        </p:tgtEl>
                                        <p:attrNameLst>
                                          <p:attrName>style.visibility</p:attrName>
                                        </p:attrNameLst>
                                      </p:cBhvr>
                                      <p:to>
                                        <p:strVal val="visible"/>
                                      </p:to>
                                    </p:set>
                                    <p:animEffect transition="in" filter="dissolve">
                                      <p:cBhvr>
                                        <p:cTn id="23" dur="500"/>
                                        <p:tgtEl>
                                          <p:spTgt spid="578609"/>
                                        </p:tgtEl>
                                      </p:cBhvr>
                                    </p:animEffect>
                                  </p:childTnLst>
                                </p:cTn>
                              </p:par>
                              <p:par>
                                <p:cTn id="24" presetID="9" presetClass="entr" presetSubtype="0" fill="hold" nodeType="withEffect">
                                  <p:stCondLst>
                                    <p:cond delay="0"/>
                                  </p:stCondLst>
                                  <p:childTnLst>
                                    <p:set>
                                      <p:cBhvr>
                                        <p:cTn id="25" dur="1" fill="hold">
                                          <p:stCondLst>
                                            <p:cond delay="0"/>
                                          </p:stCondLst>
                                        </p:cTn>
                                        <p:tgtEl>
                                          <p:spTgt spid="578607"/>
                                        </p:tgtEl>
                                        <p:attrNameLst>
                                          <p:attrName>style.visibility</p:attrName>
                                        </p:attrNameLst>
                                      </p:cBhvr>
                                      <p:to>
                                        <p:strVal val="visible"/>
                                      </p:to>
                                    </p:set>
                                    <p:animEffect transition="in" filter="dissolve">
                                      <p:cBhvr>
                                        <p:cTn id="26" dur="500"/>
                                        <p:tgtEl>
                                          <p:spTgt spid="578607"/>
                                        </p:tgtEl>
                                      </p:cBhvr>
                                    </p:animEffect>
                                  </p:childTnLst>
                                </p:cTn>
                              </p:par>
                              <p:par>
                                <p:cTn id="27" presetID="9" presetClass="entr" presetSubtype="0" fill="hold" nodeType="withEffect">
                                  <p:stCondLst>
                                    <p:cond delay="0"/>
                                  </p:stCondLst>
                                  <p:childTnLst>
                                    <p:set>
                                      <p:cBhvr>
                                        <p:cTn id="28" dur="1" fill="hold">
                                          <p:stCondLst>
                                            <p:cond delay="0"/>
                                          </p:stCondLst>
                                        </p:cTn>
                                        <p:tgtEl>
                                          <p:spTgt spid="578610"/>
                                        </p:tgtEl>
                                        <p:attrNameLst>
                                          <p:attrName>style.visibility</p:attrName>
                                        </p:attrNameLst>
                                      </p:cBhvr>
                                      <p:to>
                                        <p:strVal val="visible"/>
                                      </p:to>
                                    </p:set>
                                    <p:animEffect transition="in" filter="dissolve">
                                      <p:cBhvr>
                                        <p:cTn id="29" dur="500"/>
                                        <p:tgtEl>
                                          <p:spTgt spid="578610"/>
                                        </p:tgtEl>
                                      </p:cBhvr>
                                    </p:animEffect>
                                  </p:childTnLst>
                                </p:cTn>
                              </p:par>
                              <p:par>
                                <p:cTn id="30" presetID="9" presetClass="entr" presetSubtype="0" fill="hold" nodeType="withEffect">
                                  <p:stCondLst>
                                    <p:cond delay="0"/>
                                  </p:stCondLst>
                                  <p:childTnLst>
                                    <p:set>
                                      <p:cBhvr>
                                        <p:cTn id="31" dur="1" fill="hold">
                                          <p:stCondLst>
                                            <p:cond delay="0"/>
                                          </p:stCondLst>
                                        </p:cTn>
                                        <p:tgtEl>
                                          <p:spTgt spid="578605"/>
                                        </p:tgtEl>
                                        <p:attrNameLst>
                                          <p:attrName>style.visibility</p:attrName>
                                        </p:attrNameLst>
                                      </p:cBhvr>
                                      <p:to>
                                        <p:strVal val="visible"/>
                                      </p:to>
                                    </p:set>
                                    <p:animEffect transition="in" filter="dissolve">
                                      <p:cBhvr>
                                        <p:cTn id="32" dur="500"/>
                                        <p:tgtEl>
                                          <p:spTgt spid="57860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78606"/>
                                        </p:tgtEl>
                                        <p:attrNameLst>
                                          <p:attrName>style.visibility</p:attrName>
                                        </p:attrNameLst>
                                      </p:cBhvr>
                                      <p:to>
                                        <p:strVal val="visible"/>
                                      </p:to>
                                    </p:set>
                                    <p:animEffect transition="in" filter="dissolve">
                                      <p:cBhvr>
                                        <p:cTn id="35" dur="500"/>
                                        <p:tgtEl>
                                          <p:spTgt spid="57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cs typeface="Times New Roman" panose="02020603050405020304" pitchFamily="18" charset="0"/>
              </a:rPr>
              <a:t>Swap the minimum value with the value at index 0.</a:t>
            </a:r>
            <a:endParaRPr lang="en-US" altLang="en-US" sz="2000" b="1">
              <a:solidFill>
                <a:schemeClr val="accent2"/>
              </a:solidFill>
              <a:cs typeface="Times New Roman" panose="02020603050405020304" pitchFamily="18" charset="0"/>
            </a:endParaRPr>
          </a:p>
        </p:txBody>
      </p:sp>
      <p:sp>
        <p:nvSpPr>
          <p:cNvPr id="580611" name="Text Box 3"/>
          <p:cNvSpPr txBox="1">
            <a:spLocks noChangeArrowheads="1"/>
          </p:cNvSpPr>
          <p:nvPr/>
        </p:nvSpPr>
        <p:spPr bwMode="auto">
          <a:xfrm>
            <a:off x="1524000" y="78422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 </a:t>
            </a:r>
          </a:p>
        </p:txBody>
      </p:sp>
      <p:sp>
        <p:nvSpPr>
          <p:cNvPr id="580613"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14"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061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061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061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061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061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062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2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2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2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24"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0625" name="Text Box 17"/>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0626" name="Text Box 18"/>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0627" name="Text Box 19"/>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0628" name="Text Box 20"/>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0629" name="Line 21"/>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0" name="Text Box 22"/>
          <p:cNvSpPr txBox="1">
            <a:spLocks noChangeArrowheads="1"/>
          </p:cNvSpPr>
          <p:nvPr/>
        </p:nvSpPr>
        <p:spPr bwMode="auto">
          <a:xfrm>
            <a:off x="3167063" y="4987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min</a:t>
            </a:r>
          </a:p>
        </p:txBody>
      </p:sp>
      <p:sp>
        <p:nvSpPr>
          <p:cNvPr id="580631" name="Line 23"/>
          <p:cNvSpPr>
            <a:spLocks noChangeShapeType="1"/>
          </p:cNvSpPr>
          <p:nvPr/>
        </p:nvSpPr>
        <p:spPr bwMode="auto">
          <a:xfrm>
            <a:off x="3200400" y="4038600"/>
            <a:ext cx="533400" cy="1588"/>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2" name="Line 24"/>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3" name="Line 25"/>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4" name="Line 26"/>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5" name="Line 27"/>
          <p:cNvSpPr>
            <a:spLocks noChangeShapeType="1"/>
          </p:cNvSpPr>
          <p:nvPr/>
        </p:nvSpPr>
        <p:spPr bwMode="auto">
          <a:xfrm>
            <a:off x="2143125"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6" name="Line 28"/>
          <p:cNvSpPr>
            <a:spLocks noChangeShapeType="1"/>
          </p:cNvSpPr>
          <p:nvPr/>
        </p:nvSpPr>
        <p:spPr bwMode="auto">
          <a:xfrm>
            <a:off x="21431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7" name="Line 29"/>
          <p:cNvSpPr>
            <a:spLocks noChangeShapeType="1"/>
          </p:cNvSpPr>
          <p:nvPr/>
        </p:nvSpPr>
        <p:spPr bwMode="auto">
          <a:xfrm flipV="1">
            <a:off x="26765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8" name="Line 30"/>
          <p:cNvSpPr>
            <a:spLocks noChangeShapeType="1"/>
          </p:cNvSpPr>
          <p:nvPr/>
        </p:nvSpPr>
        <p:spPr bwMode="auto">
          <a:xfrm flipV="1">
            <a:off x="2133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639" name="Text Box 31"/>
          <p:cNvSpPr txBox="1">
            <a:spLocks noChangeArrowheads="1"/>
          </p:cNvSpPr>
          <p:nvPr/>
        </p:nvSpPr>
        <p:spPr bwMode="auto">
          <a:xfrm>
            <a:off x="2514600" y="335280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80640" name="Text Box 32"/>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0641" name="Text Box 33"/>
          <p:cNvSpPr txBox="1">
            <a:spLocks noChangeArrowheads="1"/>
          </p:cNvSpPr>
          <p:nvPr/>
        </p:nvSpPr>
        <p:spPr bwMode="auto">
          <a:xfrm>
            <a:off x="2147888" y="4114800"/>
            <a:ext cx="571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0610">
                                            <p:txEl>
                                              <p:pRg st="3" end="3"/>
                                            </p:txEl>
                                          </p:spTgt>
                                        </p:tgtEl>
                                        <p:attrNameLst>
                                          <p:attrName>style.visibility</p:attrName>
                                        </p:attrNameLst>
                                      </p:cBhvr>
                                      <p:to>
                                        <p:strVal val="visible"/>
                                      </p:to>
                                    </p:set>
                                    <p:animEffect transition="in" filter="dissolve">
                                      <p:cBhvr>
                                        <p:cTn id="7" dur="500"/>
                                        <p:tgtEl>
                                          <p:spTgt spid="58061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0636"/>
                                        </p:tgtEl>
                                        <p:attrNameLst>
                                          <p:attrName>style.visibility</p:attrName>
                                        </p:attrNameLst>
                                      </p:cBhvr>
                                      <p:to>
                                        <p:strVal val="visible"/>
                                      </p:to>
                                    </p:set>
                                    <p:animEffect transition="in" filter="dissolve">
                                      <p:cBhvr>
                                        <p:cTn id="10" dur="500"/>
                                        <p:tgtEl>
                                          <p:spTgt spid="580636"/>
                                        </p:tgtEl>
                                      </p:cBhvr>
                                    </p:animEffect>
                                  </p:childTnLst>
                                </p:cTn>
                              </p:par>
                              <p:par>
                                <p:cTn id="11" presetID="9" presetClass="entr" presetSubtype="0" fill="hold" nodeType="withEffect">
                                  <p:stCondLst>
                                    <p:cond delay="0"/>
                                  </p:stCondLst>
                                  <p:childTnLst>
                                    <p:set>
                                      <p:cBhvr>
                                        <p:cTn id="12" dur="1" fill="hold">
                                          <p:stCondLst>
                                            <p:cond delay="0"/>
                                          </p:stCondLst>
                                        </p:cTn>
                                        <p:tgtEl>
                                          <p:spTgt spid="580637"/>
                                        </p:tgtEl>
                                        <p:attrNameLst>
                                          <p:attrName>style.visibility</p:attrName>
                                        </p:attrNameLst>
                                      </p:cBhvr>
                                      <p:to>
                                        <p:strVal val="visible"/>
                                      </p:to>
                                    </p:set>
                                    <p:animEffect transition="in" filter="dissolve">
                                      <p:cBhvr>
                                        <p:cTn id="13" dur="500"/>
                                        <p:tgtEl>
                                          <p:spTgt spid="580637"/>
                                        </p:tgtEl>
                                      </p:cBhvr>
                                    </p:animEffect>
                                  </p:childTnLst>
                                </p:cTn>
                              </p:par>
                              <p:par>
                                <p:cTn id="14" presetID="9" presetClass="entr" presetSubtype="0" fill="hold" nodeType="withEffect">
                                  <p:stCondLst>
                                    <p:cond delay="0"/>
                                  </p:stCondLst>
                                  <p:childTnLst>
                                    <p:set>
                                      <p:cBhvr>
                                        <p:cTn id="15" dur="1" fill="hold">
                                          <p:stCondLst>
                                            <p:cond delay="0"/>
                                          </p:stCondLst>
                                        </p:cTn>
                                        <p:tgtEl>
                                          <p:spTgt spid="580635"/>
                                        </p:tgtEl>
                                        <p:attrNameLst>
                                          <p:attrName>style.visibility</p:attrName>
                                        </p:attrNameLst>
                                      </p:cBhvr>
                                      <p:to>
                                        <p:strVal val="visible"/>
                                      </p:to>
                                    </p:set>
                                    <p:animEffect transition="in" filter="dissolve">
                                      <p:cBhvr>
                                        <p:cTn id="16" dur="500"/>
                                        <p:tgtEl>
                                          <p:spTgt spid="580635"/>
                                        </p:tgtEl>
                                      </p:cBhvr>
                                    </p:animEffect>
                                  </p:childTnLst>
                                </p:cTn>
                              </p:par>
                              <p:par>
                                <p:cTn id="17" presetID="9" presetClass="entr" presetSubtype="0" fill="hold" nodeType="withEffect">
                                  <p:stCondLst>
                                    <p:cond delay="0"/>
                                  </p:stCondLst>
                                  <p:childTnLst>
                                    <p:set>
                                      <p:cBhvr>
                                        <p:cTn id="18" dur="1" fill="hold">
                                          <p:stCondLst>
                                            <p:cond delay="0"/>
                                          </p:stCondLst>
                                        </p:cTn>
                                        <p:tgtEl>
                                          <p:spTgt spid="580638"/>
                                        </p:tgtEl>
                                        <p:attrNameLst>
                                          <p:attrName>style.visibility</p:attrName>
                                        </p:attrNameLst>
                                      </p:cBhvr>
                                      <p:to>
                                        <p:strVal val="visible"/>
                                      </p:to>
                                    </p:set>
                                    <p:animEffect transition="in" filter="dissolve">
                                      <p:cBhvr>
                                        <p:cTn id="19" dur="500"/>
                                        <p:tgtEl>
                                          <p:spTgt spid="5806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580639"/>
                                        </p:tgtEl>
                                        <p:attrNameLst>
                                          <p:attrName>style.visibility</p:attrName>
                                        </p:attrNameLst>
                                      </p:cBhvr>
                                      <p:to>
                                        <p:strVal val="visible"/>
                                      </p:to>
                                    </p:set>
                                    <p:anim calcmode="lin" valueType="num">
                                      <p:cBhvr>
                                        <p:cTn id="24" dur="500" fill="hold"/>
                                        <p:tgtEl>
                                          <p:spTgt spid="580639"/>
                                        </p:tgtEl>
                                        <p:attrNameLst>
                                          <p:attrName>ppt_w</p:attrName>
                                        </p:attrNameLst>
                                      </p:cBhvr>
                                      <p:tavLst>
                                        <p:tav tm="0">
                                          <p:val>
                                            <p:fltVal val="0"/>
                                          </p:val>
                                        </p:tav>
                                        <p:tav tm="100000">
                                          <p:val>
                                            <p:strVal val="#ppt_w"/>
                                          </p:val>
                                        </p:tav>
                                      </p:tavLst>
                                    </p:anim>
                                    <p:anim calcmode="lin" valueType="num">
                                      <p:cBhvr>
                                        <p:cTn id="25" dur="500" fill="hold"/>
                                        <p:tgtEl>
                                          <p:spTgt spid="580639"/>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0" nodeType="clickEffect">
                                  <p:stCondLst>
                                    <p:cond delay="0"/>
                                  </p:stCondLst>
                                  <p:childTnLst>
                                    <p:animEffect transition="out" filter="dissolve">
                                      <p:cBhvr>
                                        <p:cTn id="29" dur="500"/>
                                        <p:tgtEl>
                                          <p:spTgt spid="580627"/>
                                        </p:tgtEl>
                                      </p:cBhvr>
                                    </p:animEffect>
                                    <p:set>
                                      <p:cBhvr>
                                        <p:cTn id="30" dur="1" fill="hold">
                                          <p:stCondLst>
                                            <p:cond delay="499"/>
                                          </p:stCondLst>
                                        </p:cTn>
                                        <p:tgtEl>
                                          <p:spTgt spid="580627"/>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580625"/>
                                        </p:tgtEl>
                                      </p:cBhvr>
                                    </p:animEffect>
                                    <p:set>
                                      <p:cBhvr>
                                        <p:cTn id="33" dur="1" fill="hold">
                                          <p:stCondLst>
                                            <p:cond delay="499"/>
                                          </p:stCondLst>
                                        </p:cTn>
                                        <p:tgtEl>
                                          <p:spTgt spid="580625"/>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580641"/>
                                        </p:tgtEl>
                                        <p:attrNameLst>
                                          <p:attrName>style.visibility</p:attrName>
                                        </p:attrNameLst>
                                      </p:cBhvr>
                                      <p:to>
                                        <p:strVal val="visible"/>
                                      </p:to>
                                    </p:set>
                                    <p:animEffect transition="in" filter="dissolve">
                                      <p:cBhvr>
                                        <p:cTn id="36" dur="500"/>
                                        <p:tgtEl>
                                          <p:spTgt spid="5806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80640"/>
                                        </p:tgtEl>
                                        <p:attrNameLst>
                                          <p:attrName>style.visibility</p:attrName>
                                        </p:attrNameLst>
                                      </p:cBhvr>
                                      <p:to>
                                        <p:strVal val="visible"/>
                                      </p:to>
                                    </p:set>
                                    <p:animEffect transition="in" filter="dissolve">
                                      <p:cBhvr>
                                        <p:cTn id="39" dur="500"/>
                                        <p:tgtEl>
                                          <p:spTgt spid="5806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580632"/>
                                        </p:tgtEl>
                                      </p:cBhvr>
                                    </p:animEffect>
                                    <p:set>
                                      <p:cBhvr>
                                        <p:cTn id="44" dur="1" fill="hold">
                                          <p:stCondLst>
                                            <p:cond delay="499"/>
                                          </p:stCondLst>
                                        </p:cTn>
                                        <p:tgtEl>
                                          <p:spTgt spid="580632"/>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580633"/>
                                        </p:tgtEl>
                                      </p:cBhvr>
                                    </p:animEffect>
                                    <p:set>
                                      <p:cBhvr>
                                        <p:cTn id="47" dur="1" fill="hold">
                                          <p:stCondLst>
                                            <p:cond delay="499"/>
                                          </p:stCondLst>
                                        </p:cTn>
                                        <p:tgtEl>
                                          <p:spTgt spid="58063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580631"/>
                                        </p:tgtEl>
                                      </p:cBhvr>
                                    </p:animEffect>
                                    <p:set>
                                      <p:cBhvr>
                                        <p:cTn id="50" dur="1" fill="hold">
                                          <p:stCondLst>
                                            <p:cond delay="499"/>
                                          </p:stCondLst>
                                        </p:cTn>
                                        <p:tgtEl>
                                          <p:spTgt spid="580631"/>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580634"/>
                                        </p:tgtEl>
                                      </p:cBhvr>
                                    </p:animEffect>
                                    <p:set>
                                      <p:cBhvr>
                                        <p:cTn id="53" dur="1" fill="hold">
                                          <p:stCondLst>
                                            <p:cond delay="499"/>
                                          </p:stCondLst>
                                        </p:cTn>
                                        <p:tgtEl>
                                          <p:spTgt spid="580634"/>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580637"/>
                                        </p:tgtEl>
                                      </p:cBhvr>
                                    </p:animEffect>
                                    <p:set>
                                      <p:cBhvr>
                                        <p:cTn id="56" dur="1" fill="hold">
                                          <p:stCondLst>
                                            <p:cond delay="499"/>
                                          </p:stCondLst>
                                        </p:cTn>
                                        <p:tgtEl>
                                          <p:spTgt spid="580637"/>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580636"/>
                                        </p:tgtEl>
                                      </p:cBhvr>
                                    </p:animEffect>
                                    <p:set>
                                      <p:cBhvr>
                                        <p:cTn id="59" dur="1" fill="hold">
                                          <p:stCondLst>
                                            <p:cond delay="499"/>
                                          </p:stCondLst>
                                        </p:cTn>
                                        <p:tgtEl>
                                          <p:spTgt spid="580636"/>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580638"/>
                                        </p:tgtEl>
                                      </p:cBhvr>
                                    </p:animEffect>
                                    <p:set>
                                      <p:cBhvr>
                                        <p:cTn id="62" dur="1" fill="hold">
                                          <p:stCondLst>
                                            <p:cond delay="499"/>
                                          </p:stCondLst>
                                        </p:cTn>
                                        <p:tgtEl>
                                          <p:spTgt spid="580638"/>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580635"/>
                                        </p:tgtEl>
                                      </p:cBhvr>
                                    </p:animEffect>
                                    <p:set>
                                      <p:cBhvr>
                                        <p:cTn id="65" dur="1" fill="hold">
                                          <p:stCondLst>
                                            <p:cond delay="499"/>
                                          </p:stCondLst>
                                        </p:cTn>
                                        <p:tgtEl>
                                          <p:spTgt spid="580635"/>
                                        </p:tgtEl>
                                        <p:attrNameLst>
                                          <p:attrName>style.visibility</p:attrName>
                                        </p:attrNameLst>
                                      </p:cBhvr>
                                      <p:to>
                                        <p:strVal val="hidden"/>
                                      </p:to>
                                    </p:set>
                                  </p:childTnLst>
                                </p:cTn>
                              </p:par>
                              <p:par>
                                <p:cTn id="66" presetID="53" presetClass="exit" presetSubtype="0" fill="hold" grpId="1" nodeType="withEffect">
                                  <p:stCondLst>
                                    <p:cond delay="0"/>
                                  </p:stCondLst>
                                  <p:childTnLst>
                                    <p:anim calcmode="lin" valueType="num">
                                      <p:cBhvr>
                                        <p:cTn id="67" dur="500"/>
                                        <p:tgtEl>
                                          <p:spTgt spid="580639"/>
                                        </p:tgtEl>
                                        <p:attrNameLst>
                                          <p:attrName>ppt_w</p:attrName>
                                        </p:attrNameLst>
                                      </p:cBhvr>
                                      <p:tavLst>
                                        <p:tav tm="0">
                                          <p:val>
                                            <p:strVal val="ppt_w"/>
                                          </p:val>
                                        </p:tav>
                                        <p:tav tm="100000">
                                          <p:val>
                                            <p:fltVal val="0"/>
                                          </p:val>
                                        </p:tav>
                                      </p:tavLst>
                                    </p:anim>
                                    <p:anim calcmode="lin" valueType="num">
                                      <p:cBhvr>
                                        <p:cTn id="68" dur="500"/>
                                        <p:tgtEl>
                                          <p:spTgt spid="580639"/>
                                        </p:tgtEl>
                                        <p:attrNameLst>
                                          <p:attrName>ppt_h</p:attrName>
                                        </p:attrNameLst>
                                      </p:cBhvr>
                                      <p:tavLst>
                                        <p:tav tm="0">
                                          <p:val>
                                            <p:strVal val="ppt_h"/>
                                          </p:val>
                                        </p:tav>
                                        <p:tav tm="100000">
                                          <p:val>
                                            <p:fltVal val="0"/>
                                          </p:val>
                                        </p:tav>
                                      </p:tavLst>
                                    </p:anim>
                                    <p:animEffect transition="out" filter="fade">
                                      <p:cBhvr>
                                        <p:cTn id="69" dur="500"/>
                                        <p:tgtEl>
                                          <p:spTgt spid="580639"/>
                                        </p:tgtEl>
                                      </p:cBhvr>
                                    </p:animEffect>
                                    <p:set>
                                      <p:cBhvr>
                                        <p:cTn id="70" dur="1" fill="hold">
                                          <p:stCondLst>
                                            <p:cond delay="499"/>
                                          </p:stCondLst>
                                        </p:cTn>
                                        <p:tgtEl>
                                          <p:spTgt spid="58063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580629"/>
                                        </p:tgtEl>
                                      </p:cBhvr>
                                    </p:animEffect>
                                    <p:set>
                                      <p:cBhvr>
                                        <p:cTn id="73" dur="1" fill="hold">
                                          <p:stCondLst>
                                            <p:cond delay="499"/>
                                          </p:stCondLst>
                                        </p:cTn>
                                        <p:tgtEl>
                                          <p:spTgt spid="580629"/>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580630"/>
                                        </p:tgtEl>
                                      </p:cBhvr>
                                    </p:animEffect>
                                    <p:set>
                                      <p:cBhvr>
                                        <p:cTn id="76" dur="1" fill="hold">
                                          <p:stCondLst>
                                            <p:cond delay="499"/>
                                          </p:stCondLst>
                                        </p:cTn>
                                        <p:tgtEl>
                                          <p:spTgt spid="5806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5" grpId="0"/>
      <p:bldP spid="580627" grpId="0"/>
      <p:bldP spid="580630" grpId="0"/>
      <p:bldP spid="580639" grpId="0"/>
      <p:bldP spid="580639" grpId="1"/>
      <p:bldP spid="580640" grpId="0"/>
      <p:bldP spid="5806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cs typeface="Times New Roman" panose="02020603050405020304" pitchFamily="18" charset="0"/>
              </a:rPr>
              <a:t>Swap the minimum value with the value at index 0.</a:t>
            </a:r>
            <a:endParaRPr lang="en-US" altLang="en-US" sz="2000" b="1">
              <a:solidFill>
                <a:schemeClr val="accent2"/>
              </a:solidFill>
              <a:cs typeface="Times New Roman" panose="02020603050405020304" pitchFamily="18" charset="0"/>
            </a:endParaRPr>
          </a:p>
        </p:txBody>
      </p:sp>
      <p:sp>
        <p:nvSpPr>
          <p:cNvPr id="588803" name="Text Box 3"/>
          <p:cNvSpPr txBox="1">
            <a:spLocks noChangeArrowheads="1"/>
          </p:cNvSpPr>
          <p:nvPr/>
        </p:nvSpPr>
        <p:spPr bwMode="auto">
          <a:xfrm>
            <a:off x="1447800" y="7874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 </a:t>
            </a:r>
          </a:p>
        </p:txBody>
      </p:sp>
      <p:sp>
        <p:nvSpPr>
          <p:cNvPr id="588805"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806"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880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880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880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881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881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881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81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81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81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816"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8817" name="Text Box 17"/>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8818" name="Text Box 18"/>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8819" name="Text Box 19"/>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8820" name="Text Box 20"/>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8821" name="Line 21"/>
          <p:cNvSpPr>
            <a:spLocks noChangeShapeType="1"/>
          </p:cNvSpPr>
          <p:nvPr/>
        </p:nvSpPr>
        <p:spPr bwMode="auto">
          <a:xfrm flipV="1">
            <a:off x="2424113"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834" name="Text Box 34"/>
          <p:cNvSpPr txBox="1">
            <a:spLocks noChangeArrowheads="1"/>
          </p:cNvSpPr>
          <p:nvPr/>
        </p:nvSpPr>
        <p:spPr bwMode="auto">
          <a:xfrm>
            <a:off x="1524000" y="4889500"/>
            <a:ext cx="662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smallest value is placed at its correct location after Pass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88834"/>
                                        </p:tgtEl>
                                        <p:attrNameLst>
                                          <p:attrName>style.visibility</p:attrName>
                                        </p:attrNameLst>
                                      </p:cBhvr>
                                      <p:to>
                                        <p:strVal val="visible"/>
                                      </p:to>
                                    </p:set>
                                    <p:animEffect transition="in" filter="dissolve">
                                      <p:cBhvr>
                                        <p:cTn id="7" dur="500"/>
                                        <p:tgtEl>
                                          <p:spTgt spid="588834"/>
                                        </p:tgtEl>
                                      </p:cBhvr>
                                    </p:animEffect>
                                  </p:childTnLst>
                                </p:cTn>
                              </p:par>
                              <p:par>
                                <p:cTn id="8" presetID="9" presetClass="exit" presetSubtype="0" fill="hold" nodeType="withEffect">
                                  <p:stCondLst>
                                    <p:cond delay="0"/>
                                  </p:stCondLst>
                                  <p:childTnLst>
                                    <p:animEffect transition="out" filter="dissolve">
                                      <p:cBhvr>
                                        <p:cTn id="9" dur="500"/>
                                        <p:tgtEl>
                                          <p:spTgt spid="588802">
                                            <p:txEl>
                                              <p:pRg st="2" end="2"/>
                                            </p:txEl>
                                          </p:spTgt>
                                        </p:tgtEl>
                                      </p:cBhvr>
                                    </p:animEffect>
                                    <p:set>
                                      <p:cBhvr>
                                        <p:cTn id="10" dur="1" fill="hold">
                                          <p:stCondLst>
                                            <p:cond delay="499"/>
                                          </p:stCondLst>
                                        </p:cTn>
                                        <p:tgtEl>
                                          <p:spTgt spid="588802">
                                            <p:txEl>
                                              <p:pRg st="2" end="2"/>
                                            </p:txEl>
                                          </p:spTgt>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88802">
                                            <p:txEl>
                                              <p:pRg st="3" end="3"/>
                                            </p:txEl>
                                          </p:spTgt>
                                        </p:tgtEl>
                                      </p:cBhvr>
                                    </p:animEffect>
                                    <p:set>
                                      <p:cBhvr>
                                        <p:cTn id="13" dur="1" fill="hold">
                                          <p:stCondLst>
                                            <p:cond delay="499"/>
                                          </p:stCondLst>
                                        </p:cTn>
                                        <p:tgtEl>
                                          <p:spTgt spid="588802">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arr[1]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1.</a:t>
            </a:r>
            <a:endParaRPr lang="en-US" altLang="en-US" sz="2000" b="1">
              <a:solidFill>
                <a:schemeClr val="accent2"/>
              </a:solidFill>
              <a:cs typeface="Times New Roman" panose="02020603050405020304" pitchFamily="18" charset="0"/>
            </a:endParaRPr>
          </a:p>
        </p:txBody>
      </p:sp>
      <p:sp>
        <p:nvSpPr>
          <p:cNvPr id="582659" name="Text Box 3"/>
          <p:cNvSpPr txBox="1">
            <a:spLocks noChangeArrowheads="1"/>
          </p:cNvSpPr>
          <p:nvPr/>
        </p:nvSpPr>
        <p:spPr bwMode="auto">
          <a:xfrm>
            <a:off x="13716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82730" name="AutoShape 74"/>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731" name="Text Box 75"/>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2732" name="Text Box 7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2733" name="Text Box 7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2734" name="Text Box 7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2735" name="Text Box 7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2736" name="Text Box 8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2737" name="Line 8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38" name="Line 8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39" name="Line 8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40" name="Line 8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41" name="Text Box 85"/>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2742" name="Text Box 86"/>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2743" name="Text Box 87"/>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2744" name="Text Box 88"/>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2745" name="Text Box 89"/>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2746" name="Line 90"/>
          <p:cNvSpPr>
            <a:spLocks noChangeShapeType="1"/>
          </p:cNvSpPr>
          <p:nvPr/>
        </p:nvSpPr>
        <p:spPr bwMode="auto">
          <a:xfrm>
            <a:off x="4271963" y="4567238"/>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47" name="Line 91"/>
          <p:cNvSpPr>
            <a:spLocks noChangeShapeType="1"/>
          </p:cNvSpPr>
          <p:nvPr/>
        </p:nvSpPr>
        <p:spPr bwMode="auto">
          <a:xfrm>
            <a:off x="4267200" y="40386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48" name="Line 92"/>
          <p:cNvSpPr>
            <a:spLocks noChangeShapeType="1"/>
          </p:cNvSpPr>
          <p:nvPr/>
        </p:nvSpPr>
        <p:spPr bwMode="auto">
          <a:xfrm>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49" name="Line 93"/>
          <p:cNvSpPr>
            <a:spLocks noChangeShapeType="1"/>
          </p:cNvSpPr>
          <p:nvPr/>
        </p:nvSpPr>
        <p:spPr bwMode="auto">
          <a:xfrm>
            <a:off x="4876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50" name="Line 94"/>
          <p:cNvSpPr>
            <a:spLocks noChangeShapeType="1"/>
          </p:cNvSpPr>
          <p:nvPr/>
        </p:nvSpPr>
        <p:spPr bwMode="auto">
          <a:xfrm flipV="1">
            <a:off x="45418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51" name="Text Box 95"/>
          <p:cNvSpPr txBox="1">
            <a:spLocks noChangeArrowheads="1"/>
          </p:cNvSpPr>
          <p:nvPr/>
        </p:nvSpPr>
        <p:spPr bwMode="auto">
          <a:xfrm>
            <a:off x="42672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2752" name="Line 96"/>
          <p:cNvSpPr>
            <a:spLocks noChangeShapeType="1"/>
          </p:cNvSpPr>
          <p:nvPr/>
        </p:nvSpPr>
        <p:spPr bwMode="auto">
          <a:xfrm>
            <a:off x="26765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53" name="Line 97"/>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54" name="Line 98"/>
          <p:cNvSpPr>
            <a:spLocks noChangeShapeType="1"/>
          </p:cNvSpPr>
          <p:nvPr/>
        </p:nvSpPr>
        <p:spPr bwMode="auto">
          <a:xfrm>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55" name="Line 99"/>
          <p:cNvSpPr>
            <a:spLocks noChangeShapeType="1"/>
          </p:cNvSpPr>
          <p:nvPr/>
        </p:nvSpPr>
        <p:spPr bwMode="auto">
          <a:xfrm>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756" name="Text Box 100"/>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2757" name="Text Box 101"/>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2758" name="Text Box 102"/>
          <p:cNvSpPr txBox="1">
            <a:spLocks noChangeArrowheads="1"/>
          </p:cNvSpPr>
          <p:nvPr/>
        </p:nvSpPr>
        <p:spPr bwMode="auto">
          <a:xfrm>
            <a:off x="3271838" y="3367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2658">
                                            <p:txEl>
                                              <p:pRg st="0" end="0"/>
                                            </p:txEl>
                                          </p:spTgt>
                                        </p:tgtEl>
                                        <p:attrNameLst>
                                          <p:attrName>style.visibility</p:attrName>
                                        </p:attrNameLst>
                                      </p:cBhvr>
                                      <p:to>
                                        <p:strVal val="visible"/>
                                      </p:to>
                                    </p:set>
                                    <p:animEffect transition="in" filter="dissolve">
                                      <p:cBhvr>
                                        <p:cTn id="7" dur="500"/>
                                        <p:tgtEl>
                                          <p:spTgt spid="58265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2658">
                                            <p:txEl>
                                              <p:pRg st="2" end="2"/>
                                            </p:txEl>
                                          </p:spTgt>
                                        </p:tgtEl>
                                        <p:attrNameLst>
                                          <p:attrName>style.visibility</p:attrName>
                                        </p:attrNameLst>
                                      </p:cBhvr>
                                      <p:to>
                                        <p:strVal val="visible"/>
                                      </p:to>
                                    </p:set>
                                    <p:animEffect transition="in" filter="dissolve">
                                      <p:cBhvr>
                                        <p:cTn id="10" dur="500"/>
                                        <p:tgtEl>
                                          <p:spTgt spid="58265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82746"/>
                                        </p:tgtEl>
                                        <p:attrNameLst>
                                          <p:attrName>style.visibility</p:attrName>
                                        </p:attrNameLst>
                                      </p:cBhvr>
                                      <p:to>
                                        <p:strVal val="visible"/>
                                      </p:to>
                                    </p:set>
                                    <p:animEffect transition="in" filter="dissolve">
                                      <p:cBhvr>
                                        <p:cTn id="15" dur="500"/>
                                        <p:tgtEl>
                                          <p:spTgt spid="582746"/>
                                        </p:tgtEl>
                                      </p:cBhvr>
                                    </p:animEffect>
                                  </p:childTnLst>
                                </p:cTn>
                              </p:par>
                              <p:par>
                                <p:cTn id="16" presetID="9" presetClass="entr" presetSubtype="0" fill="hold" nodeType="withEffect">
                                  <p:stCondLst>
                                    <p:cond delay="0"/>
                                  </p:stCondLst>
                                  <p:childTnLst>
                                    <p:set>
                                      <p:cBhvr>
                                        <p:cTn id="17" dur="1" fill="hold">
                                          <p:stCondLst>
                                            <p:cond delay="0"/>
                                          </p:stCondLst>
                                        </p:cTn>
                                        <p:tgtEl>
                                          <p:spTgt spid="582748"/>
                                        </p:tgtEl>
                                        <p:attrNameLst>
                                          <p:attrName>style.visibility</p:attrName>
                                        </p:attrNameLst>
                                      </p:cBhvr>
                                      <p:to>
                                        <p:strVal val="visible"/>
                                      </p:to>
                                    </p:set>
                                    <p:animEffect transition="in" filter="dissolve">
                                      <p:cBhvr>
                                        <p:cTn id="18" dur="500"/>
                                        <p:tgtEl>
                                          <p:spTgt spid="582748"/>
                                        </p:tgtEl>
                                      </p:cBhvr>
                                    </p:animEffect>
                                  </p:childTnLst>
                                </p:cTn>
                              </p:par>
                              <p:par>
                                <p:cTn id="19" presetID="9" presetClass="entr" presetSubtype="0" fill="hold" nodeType="withEffect">
                                  <p:stCondLst>
                                    <p:cond delay="0"/>
                                  </p:stCondLst>
                                  <p:childTnLst>
                                    <p:set>
                                      <p:cBhvr>
                                        <p:cTn id="20" dur="1" fill="hold">
                                          <p:stCondLst>
                                            <p:cond delay="0"/>
                                          </p:stCondLst>
                                        </p:cTn>
                                        <p:tgtEl>
                                          <p:spTgt spid="582747"/>
                                        </p:tgtEl>
                                        <p:attrNameLst>
                                          <p:attrName>style.visibility</p:attrName>
                                        </p:attrNameLst>
                                      </p:cBhvr>
                                      <p:to>
                                        <p:strVal val="visible"/>
                                      </p:to>
                                    </p:set>
                                    <p:animEffect transition="in" filter="dissolve">
                                      <p:cBhvr>
                                        <p:cTn id="21" dur="500"/>
                                        <p:tgtEl>
                                          <p:spTgt spid="582747"/>
                                        </p:tgtEl>
                                      </p:cBhvr>
                                    </p:animEffect>
                                  </p:childTnLst>
                                </p:cTn>
                              </p:par>
                              <p:par>
                                <p:cTn id="22" presetID="9" presetClass="entr" presetSubtype="0" fill="hold" nodeType="withEffect">
                                  <p:stCondLst>
                                    <p:cond delay="0"/>
                                  </p:stCondLst>
                                  <p:childTnLst>
                                    <p:set>
                                      <p:cBhvr>
                                        <p:cTn id="23" dur="1" fill="hold">
                                          <p:stCondLst>
                                            <p:cond delay="0"/>
                                          </p:stCondLst>
                                        </p:cTn>
                                        <p:tgtEl>
                                          <p:spTgt spid="582749"/>
                                        </p:tgtEl>
                                        <p:attrNameLst>
                                          <p:attrName>style.visibility</p:attrName>
                                        </p:attrNameLst>
                                      </p:cBhvr>
                                      <p:to>
                                        <p:strVal val="visible"/>
                                      </p:to>
                                    </p:set>
                                    <p:animEffect transition="in" filter="dissolve">
                                      <p:cBhvr>
                                        <p:cTn id="24" dur="500"/>
                                        <p:tgtEl>
                                          <p:spTgt spid="582749"/>
                                        </p:tgtEl>
                                      </p:cBhvr>
                                    </p:animEffect>
                                  </p:childTnLst>
                                </p:cTn>
                              </p:par>
                              <p:par>
                                <p:cTn id="25" presetID="9" presetClass="entr" presetSubtype="0" fill="hold" nodeType="withEffect">
                                  <p:stCondLst>
                                    <p:cond delay="0"/>
                                  </p:stCondLst>
                                  <p:childTnLst>
                                    <p:set>
                                      <p:cBhvr>
                                        <p:cTn id="26" dur="1" fill="hold">
                                          <p:stCondLst>
                                            <p:cond delay="0"/>
                                          </p:stCondLst>
                                        </p:cTn>
                                        <p:tgtEl>
                                          <p:spTgt spid="582750"/>
                                        </p:tgtEl>
                                        <p:attrNameLst>
                                          <p:attrName>style.visibility</p:attrName>
                                        </p:attrNameLst>
                                      </p:cBhvr>
                                      <p:to>
                                        <p:strVal val="visible"/>
                                      </p:to>
                                    </p:set>
                                    <p:animEffect transition="in" filter="dissolve">
                                      <p:cBhvr>
                                        <p:cTn id="27" dur="500"/>
                                        <p:tgtEl>
                                          <p:spTgt spid="58275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2751"/>
                                        </p:tgtEl>
                                        <p:attrNameLst>
                                          <p:attrName>style.visibility</p:attrName>
                                        </p:attrNameLst>
                                      </p:cBhvr>
                                      <p:to>
                                        <p:strVal val="visible"/>
                                      </p:to>
                                    </p:set>
                                    <p:animEffect transition="in" filter="dissolve">
                                      <p:cBhvr>
                                        <p:cTn id="30" dur="500"/>
                                        <p:tgtEl>
                                          <p:spTgt spid="5827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82658">
                                            <p:txEl>
                                              <p:pRg st="3" end="3"/>
                                            </p:txEl>
                                          </p:spTgt>
                                        </p:tgtEl>
                                        <p:attrNameLst>
                                          <p:attrName>style.visibility</p:attrName>
                                        </p:attrNameLst>
                                      </p:cBhvr>
                                      <p:to>
                                        <p:strVal val="visible"/>
                                      </p:to>
                                    </p:set>
                                    <p:animEffect transition="in" filter="dissolve">
                                      <p:cBhvr>
                                        <p:cTn id="35" dur="500"/>
                                        <p:tgtEl>
                                          <p:spTgt spid="582658">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82755"/>
                                        </p:tgtEl>
                                        <p:attrNameLst>
                                          <p:attrName>style.visibility</p:attrName>
                                        </p:attrNameLst>
                                      </p:cBhvr>
                                      <p:to>
                                        <p:strVal val="visible"/>
                                      </p:to>
                                    </p:set>
                                    <p:animEffect transition="in" filter="dissolve">
                                      <p:cBhvr>
                                        <p:cTn id="40" dur="500"/>
                                        <p:tgtEl>
                                          <p:spTgt spid="582755"/>
                                        </p:tgtEl>
                                      </p:cBhvr>
                                    </p:animEffect>
                                  </p:childTnLst>
                                </p:cTn>
                              </p:par>
                              <p:par>
                                <p:cTn id="41" presetID="9" presetClass="entr" presetSubtype="0" fill="hold" nodeType="withEffect">
                                  <p:stCondLst>
                                    <p:cond delay="0"/>
                                  </p:stCondLst>
                                  <p:childTnLst>
                                    <p:set>
                                      <p:cBhvr>
                                        <p:cTn id="42" dur="1" fill="hold">
                                          <p:stCondLst>
                                            <p:cond delay="0"/>
                                          </p:stCondLst>
                                        </p:cTn>
                                        <p:tgtEl>
                                          <p:spTgt spid="582752"/>
                                        </p:tgtEl>
                                        <p:attrNameLst>
                                          <p:attrName>style.visibility</p:attrName>
                                        </p:attrNameLst>
                                      </p:cBhvr>
                                      <p:to>
                                        <p:strVal val="visible"/>
                                      </p:to>
                                    </p:set>
                                    <p:animEffect transition="in" filter="dissolve">
                                      <p:cBhvr>
                                        <p:cTn id="43" dur="500"/>
                                        <p:tgtEl>
                                          <p:spTgt spid="582752"/>
                                        </p:tgtEl>
                                      </p:cBhvr>
                                    </p:animEffect>
                                  </p:childTnLst>
                                </p:cTn>
                              </p:par>
                              <p:par>
                                <p:cTn id="44" presetID="9" presetClass="entr" presetSubtype="0" fill="hold" nodeType="withEffect">
                                  <p:stCondLst>
                                    <p:cond delay="0"/>
                                  </p:stCondLst>
                                  <p:childTnLst>
                                    <p:set>
                                      <p:cBhvr>
                                        <p:cTn id="45" dur="1" fill="hold">
                                          <p:stCondLst>
                                            <p:cond delay="0"/>
                                          </p:stCondLst>
                                        </p:cTn>
                                        <p:tgtEl>
                                          <p:spTgt spid="582754"/>
                                        </p:tgtEl>
                                        <p:attrNameLst>
                                          <p:attrName>style.visibility</p:attrName>
                                        </p:attrNameLst>
                                      </p:cBhvr>
                                      <p:to>
                                        <p:strVal val="visible"/>
                                      </p:to>
                                    </p:set>
                                    <p:animEffect transition="in" filter="dissolve">
                                      <p:cBhvr>
                                        <p:cTn id="46" dur="500"/>
                                        <p:tgtEl>
                                          <p:spTgt spid="582754"/>
                                        </p:tgtEl>
                                      </p:cBhvr>
                                    </p:animEffect>
                                  </p:childTnLst>
                                </p:cTn>
                              </p:par>
                              <p:par>
                                <p:cTn id="47" presetID="9" presetClass="entr" presetSubtype="0" fill="hold" nodeType="withEffect">
                                  <p:stCondLst>
                                    <p:cond delay="0"/>
                                  </p:stCondLst>
                                  <p:childTnLst>
                                    <p:set>
                                      <p:cBhvr>
                                        <p:cTn id="48" dur="1" fill="hold">
                                          <p:stCondLst>
                                            <p:cond delay="0"/>
                                          </p:stCondLst>
                                        </p:cTn>
                                        <p:tgtEl>
                                          <p:spTgt spid="582753"/>
                                        </p:tgtEl>
                                        <p:attrNameLst>
                                          <p:attrName>style.visibility</p:attrName>
                                        </p:attrNameLst>
                                      </p:cBhvr>
                                      <p:to>
                                        <p:strVal val="visible"/>
                                      </p:to>
                                    </p:set>
                                    <p:animEffect transition="in" filter="dissolve">
                                      <p:cBhvr>
                                        <p:cTn id="49" dur="500"/>
                                        <p:tgtEl>
                                          <p:spTgt spid="5827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xit" presetSubtype="0" fill="hold" grpId="0" nodeType="clickEffect">
                                  <p:stCondLst>
                                    <p:cond delay="0"/>
                                  </p:stCondLst>
                                  <p:childTnLst>
                                    <p:animEffect transition="out" filter="dissolve">
                                      <p:cBhvr>
                                        <p:cTn id="53" dur="500"/>
                                        <p:tgtEl>
                                          <p:spTgt spid="582745"/>
                                        </p:tgtEl>
                                      </p:cBhvr>
                                    </p:animEffect>
                                    <p:set>
                                      <p:cBhvr>
                                        <p:cTn id="54" dur="1" fill="hold">
                                          <p:stCondLst>
                                            <p:cond delay="499"/>
                                          </p:stCondLst>
                                        </p:cTn>
                                        <p:tgtEl>
                                          <p:spTgt spid="582745"/>
                                        </p:tgtEl>
                                        <p:attrNameLst>
                                          <p:attrName>style.visibility</p:attrName>
                                        </p:attrNameLst>
                                      </p:cBhvr>
                                      <p:to>
                                        <p:strVal val="hidden"/>
                                      </p:to>
                                    </p:set>
                                  </p:childTnLst>
                                </p:cTn>
                              </p:par>
                              <p:par>
                                <p:cTn id="55" presetID="9" presetClass="exit" presetSubtype="0" fill="hold" grpId="0" nodeType="withEffect">
                                  <p:stCondLst>
                                    <p:cond delay="0"/>
                                  </p:stCondLst>
                                  <p:childTnLst>
                                    <p:animEffect transition="out" filter="dissolve">
                                      <p:cBhvr>
                                        <p:cTn id="56" dur="500"/>
                                        <p:tgtEl>
                                          <p:spTgt spid="582741"/>
                                        </p:tgtEl>
                                      </p:cBhvr>
                                    </p:animEffect>
                                    <p:set>
                                      <p:cBhvr>
                                        <p:cTn id="57" dur="1" fill="hold">
                                          <p:stCondLst>
                                            <p:cond delay="499"/>
                                          </p:stCondLst>
                                        </p:cTn>
                                        <p:tgtEl>
                                          <p:spTgt spid="582741"/>
                                        </p:tgtEl>
                                        <p:attrNameLst>
                                          <p:attrName>style.visibility</p:attrName>
                                        </p:attrNameLst>
                                      </p:cBhvr>
                                      <p:to>
                                        <p:strVal val="hidden"/>
                                      </p:to>
                                    </p:set>
                                  </p:childTnLst>
                                </p:cTn>
                              </p:par>
                              <p:par>
                                <p:cTn id="58" presetID="9" presetClass="entr" presetSubtype="0" fill="hold" grpId="0" nodeType="withEffect">
                                  <p:stCondLst>
                                    <p:cond delay="0"/>
                                  </p:stCondLst>
                                  <p:childTnLst>
                                    <p:set>
                                      <p:cBhvr>
                                        <p:cTn id="59" dur="1" fill="hold">
                                          <p:stCondLst>
                                            <p:cond delay="0"/>
                                          </p:stCondLst>
                                        </p:cTn>
                                        <p:tgtEl>
                                          <p:spTgt spid="582756"/>
                                        </p:tgtEl>
                                        <p:attrNameLst>
                                          <p:attrName>style.visibility</p:attrName>
                                        </p:attrNameLst>
                                      </p:cBhvr>
                                      <p:to>
                                        <p:strVal val="visible"/>
                                      </p:to>
                                    </p:set>
                                    <p:animEffect transition="in" filter="dissolve">
                                      <p:cBhvr>
                                        <p:cTn id="60" dur="500"/>
                                        <p:tgtEl>
                                          <p:spTgt spid="58275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82757"/>
                                        </p:tgtEl>
                                        <p:attrNameLst>
                                          <p:attrName>style.visibility</p:attrName>
                                        </p:attrNameLst>
                                      </p:cBhvr>
                                      <p:to>
                                        <p:strVal val="visible"/>
                                      </p:to>
                                    </p:set>
                                    <p:animEffect transition="in" filter="dissolve">
                                      <p:cBhvr>
                                        <p:cTn id="63" dur="500"/>
                                        <p:tgtEl>
                                          <p:spTgt spid="58275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82758"/>
                                        </p:tgtEl>
                                        <p:attrNameLst>
                                          <p:attrName>style.visibility</p:attrName>
                                        </p:attrNameLst>
                                      </p:cBhvr>
                                      <p:to>
                                        <p:strVal val="visible"/>
                                      </p:to>
                                    </p:set>
                                    <p:animEffect transition="in" filter="dissolve">
                                      <p:cBhvr>
                                        <p:cTn id="66" dur="500"/>
                                        <p:tgtEl>
                                          <p:spTgt spid="5827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xit" presetSubtype="0" fill="hold" nodeType="clickEffect">
                                  <p:stCondLst>
                                    <p:cond delay="0"/>
                                  </p:stCondLst>
                                  <p:childTnLst>
                                    <p:animEffect transition="out" filter="dissolve">
                                      <p:cBhvr>
                                        <p:cTn id="70" dur="500"/>
                                        <p:tgtEl>
                                          <p:spTgt spid="582748"/>
                                        </p:tgtEl>
                                      </p:cBhvr>
                                    </p:animEffect>
                                    <p:set>
                                      <p:cBhvr>
                                        <p:cTn id="71" dur="1" fill="hold">
                                          <p:stCondLst>
                                            <p:cond delay="499"/>
                                          </p:stCondLst>
                                        </p:cTn>
                                        <p:tgtEl>
                                          <p:spTgt spid="582748"/>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582747"/>
                                        </p:tgtEl>
                                      </p:cBhvr>
                                    </p:animEffect>
                                    <p:set>
                                      <p:cBhvr>
                                        <p:cTn id="74" dur="1" fill="hold">
                                          <p:stCondLst>
                                            <p:cond delay="499"/>
                                          </p:stCondLst>
                                        </p:cTn>
                                        <p:tgtEl>
                                          <p:spTgt spid="582747"/>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582749"/>
                                        </p:tgtEl>
                                      </p:cBhvr>
                                    </p:animEffect>
                                    <p:set>
                                      <p:cBhvr>
                                        <p:cTn id="77" dur="1" fill="hold">
                                          <p:stCondLst>
                                            <p:cond delay="499"/>
                                          </p:stCondLst>
                                        </p:cTn>
                                        <p:tgtEl>
                                          <p:spTgt spid="582749"/>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582746"/>
                                        </p:tgtEl>
                                      </p:cBhvr>
                                    </p:animEffect>
                                    <p:set>
                                      <p:cBhvr>
                                        <p:cTn id="80" dur="1" fill="hold">
                                          <p:stCondLst>
                                            <p:cond delay="499"/>
                                          </p:stCondLst>
                                        </p:cTn>
                                        <p:tgtEl>
                                          <p:spTgt spid="582746"/>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582758"/>
                                        </p:tgtEl>
                                      </p:cBhvr>
                                    </p:animEffect>
                                    <p:set>
                                      <p:cBhvr>
                                        <p:cTn id="83" dur="1" fill="hold">
                                          <p:stCondLst>
                                            <p:cond delay="499"/>
                                          </p:stCondLst>
                                        </p:cTn>
                                        <p:tgtEl>
                                          <p:spTgt spid="582758"/>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582754"/>
                                        </p:tgtEl>
                                      </p:cBhvr>
                                    </p:animEffect>
                                    <p:set>
                                      <p:cBhvr>
                                        <p:cTn id="86" dur="1" fill="hold">
                                          <p:stCondLst>
                                            <p:cond delay="499"/>
                                          </p:stCondLst>
                                        </p:cTn>
                                        <p:tgtEl>
                                          <p:spTgt spid="582754"/>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582752"/>
                                        </p:tgtEl>
                                      </p:cBhvr>
                                    </p:animEffect>
                                    <p:set>
                                      <p:cBhvr>
                                        <p:cTn id="89" dur="1" fill="hold">
                                          <p:stCondLst>
                                            <p:cond delay="499"/>
                                          </p:stCondLst>
                                        </p:cTn>
                                        <p:tgtEl>
                                          <p:spTgt spid="582752"/>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500"/>
                                        <p:tgtEl>
                                          <p:spTgt spid="582755"/>
                                        </p:tgtEl>
                                      </p:cBhvr>
                                    </p:animEffect>
                                    <p:set>
                                      <p:cBhvr>
                                        <p:cTn id="92" dur="1" fill="hold">
                                          <p:stCondLst>
                                            <p:cond delay="499"/>
                                          </p:stCondLst>
                                        </p:cTn>
                                        <p:tgtEl>
                                          <p:spTgt spid="582755"/>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500"/>
                                        <p:tgtEl>
                                          <p:spTgt spid="582753"/>
                                        </p:tgtEl>
                                      </p:cBhvr>
                                    </p:animEffect>
                                    <p:set>
                                      <p:cBhvr>
                                        <p:cTn id="95" dur="1" fill="hold">
                                          <p:stCondLst>
                                            <p:cond delay="499"/>
                                          </p:stCondLst>
                                        </p:cTn>
                                        <p:tgtEl>
                                          <p:spTgt spid="5827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741" grpId="0"/>
      <p:bldP spid="582745" grpId="0"/>
      <p:bldP spid="582751" grpId="0"/>
      <p:bldP spid="582756" grpId="0"/>
      <p:bldP spid="582757" grpId="0"/>
      <p:bldP spid="582758" grpId="0"/>
      <p:bldP spid="58275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arr[1]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1.</a:t>
            </a:r>
            <a:endParaRPr lang="en-US" altLang="en-US" sz="2000" b="1">
              <a:solidFill>
                <a:schemeClr val="accent2"/>
              </a:solidFill>
              <a:cs typeface="Times New Roman" panose="02020603050405020304" pitchFamily="18" charset="0"/>
            </a:endParaRPr>
          </a:p>
        </p:txBody>
      </p:sp>
      <p:sp>
        <p:nvSpPr>
          <p:cNvPr id="592899" name="Text Box 3"/>
          <p:cNvSpPr txBox="1">
            <a:spLocks noChangeArrowheads="1"/>
          </p:cNvSpPr>
          <p:nvPr/>
        </p:nvSpPr>
        <p:spPr bwMode="auto">
          <a:xfrm>
            <a:off x="1447800" y="7318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92901"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902"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2903"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2904"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2905"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2906"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2907"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2908"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09"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10"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11"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12"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2913" name="Text Box 17"/>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2914" name="Text Box 18"/>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2915" name="Text Box 19"/>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2916" name="Text Box 20"/>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2917"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918"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2919"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2920"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2921"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2922"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2923"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2924"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25"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26"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27"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28" name="Text Box 32"/>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2929" name="Text Box 33"/>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2930" name="Text Box 34"/>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2933" name="Line 37"/>
          <p:cNvSpPr>
            <a:spLocks noChangeShapeType="1"/>
          </p:cNvSpPr>
          <p:nvPr/>
        </p:nvSpPr>
        <p:spPr bwMode="auto">
          <a:xfrm flipV="1">
            <a:off x="2924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946" name="Text Box 50"/>
          <p:cNvSpPr txBox="1">
            <a:spLocks noChangeArrowheads="1"/>
          </p:cNvSpPr>
          <p:nvPr/>
        </p:nvSpPr>
        <p:spPr bwMode="auto">
          <a:xfrm>
            <a:off x="1538288" y="4965700"/>
            <a:ext cx="65389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second smallest value is placed at its correct location after Pass 2</a:t>
            </a:r>
          </a:p>
        </p:txBody>
      </p:sp>
      <p:sp>
        <p:nvSpPr>
          <p:cNvPr id="592947" name="Text Box 51"/>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2948" name="Text Box 52"/>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92946"/>
                                        </p:tgtEl>
                                        <p:attrNameLst>
                                          <p:attrName>style.visibility</p:attrName>
                                        </p:attrNameLst>
                                      </p:cBhvr>
                                      <p:to>
                                        <p:strVal val="visible"/>
                                      </p:to>
                                    </p:set>
                                    <p:animEffect transition="in" filter="dissolve">
                                      <p:cBhvr>
                                        <p:cTn id="7" dur="500"/>
                                        <p:tgtEl>
                                          <p:spTgt spid="592946"/>
                                        </p:tgtEl>
                                      </p:cBhvr>
                                    </p:animEffect>
                                  </p:childTnLst>
                                </p:cTn>
                              </p:par>
                              <p:par>
                                <p:cTn id="8" presetID="9" presetClass="exit" presetSubtype="0" fill="hold" nodeType="withEffect">
                                  <p:stCondLst>
                                    <p:cond delay="0"/>
                                  </p:stCondLst>
                                  <p:childTnLst>
                                    <p:animEffect transition="out" filter="dissolve">
                                      <p:cBhvr>
                                        <p:cTn id="9" dur="500"/>
                                        <p:tgtEl>
                                          <p:spTgt spid="592898">
                                            <p:txEl>
                                              <p:pRg st="2" end="2"/>
                                            </p:txEl>
                                          </p:spTgt>
                                        </p:tgtEl>
                                      </p:cBhvr>
                                    </p:animEffect>
                                    <p:set>
                                      <p:cBhvr>
                                        <p:cTn id="10" dur="1" fill="hold">
                                          <p:stCondLst>
                                            <p:cond delay="499"/>
                                          </p:stCondLst>
                                        </p:cTn>
                                        <p:tgtEl>
                                          <p:spTgt spid="592898">
                                            <p:txEl>
                                              <p:pRg st="2" end="2"/>
                                            </p:txEl>
                                          </p:spTgt>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92898">
                                            <p:txEl>
                                              <p:pRg st="3" end="3"/>
                                            </p:txEl>
                                          </p:spTgt>
                                        </p:tgtEl>
                                      </p:cBhvr>
                                    </p:animEffect>
                                    <p:set>
                                      <p:cBhvr>
                                        <p:cTn id="13" dur="1" fill="hold">
                                          <p:stCondLst>
                                            <p:cond delay="499"/>
                                          </p:stCondLst>
                                        </p:cTn>
                                        <p:tgtEl>
                                          <p:spTgt spid="59289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arr[2]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2.</a:t>
            </a:r>
            <a:endParaRPr lang="en-US" altLang="en-US" sz="2000">
              <a:solidFill>
                <a:schemeClr val="accent2"/>
              </a:solidFill>
            </a:endParaRPr>
          </a:p>
        </p:txBody>
      </p:sp>
      <p:sp>
        <p:nvSpPr>
          <p:cNvPr id="584707" name="Text Box 3"/>
          <p:cNvSpPr txBox="1">
            <a:spLocks noChangeArrowheads="1"/>
          </p:cNvSpPr>
          <p:nvPr/>
        </p:nvSpPr>
        <p:spPr bwMode="auto">
          <a:xfrm>
            <a:off x="1524000" y="75406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84709"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710"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8471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471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471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471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471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471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1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1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1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20"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4721" name="Text Box 17"/>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4722" name="Text Box 18"/>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4723" name="Text Box 19"/>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4724" name="Text Box 20"/>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4725"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726"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4727"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4728"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4729"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4730"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4731"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4732"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33"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34"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35"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36" name="Text Box 32"/>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4737" name="Text Box 33"/>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4749" name="Line 45"/>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50" name="Line 46"/>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51" name="Line 47"/>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52" name="Line 48"/>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54" name="Line 50"/>
          <p:cNvSpPr>
            <a:spLocks noChangeShapeType="1"/>
          </p:cNvSpPr>
          <p:nvPr/>
        </p:nvSpPr>
        <p:spPr bwMode="auto">
          <a:xfrm flipV="1">
            <a:off x="34750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755" name="Text Box 51"/>
          <p:cNvSpPr txBox="1">
            <a:spLocks noChangeArrowheads="1"/>
          </p:cNvSpPr>
          <p:nvPr/>
        </p:nvSpPr>
        <p:spPr bwMode="auto">
          <a:xfrm>
            <a:off x="32004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4757" name="Text Box 53"/>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4758" name="Text Box 54"/>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4759" name="Text Box 55"/>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4706">
                                            <p:txEl>
                                              <p:pRg st="0" end="0"/>
                                            </p:txEl>
                                          </p:spTgt>
                                        </p:tgtEl>
                                        <p:attrNameLst>
                                          <p:attrName>style.visibility</p:attrName>
                                        </p:attrNameLst>
                                      </p:cBhvr>
                                      <p:to>
                                        <p:strVal val="visible"/>
                                      </p:to>
                                    </p:set>
                                    <p:animEffect transition="in" filter="dissolve">
                                      <p:cBhvr>
                                        <p:cTn id="7" dur="500"/>
                                        <p:tgtEl>
                                          <p:spTgt spid="58470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4706">
                                            <p:txEl>
                                              <p:pRg st="2" end="2"/>
                                            </p:txEl>
                                          </p:spTgt>
                                        </p:tgtEl>
                                        <p:attrNameLst>
                                          <p:attrName>style.visibility</p:attrName>
                                        </p:attrNameLst>
                                      </p:cBhvr>
                                      <p:to>
                                        <p:strVal val="visible"/>
                                      </p:to>
                                    </p:set>
                                    <p:animEffect transition="in" filter="dissolve">
                                      <p:cBhvr>
                                        <p:cTn id="10" dur="500"/>
                                        <p:tgtEl>
                                          <p:spTgt spid="58470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84750"/>
                                        </p:tgtEl>
                                        <p:attrNameLst>
                                          <p:attrName>style.visibility</p:attrName>
                                        </p:attrNameLst>
                                      </p:cBhvr>
                                      <p:to>
                                        <p:strVal val="visible"/>
                                      </p:to>
                                    </p:set>
                                    <p:animEffect transition="in" filter="dissolve">
                                      <p:cBhvr>
                                        <p:cTn id="15" dur="500"/>
                                        <p:tgtEl>
                                          <p:spTgt spid="584750"/>
                                        </p:tgtEl>
                                      </p:cBhvr>
                                    </p:animEffect>
                                  </p:childTnLst>
                                </p:cTn>
                              </p:par>
                              <p:par>
                                <p:cTn id="16" presetID="9" presetClass="entr" presetSubtype="0" fill="hold" nodeType="withEffect">
                                  <p:stCondLst>
                                    <p:cond delay="0"/>
                                  </p:stCondLst>
                                  <p:childTnLst>
                                    <p:set>
                                      <p:cBhvr>
                                        <p:cTn id="17" dur="1" fill="hold">
                                          <p:stCondLst>
                                            <p:cond delay="0"/>
                                          </p:stCondLst>
                                        </p:cTn>
                                        <p:tgtEl>
                                          <p:spTgt spid="584752"/>
                                        </p:tgtEl>
                                        <p:attrNameLst>
                                          <p:attrName>style.visibility</p:attrName>
                                        </p:attrNameLst>
                                      </p:cBhvr>
                                      <p:to>
                                        <p:strVal val="visible"/>
                                      </p:to>
                                    </p:set>
                                    <p:animEffect transition="in" filter="dissolve">
                                      <p:cBhvr>
                                        <p:cTn id="18" dur="500"/>
                                        <p:tgtEl>
                                          <p:spTgt spid="584752"/>
                                        </p:tgtEl>
                                      </p:cBhvr>
                                    </p:animEffect>
                                  </p:childTnLst>
                                </p:cTn>
                              </p:par>
                              <p:par>
                                <p:cTn id="19" presetID="9" presetClass="entr" presetSubtype="0" fill="hold" nodeType="withEffect">
                                  <p:stCondLst>
                                    <p:cond delay="0"/>
                                  </p:stCondLst>
                                  <p:childTnLst>
                                    <p:set>
                                      <p:cBhvr>
                                        <p:cTn id="20" dur="1" fill="hold">
                                          <p:stCondLst>
                                            <p:cond delay="0"/>
                                          </p:stCondLst>
                                        </p:cTn>
                                        <p:tgtEl>
                                          <p:spTgt spid="584749"/>
                                        </p:tgtEl>
                                        <p:attrNameLst>
                                          <p:attrName>style.visibility</p:attrName>
                                        </p:attrNameLst>
                                      </p:cBhvr>
                                      <p:to>
                                        <p:strVal val="visible"/>
                                      </p:to>
                                    </p:set>
                                    <p:animEffect transition="in" filter="dissolve">
                                      <p:cBhvr>
                                        <p:cTn id="21" dur="500"/>
                                        <p:tgtEl>
                                          <p:spTgt spid="584749"/>
                                        </p:tgtEl>
                                      </p:cBhvr>
                                    </p:animEffect>
                                  </p:childTnLst>
                                </p:cTn>
                              </p:par>
                              <p:par>
                                <p:cTn id="22" presetID="9" presetClass="entr" presetSubtype="0" fill="hold" nodeType="withEffect">
                                  <p:stCondLst>
                                    <p:cond delay="0"/>
                                  </p:stCondLst>
                                  <p:childTnLst>
                                    <p:set>
                                      <p:cBhvr>
                                        <p:cTn id="23" dur="1" fill="hold">
                                          <p:stCondLst>
                                            <p:cond delay="0"/>
                                          </p:stCondLst>
                                        </p:cTn>
                                        <p:tgtEl>
                                          <p:spTgt spid="584751"/>
                                        </p:tgtEl>
                                        <p:attrNameLst>
                                          <p:attrName>style.visibility</p:attrName>
                                        </p:attrNameLst>
                                      </p:cBhvr>
                                      <p:to>
                                        <p:strVal val="visible"/>
                                      </p:to>
                                    </p:set>
                                    <p:animEffect transition="in" filter="dissolve">
                                      <p:cBhvr>
                                        <p:cTn id="24" dur="500"/>
                                        <p:tgtEl>
                                          <p:spTgt spid="584751"/>
                                        </p:tgtEl>
                                      </p:cBhvr>
                                    </p:animEffect>
                                  </p:childTnLst>
                                </p:cTn>
                              </p:par>
                              <p:par>
                                <p:cTn id="25" presetID="9" presetClass="entr" presetSubtype="0" fill="hold" nodeType="withEffect">
                                  <p:stCondLst>
                                    <p:cond delay="0"/>
                                  </p:stCondLst>
                                  <p:childTnLst>
                                    <p:set>
                                      <p:cBhvr>
                                        <p:cTn id="26" dur="1" fill="hold">
                                          <p:stCondLst>
                                            <p:cond delay="0"/>
                                          </p:stCondLst>
                                        </p:cTn>
                                        <p:tgtEl>
                                          <p:spTgt spid="584754"/>
                                        </p:tgtEl>
                                        <p:attrNameLst>
                                          <p:attrName>style.visibility</p:attrName>
                                        </p:attrNameLst>
                                      </p:cBhvr>
                                      <p:to>
                                        <p:strVal val="visible"/>
                                      </p:to>
                                    </p:set>
                                    <p:animEffect transition="in" filter="dissolve">
                                      <p:cBhvr>
                                        <p:cTn id="27" dur="500"/>
                                        <p:tgtEl>
                                          <p:spTgt spid="58475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4755"/>
                                        </p:tgtEl>
                                        <p:attrNameLst>
                                          <p:attrName>style.visibility</p:attrName>
                                        </p:attrNameLst>
                                      </p:cBhvr>
                                      <p:to>
                                        <p:strVal val="visible"/>
                                      </p:to>
                                    </p:set>
                                    <p:animEffect transition="in" filter="dissolve">
                                      <p:cBhvr>
                                        <p:cTn id="30" dur="500"/>
                                        <p:tgtEl>
                                          <p:spTgt spid="5847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84706">
                                            <p:txEl>
                                              <p:pRg st="3" end="3"/>
                                            </p:txEl>
                                          </p:spTgt>
                                        </p:tgtEl>
                                        <p:attrNameLst>
                                          <p:attrName>style.visibility</p:attrName>
                                        </p:attrNameLst>
                                      </p:cBhvr>
                                      <p:to>
                                        <p:strVal val="visible"/>
                                      </p:to>
                                    </p:set>
                                    <p:animEffect transition="in" filter="dissolve">
                                      <p:cBhvr>
                                        <p:cTn id="35" dur="500"/>
                                        <p:tgtEl>
                                          <p:spTgt spid="584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arr[2]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2.</a:t>
            </a:r>
            <a:endParaRPr lang="en-US" altLang="en-US" sz="2000">
              <a:solidFill>
                <a:schemeClr val="accent2"/>
              </a:solidFill>
            </a:endParaRPr>
          </a:p>
        </p:txBody>
      </p:sp>
      <p:sp>
        <p:nvSpPr>
          <p:cNvPr id="586755" name="Text Box 3"/>
          <p:cNvSpPr txBox="1">
            <a:spLocks noChangeArrowheads="1"/>
          </p:cNvSpPr>
          <p:nvPr/>
        </p:nvSpPr>
        <p:spPr bwMode="auto">
          <a:xfrm>
            <a:off x="1447800" y="76730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86757"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758"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8675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676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676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676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676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676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6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6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6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68"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6769" name="Text Box 17"/>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6770" name="Text Box 18"/>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6771" name="Text Box 19"/>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6772" name="Text Box 20"/>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6773"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774"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6775"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6776"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6777"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6778"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6779"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6780"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81"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82"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83"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84" name="Text Box 32"/>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6785" name="Text Box 33"/>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6789" name="Line 37"/>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90" name="Line 38"/>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91" name="Line 39"/>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92" name="Line 40"/>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93" name="Line 41"/>
          <p:cNvSpPr>
            <a:spLocks noChangeShapeType="1"/>
          </p:cNvSpPr>
          <p:nvPr/>
        </p:nvSpPr>
        <p:spPr bwMode="auto">
          <a:xfrm flipV="1">
            <a:off x="34750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794" name="Text Box 42"/>
          <p:cNvSpPr txBox="1">
            <a:spLocks noChangeArrowheads="1"/>
          </p:cNvSpPr>
          <p:nvPr/>
        </p:nvSpPr>
        <p:spPr bwMode="auto">
          <a:xfrm>
            <a:off x="32004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6795" name="Text Box 43"/>
          <p:cNvSpPr txBox="1">
            <a:spLocks noChangeArrowheads="1"/>
          </p:cNvSpPr>
          <p:nvPr/>
        </p:nvSpPr>
        <p:spPr bwMode="auto">
          <a:xfrm>
            <a:off x="1571625" y="50292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third smallest value is placed at its correct location after Pass 3</a:t>
            </a:r>
          </a:p>
        </p:txBody>
      </p:sp>
      <p:sp>
        <p:nvSpPr>
          <p:cNvPr id="586796" name="Text Box 44"/>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6797" name="Text Box 45"/>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6798" name="Text Box 46"/>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86794"/>
                                        </p:tgtEl>
                                      </p:cBhvr>
                                    </p:animEffect>
                                    <p:set>
                                      <p:cBhvr>
                                        <p:cTn id="7" dur="1" fill="hold">
                                          <p:stCondLst>
                                            <p:cond delay="499"/>
                                          </p:stCondLst>
                                        </p:cTn>
                                        <p:tgtEl>
                                          <p:spTgt spid="586794"/>
                                        </p:tgtEl>
                                        <p:attrNameLst>
                                          <p:attrName>style.visibility</p:attrName>
                                        </p:attrNameLst>
                                      </p:cBhvr>
                                      <p:to>
                                        <p:strVal val="hidden"/>
                                      </p:to>
                                    </p:set>
                                  </p:childTnLst>
                                </p:cTn>
                              </p:par>
                              <p:par>
                                <p:cTn id="8" presetID="9" presetClass="exit" presetSubtype="0" fill="hold" grpId="1" nodeType="withEffect">
                                  <p:stCondLst>
                                    <p:cond delay="0"/>
                                  </p:stCondLst>
                                  <p:childTnLst>
                                    <p:animEffect transition="out" filter="dissolve">
                                      <p:cBhvr>
                                        <p:cTn id="9" dur="500"/>
                                        <p:tgtEl>
                                          <p:spTgt spid="586794"/>
                                        </p:tgtEl>
                                      </p:cBhvr>
                                    </p:animEffect>
                                    <p:set>
                                      <p:cBhvr>
                                        <p:cTn id="10" dur="1" fill="hold">
                                          <p:stCondLst>
                                            <p:cond delay="499"/>
                                          </p:stCondLst>
                                        </p:cTn>
                                        <p:tgtEl>
                                          <p:spTgt spid="586794"/>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586795"/>
                                        </p:tgtEl>
                                        <p:attrNameLst>
                                          <p:attrName>style.visibility</p:attrName>
                                        </p:attrNameLst>
                                      </p:cBhvr>
                                      <p:to>
                                        <p:strVal val="visible"/>
                                      </p:to>
                                    </p:set>
                                    <p:animEffect transition="in" filter="dissolve">
                                      <p:cBhvr>
                                        <p:cTn id="13" dur="500"/>
                                        <p:tgtEl>
                                          <p:spTgt spid="586795"/>
                                        </p:tgtEl>
                                      </p:cBhvr>
                                    </p:animEffect>
                                  </p:childTnLst>
                                </p:cTn>
                              </p:par>
                              <p:par>
                                <p:cTn id="14" presetID="9" presetClass="exit" presetSubtype="0" fill="hold" nodeType="withEffect">
                                  <p:stCondLst>
                                    <p:cond delay="0"/>
                                  </p:stCondLst>
                                  <p:childTnLst>
                                    <p:animEffect transition="out" filter="dissolve">
                                      <p:cBhvr>
                                        <p:cTn id="15" dur="500"/>
                                        <p:tgtEl>
                                          <p:spTgt spid="586790"/>
                                        </p:tgtEl>
                                      </p:cBhvr>
                                    </p:animEffect>
                                    <p:set>
                                      <p:cBhvr>
                                        <p:cTn id="16" dur="1" fill="hold">
                                          <p:stCondLst>
                                            <p:cond delay="499"/>
                                          </p:stCondLst>
                                        </p:cTn>
                                        <p:tgtEl>
                                          <p:spTgt spid="586790"/>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586791"/>
                                        </p:tgtEl>
                                      </p:cBhvr>
                                    </p:animEffect>
                                    <p:set>
                                      <p:cBhvr>
                                        <p:cTn id="19" dur="1" fill="hold">
                                          <p:stCondLst>
                                            <p:cond delay="499"/>
                                          </p:stCondLst>
                                        </p:cTn>
                                        <p:tgtEl>
                                          <p:spTgt spid="586791"/>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586789"/>
                                        </p:tgtEl>
                                      </p:cBhvr>
                                    </p:animEffect>
                                    <p:set>
                                      <p:cBhvr>
                                        <p:cTn id="22" dur="1" fill="hold">
                                          <p:stCondLst>
                                            <p:cond delay="499"/>
                                          </p:stCondLst>
                                        </p:cTn>
                                        <p:tgtEl>
                                          <p:spTgt spid="586789"/>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586792"/>
                                        </p:tgtEl>
                                      </p:cBhvr>
                                    </p:animEffect>
                                    <p:set>
                                      <p:cBhvr>
                                        <p:cTn id="25" dur="1" fill="hold">
                                          <p:stCondLst>
                                            <p:cond delay="499"/>
                                          </p:stCondLst>
                                        </p:cTn>
                                        <p:tgtEl>
                                          <p:spTgt spid="586792"/>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586754">
                                            <p:txEl>
                                              <p:pRg st="2" end="2"/>
                                            </p:txEl>
                                          </p:spTgt>
                                        </p:tgtEl>
                                      </p:cBhvr>
                                    </p:animEffect>
                                    <p:set>
                                      <p:cBhvr>
                                        <p:cTn id="28" dur="1" fill="hold">
                                          <p:stCondLst>
                                            <p:cond delay="499"/>
                                          </p:stCondLst>
                                        </p:cTn>
                                        <p:tgtEl>
                                          <p:spTgt spid="586754">
                                            <p:txEl>
                                              <p:pRg st="2" end="2"/>
                                            </p:txEl>
                                          </p:spTgt>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586754">
                                            <p:txEl>
                                              <p:pRg st="3" end="3"/>
                                            </p:txEl>
                                          </p:spTgt>
                                        </p:tgtEl>
                                      </p:cBhvr>
                                    </p:animEffect>
                                    <p:set>
                                      <p:cBhvr>
                                        <p:cTn id="31" dur="1" fill="hold">
                                          <p:stCondLst>
                                            <p:cond delay="499"/>
                                          </p:stCondLst>
                                        </p:cTn>
                                        <p:tgtEl>
                                          <p:spTgt spid="58675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94" grpId="0"/>
      <p:bldP spid="586794" grpId="1"/>
      <p:bldP spid="5867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 simple solution to save time, and search records efficiently is sorting. </a:t>
            </a:r>
          </a:p>
          <a:p>
            <a:pPr>
              <a:spcBef>
                <a:spcPct val="20000"/>
              </a:spcBef>
              <a:buFontTx/>
              <a:buBlip>
                <a:blip r:embed="rId3"/>
              </a:buBlip>
            </a:pPr>
            <a:r>
              <a:rPr lang="en-US" altLang="en-US" sz="2000">
                <a:solidFill>
                  <a:schemeClr val="accent2"/>
                </a:solidFill>
                <a:cs typeface="Times New Roman" panose="02020603050405020304" pitchFamily="18" charset="0"/>
              </a:rPr>
              <a:t>Sorting is the process of arranging data in some pre-defined order or sequence. The order can be either ascending or descending. </a:t>
            </a:r>
            <a:endParaRPr lang="en-IN" altLang="en-US" sz="2000">
              <a:solidFill>
                <a:schemeClr val="accent2"/>
              </a:solidFill>
              <a:cs typeface="Times New Roman" panose="02020603050405020304" pitchFamily="18" charset="0"/>
            </a:endParaRPr>
          </a:p>
          <a:p>
            <a:pPr>
              <a:spcBef>
                <a:spcPct val="20000"/>
              </a:spcBef>
              <a:buFontTx/>
              <a:buBlip>
                <a:blip r:embed="rId3"/>
              </a:buBlip>
            </a:pPr>
            <a:r>
              <a:rPr lang="en-IN" altLang="en-US" sz="2000">
                <a:solidFill>
                  <a:schemeClr val="accent2"/>
                </a:solidFill>
                <a:cs typeface="Times New Roman" panose="02020603050405020304" pitchFamily="18" charset="0"/>
              </a:rPr>
              <a:t>If the data is ordered, you can directly go to the section that stores the names starting with ‘S’, thereby reducing the number of records to be traversed.</a:t>
            </a:r>
            <a:endParaRPr lang="en-US" altLang="en-US" sz="2000">
              <a:solidFill>
                <a:schemeClr val="accent2"/>
              </a:solidFill>
              <a:cs typeface="Times New Roman" panose="02020603050405020304" pitchFamily="18" charset="0"/>
            </a:endParaRPr>
          </a:p>
        </p:txBody>
      </p:sp>
      <p:sp>
        <p:nvSpPr>
          <p:cNvPr id="525315" name="Text Box 3"/>
          <p:cNvSpPr txBox="1">
            <a:spLocks noChangeArrowheads="1"/>
          </p:cNvSpPr>
          <p:nvPr/>
        </p:nvSpPr>
        <p:spPr bwMode="auto">
          <a:xfrm>
            <a:off x="150852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25314">
                                            <p:txEl>
                                              <p:pRg st="0" end="0"/>
                                            </p:txEl>
                                          </p:spTgt>
                                        </p:tgtEl>
                                        <p:attrNameLst>
                                          <p:attrName>style.visibility</p:attrName>
                                        </p:attrNameLst>
                                      </p:cBhvr>
                                      <p:to>
                                        <p:strVal val="visible"/>
                                      </p:to>
                                    </p:set>
                                    <p:animEffect transition="in" filter="dissolve">
                                      <p:cBhvr>
                                        <p:cTn id="7" dur="500"/>
                                        <p:tgtEl>
                                          <p:spTgt spid="525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5314">
                                            <p:txEl>
                                              <p:pRg st="1" end="1"/>
                                            </p:txEl>
                                          </p:spTgt>
                                        </p:tgtEl>
                                        <p:attrNameLst>
                                          <p:attrName>style.visibility</p:attrName>
                                        </p:attrNameLst>
                                      </p:cBhvr>
                                      <p:to>
                                        <p:strVal val="visible"/>
                                      </p:to>
                                    </p:set>
                                    <p:animEffect transition="in" filter="dissolve">
                                      <p:cBhvr>
                                        <p:cTn id="12" dur="500"/>
                                        <p:tgtEl>
                                          <p:spTgt spid="525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5314">
                                            <p:txEl>
                                              <p:pRg st="2" end="2"/>
                                            </p:txEl>
                                          </p:spTgt>
                                        </p:tgtEl>
                                        <p:attrNameLst>
                                          <p:attrName>style.visibility</p:attrName>
                                        </p:attrNameLst>
                                      </p:cBhvr>
                                      <p:to>
                                        <p:strVal val="visible"/>
                                      </p:to>
                                    </p:set>
                                    <p:animEffect transition="in" filter="dissolve">
                                      <p:cBhvr>
                                        <p:cTn id="17" dur="500"/>
                                        <p:tgtEl>
                                          <p:spTgt spid="525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arr[3]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3.</a:t>
            </a:r>
            <a:endParaRPr lang="en-US" altLang="en-US" sz="2000">
              <a:solidFill>
                <a:schemeClr val="accent2"/>
              </a:solidFill>
            </a:endParaRPr>
          </a:p>
        </p:txBody>
      </p:sp>
      <p:sp>
        <p:nvSpPr>
          <p:cNvPr id="594947" name="Text Box 3"/>
          <p:cNvSpPr txBox="1">
            <a:spLocks noChangeArrowheads="1"/>
          </p:cNvSpPr>
          <p:nvPr/>
        </p:nvSpPr>
        <p:spPr bwMode="auto">
          <a:xfrm>
            <a:off x="14478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94998" name="AutoShape 54"/>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9" name="Text Box 55"/>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5000" name="Text Box 5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5001" name="Text Box 5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5002" name="Text Box 5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5003" name="Text Box 5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5004" name="Text Box 6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5005" name="Line 6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6" name="Line 6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7" name="Line 6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8" name="Line 6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9" name="Text Box 65"/>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10" name="Text Box 66"/>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11" name="Text Box 67"/>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5012" name="Text Box 68"/>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5013" name="Text Box 69"/>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5014" name="AutoShape 70"/>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15" name="Text Box 71"/>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5016" name="Text Box 72"/>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5017" name="Text Box 73"/>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5018" name="Text Box 74"/>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5019" name="Text Box 75"/>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5020" name="Text Box 76"/>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5021" name="Line 77"/>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22" name="Line 78"/>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23" name="Line 79"/>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24" name="Line 80"/>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25" name="Text Box 81"/>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5026" name="Text Box 82"/>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31" name="Text Box 87"/>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33" name="Text Box 89"/>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5034" name="Text Box 90"/>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5035" name="Line 91"/>
          <p:cNvSpPr>
            <a:spLocks noChangeShapeType="1"/>
          </p:cNvSpPr>
          <p:nvPr/>
        </p:nvSpPr>
        <p:spPr bwMode="auto">
          <a:xfrm>
            <a:off x="4267200" y="45720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36" name="Line 92"/>
          <p:cNvSpPr>
            <a:spLocks noChangeShapeType="1"/>
          </p:cNvSpPr>
          <p:nvPr/>
        </p:nvSpPr>
        <p:spPr bwMode="auto">
          <a:xfrm>
            <a:off x="4267200" y="40386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37" name="Line 93"/>
          <p:cNvSpPr>
            <a:spLocks noChangeShapeType="1"/>
          </p:cNvSpPr>
          <p:nvPr/>
        </p:nvSpPr>
        <p:spPr bwMode="auto">
          <a:xfrm>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38" name="Line 94"/>
          <p:cNvSpPr>
            <a:spLocks noChangeShapeType="1"/>
          </p:cNvSpPr>
          <p:nvPr/>
        </p:nvSpPr>
        <p:spPr bwMode="auto">
          <a:xfrm>
            <a:off x="4876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39" name="Line 95"/>
          <p:cNvSpPr>
            <a:spLocks noChangeShapeType="1"/>
          </p:cNvSpPr>
          <p:nvPr/>
        </p:nvSpPr>
        <p:spPr bwMode="auto">
          <a:xfrm flipV="1">
            <a:off x="4584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40" name="Text Box 96"/>
          <p:cNvSpPr txBox="1">
            <a:spLocks noChangeArrowheads="1"/>
          </p:cNvSpPr>
          <p:nvPr/>
        </p:nvSpPr>
        <p:spPr bwMode="auto">
          <a:xfrm>
            <a:off x="4310063"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95041" name="Line 97"/>
          <p:cNvSpPr>
            <a:spLocks noChangeShapeType="1"/>
          </p:cNvSpPr>
          <p:nvPr/>
        </p:nvSpPr>
        <p:spPr bwMode="auto">
          <a:xfrm>
            <a:off x="37338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42" name="Line 98"/>
          <p:cNvSpPr>
            <a:spLocks noChangeShapeType="1"/>
          </p:cNvSpPr>
          <p:nvPr/>
        </p:nvSpPr>
        <p:spPr bwMode="auto">
          <a:xfrm>
            <a:off x="37338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43" name="Line 99"/>
          <p:cNvSpPr>
            <a:spLocks noChangeShapeType="1"/>
          </p:cNvSpPr>
          <p:nvPr/>
        </p:nvSpPr>
        <p:spPr bwMode="auto">
          <a:xfrm>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45" name="Text Box 101"/>
          <p:cNvSpPr txBox="1">
            <a:spLocks noChangeArrowheads="1"/>
          </p:cNvSpPr>
          <p:nvPr/>
        </p:nvSpPr>
        <p:spPr bwMode="auto">
          <a:xfrm>
            <a:off x="3729038"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46" name="Text Box 102"/>
          <p:cNvSpPr txBox="1">
            <a:spLocks noChangeArrowheads="1"/>
          </p:cNvSpPr>
          <p:nvPr/>
        </p:nvSpPr>
        <p:spPr bwMode="auto">
          <a:xfrm>
            <a:off x="42719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47" name="Text Box 103"/>
          <p:cNvSpPr txBox="1">
            <a:spLocks noChangeArrowheads="1"/>
          </p:cNvSpPr>
          <p:nvPr/>
        </p:nvSpPr>
        <p:spPr bwMode="auto">
          <a:xfrm>
            <a:off x="3810000" y="3367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94946">
                                            <p:txEl>
                                              <p:pRg st="0" end="0"/>
                                            </p:txEl>
                                          </p:spTgt>
                                        </p:tgtEl>
                                        <p:attrNameLst>
                                          <p:attrName>style.visibility</p:attrName>
                                        </p:attrNameLst>
                                      </p:cBhvr>
                                      <p:to>
                                        <p:strVal val="visible"/>
                                      </p:to>
                                    </p:set>
                                    <p:animEffect transition="in" filter="dissolve">
                                      <p:cBhvr>
                                        <p:cTn id="7" dur="500"/>
                                        <p:tgtEl>
                                          <p:spTgt spid="59494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94946">
                                            <p:txEl>
                                              <p:pRg st="2" end="2"/>
                                            </p:txEl>
                                          </p:spTgt>
                                        </p:tgtEl>
                                        <p:attrNameLst>
                                          <p:attrName>style.visibility</p:attrName>
                                        </p:attrNameLst>
                                      </p:cBhvr>
                                      <p:to>
                                        <p:strVal val="visible"/>
                                      </p:to>
                                    </p:set>
                                    <p:animEffect transition="in" filter="dissolve">
                                      <p:cBhvr>
                                        <p:cTn id="10" dur="500"/>
                                        <p:tgtEl>
                                          <p:spTgt spid="59494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95035"/>
                                        </p:tgtEl>
                                        <p:attrNameLst>
                                          <p:attrName>style.visibility</p:attrName>
                                        </p:attrNameLst>
                                      </p:cBhvr>
                                      <p:to>
                                        <p:strVal val="visible"/>
                                      </p:to>
                                    </p:set>
                                    <p:animEffect transition="in" filter="dissolve">
                                      <p:cBhvr>
                                        <p:cTn id="15" dur="500"/>
                                        <p:tgtEl>
                                          <p:spTgt spid="595035"/>
                                        </p:tgtEl>
                                      </p:cBhvr>
                                    </p:animEffect>
                                  </p:childTnLst>
                                </p:cTn>
                              </p:par>
                              <p:par>
                                <p:cTn id="16" presetID="9" presetClass="entr" presetSubtype="0" fill="hold" nodeType="withEffect">
                                  <p:stCondLst>
                                    <p:cond delay="0"/>
                                  </p:stCondLst>
                                  <p:childTnLst>
                                    <p:set>
                                      <p:cBhvr>
                                        <p:cTn id="17" dur="1" fill="hold">
                                          <p:stCondLst>
                                            <p:cond delay="0"/>
                                          </p:stCondLst>
                                        </p:cTn>
                                        <p:tgtEl>
                                          <p:spTgt spid="595037"/>
                                        </p:tgtEl>
                                        <p:attrNameLst>
                                          <p:attrName>style.visibility</p:attrName>
                                        </p:attrNameLst>
                                      </p:cBhvr>
                                      <p:to>
                                        <p:strVal val="visible"/>
                                      </p:to>
                                    </p:set>
                                    <p:animEffect transition="in" filter="dissolve">
                                      <p:cBhvr>
                                        <p:cTn id="18" dur="500"/>
                                        <p:tgtEl>
                                          <p:spTgt spid="595037"/>
                                        </p:tgtEl>
                                      </p:cBhvr>
                                    </p:animEffect>
                                  </p:childTnLst>
                                </p:cTn>
                              </p:par>
                              <p:par>
                                <p:cTn id="19" presetID="9" presetClass="entr" presetSubtype="0" fill="hold" nodeType="withEffect">
                                  <p:stCondLst>
                                    <p:cond delay="0"/>
                                  </p:stCondLst>
                                  <p:childTnLst>
                                    <p:set>
                                      <p:cBhvr>
                                        <p:cTn id="20" dur="1" fill="hold">
                                          <p:stCondLst>
                                            <p:cond delay="0"/>
                                          </p:stCondLst>
                                        </p:cTn>
                                        <p:tgtEl>
                                          <p:spTgt spid="595036"/>
                                        </p:tgtEl>
                                        <p:attrNameLst>
                                          <p:attrName>style.visibility</p:attrName>
                                        </p:attrNameLst>
                                      </p:cBhvr>
                                      <p:to>
                                        <p:strVal val="visible"/>
                                      </p:to>
                                    </p:set>
                                    <p:animEffect transition="in" filter="dissolve">
                                      <p:cBhvr>
                                        <p:cTn id="21" dur="500"/>
                                        <p:tgtEl>
                                          <p:spTgt spid="595036"/>
                                        </p:tgtEl>
                                      </p:cBhvr>
                                    </p:animEffect>
                                  </p:childTnLst>
                                </p:cTn>
                              </p:par>
                              <p:par>
                                <p:cTn id="22" presetID="9" presetClass="entr" presetSubtype="0" fill="hold" nodeType="withEffect">
                                  <p:stCondLst>
                                    <p:cond delay="0"/>
                                  </p:stCondLst>
                                  <p:childTnLst>
                                    <p:set>
                                      <p:cBhvr>
                                        <p:cTn id="23" dur="1" fill="hold">
                                          <p:stCondLst>
                                            <p:cond delay="0"/>
                                          </p:stCondLst>
                                        </p:cTn>
                                        <p:tgtEl>
                                          <p:spTgt spid="595038"/>
                                        </p:tgtEl>
                                        <p:attrNameLst>
                                          <p:attrName>style.visibility</p:attrName>
                                        </p:attrNameLst>
                                      </p:cBhvr>
                                      <p:to>
                                        <p:strVal val="visible"/>
                                      </p:to>
                                    </p:set>
                                    <p:animEffect transition="in" filter="dissolve">
                                      <p:cBhvr>
                                        <p:cTn id="24" dur="500"/>
                                        <p:tgtEl>
                                          <p:spTgt spid="595038"/>
                                        </p:tgtEl>
                                      </p:cBhvr>
                                    </p:animEffect>
                                  </p:childTnLst>
                                </p:cTn>
                              </p:par>
                              <p:par>
                                <p:cTn id="25" presetID="9" presetClass="entr" presetSubtype="0" fill="hold" nodeType="withEffect">
                                  <p:stCondLst>
                                    <p:cond delay="0"/>
                                  </p:stCondLst>
                                  <p:childTnLst>
                                    <p:set>
                                      <p:cBhvr>
                                        <p:cTn id="26" dur="1" fill="hold">
                                          <p:stCondLst>
                                            <p:cond delay="0"/>
                                          </p:stCondLst>
                                        </p:cTn>
                                        <p:tgtEl>
                                          <p:spTgt spid="595039"/>
                                        </p:tgtEl>
                                        <p:attrNameLst>
                                          <p:attrName>style.visibility</p:attrName>
                                        </p:attrNameLst>
                                      </p:cBhvr>
                                      <p:to>
                                        <p:strVal val="visible"/>
                                      </p:to>
                                    </p:set>
                                    <p:animEffect transition="in" filter="dissolve">
                                      <p:cBhvr>
                                        <p:cTn id="27" dur="500"/>
                                        <p:tgtEl>
                                          <p:spTgt spid="5950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95040"/>
                                        </p:tgtEl>
                                        <p:attrNameLst>
                                          <p:attrName>style.visibility</p:attrName>
                                        </p:attrNameLst>
                                      </p:cBhvr>
                                      <p:to>
                                        <p:strVal val="visible"/>
                                      </p:to>
                                    </p:set>
                                    <p:animEffect transition="in" filter="dissolve">
                                      <p:cBhvr>
                                        <p:cTn id="30" dur="500"/>
                                        <p:tgtEl>
                                          <p:spTgt spid="5950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94946">
                                            <p:txEl>
                                              <p:pRg st="3" end="3"/>
                                            </p:txEl>
                                          </p:spTgt>
                                        </p:tgtEl>
                                        <p:attrNameLst>
                                          <p:attrName>style.visibility</p:attrName>
                                        </p:attrNameLst>
                                      </p:cBhvr>
                                      <p:to>
                                        <p:strVal val="visible"/>
                                      </p:to>
                                    </p:set>
                                    <p:animEffect transition="in" filter="dissolve">
                                      <p:cBhvr>
                                        <p:cTn id="35" dur="500"/>
                                        <p:tgtEl>
                                          <p:spTgt spid="594946">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95041"/>
                                        </p:tgtEl>
                                        <p:attrNameLst>
                                          <p:attrName>style.visibility</p:attrName>
                                        </p:attrNameLst>
                                      </p:cBhvr>
                                      <p:to>
                                        <p:strVal val="visible"/>
                                      </p:to>
                                    </p:set>
                                    <p:animEffect transition="in" filter="dissolve">
                                      <p:cBhvr>
                                        <p:cTn id="40" dur="500"/>
                                        <p:tgtEl>
                                          <p:spTgt spid="595041"/>
                                        </p:tgtEl>
                                      </p:cBhvr>
                                    </p:animEffect>
                                  </p:childTnLst>
                                </p:cTn>
                              </p:par>
                              <p:par>
                                <p:cTn id="41" presetID="9" presetClass="entr" presetSubtype="0" fill="hold" nodeType="withEffect">
                                  <p:stCondLst>
                                    <p:cond delay="0"/>
                                  </p:stCondLst>
                                  <p:childTnLst>
                                    <p:set>
                                      <p:cBhvr>
                                        <p:cTn id="42" dur="1" fill="hold">
                                          <p:stCondLst>
                                            <p:cond delay="0"/>
                                          </p:stCondLst>
                                        </p:cTn>
                                        <p:tgtEl>
                                          <p:spTgt spid="595043"/>
                                        </p:tgtEl>
                                        <p:attrNameLst>
                                          <p:attrName>style.visibility</p:attrName>
                                        </p:attrNameLst>
                                      </p:cBhvr>
                                      <p:to>
                                        <p:strVal val="visible"/>
                                      </p:to>
                                    </p:set>
                                    <p:animEffect transition="in" filter="dissolve">
                                      <p:cBhvr>
                                        <p:cTn id="43" dur="500"/>
                                        <p:tgtEl>
                                          <p:spTgt spid="595043"/>
                                        </p:tgtEl>
                                      </p:cBhvr>
                                    </p:animEffect>
                                  </p:childTnLst>
                                </p:cTn>
                              </p:par>
                              <p:par>
                                <p:cTn id="44" presetID="9" presetClass="entr" presetSubtype="0" fill="hold" nodeType="withEffect">
                                  <p:stCondLst>
                                    <p:cond delay="0"/>
                                  </p:stCondLst>
                                  <p:childTnLst>
                                    <p:set>
                                      <p:cBhvr>
                                        <p:cTn id="45" dur="1" fill="hold">
                                          <p:stCondLst>
                                            <p:cond delay="0"/>
                                          </p:stCondLst>
                                        </p:cTn>
                                        <p:tgtEl>
                                          <p:spTgt spid="595042"/>
                                        </p:tgtEl>
                                        <p:attrNameLst>
                                          <p:attrName>style.visibility</p:attrName>
                                        </p:attrNameLst>
                                      </p:cBhvr>
                                      <p:to>
                                        <p:strVal val="visible"/>
                                      </p:to>
                                    </p:set>
                                    <p:animEffect transition="in" filter="dissolve">
                                      <p:cBhvr>
                                        <p:cTn id="46" dur="500"/>
                                        <p:tgtEl>
                                          <p:spTgt spid="5950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grpId="0" nodeType="clickEffect">
                                  <p:stCondLst>
                                    <p:cond delay="0"/>
                                  </p:stCondLst>
                                  <p:childTnLst>
                                    <p:animEffect transition="out" filter="dissolve">
                                      <p:cBhvr>
                                        <p:cTn id="50" dur="500"/>
                                        <p:tgtEl>
                                          <p:spTgt spid="595026"/>
                                        </p:tgtEl>
                                      </p:cBhvr>
                                    </p:animEffect>
                                    <p:set>
                                      <p:cBhvr>
                                        <p:cTn id="51" dur="1" fill="hold">
                                          <p:stCondLst>
                                            <p:cond delay="499"/>
                                          </p:stCondLst>
                                        </p:cTn>
                                        <p:tgtEl>
                                          <p:spTgt spid="595026"/>
                                        </p:tgtEl>
                                        <p:attrNameLst>
                                          <p:attrName>style.visibility</p:attrName>
                                        </p:attrNameLst>
                                      </p:cBhvr>
                                      <p:to>
                                        <p:strVal val="hidden"/>
                                      </p:to>
                                    </p:set>
                                  </p:childTnLst>
                                </p:cTn>
                              </p:par>
                              <p:par>
                                <p:cTn id="52" presetID="9" presetClass="exit" presetSubtype="0" fill="hold" grpId="0" nodeType="withEffect">
                                  <p:stCondLst>
                                    <p:cond delay="0"/>
                                  </p:stCondLst>
                                  <p:childTnLst>
                                    <p:animEffect transition="out" filter="dissolve">
                                      <p:cBhvr>
                                        <p:cTn id="53" dur="500"/>
                                        <p:tgtEl>
                                          <p:spTgt spid="595031"/>
                                        </p:tgtEl>
                                      </p:cBhvr>
                                    </p:animEffect>
                                    <p:set>
                                      <p:cBhvr>
                                        <p:cTn id="54" dur="1" fill="hold">
                                          <p:stCondLst>
                                            <p:cond delay="499"/>
                                          </p:stCondLst>
                                        </p:cTn>
                                        <p:tgtEl>
                                          <p:spTgt spid="595031"/>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595045"/>
                                        </p:tgtEl>
                                        <p:attrNameLst>
                                          <p:attrName>style.visibility</p:attrName>
                                        </p:attrNameLst>
                                      </p:cBhvr>
                                      <p:to>
                                        <p:strVal val="visible"/>
                                      </p:to>
                                    </p:set>
                                    <p:animEffect transition="in" filter="dissolve">
                                      <p:cBhvr>
                                        <p:cTn id="57" dur="500"/>
                                        <p:tgtEl>
                                          <p:spTgt spid="59504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95046"/>
                                        </p:tgtEl>
                                        <p:attrNameLst>
                                          <p:attrName>style.visibility</p:attrName>
                                        </p:attrNameLst>
                                      </p:cBhvr>
                                      <p:to>
                                        <p:strVal val="visible"/>
                                      </p:to>
                                    </p:set>
                                    <p:animEffect transition="in" filter="dissolve">
                                      <p:cBhvr>
                                        <p:cTn id="60" dur="500"/>
                                        <p:tgtEl>
                                          <p:spTgt spid="59504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95047"/>
                                        </p:tgtEl>
                                        <p:attrNameLst>
                                          <p:attrName>style.visibility</p:attrName>
                                        </p:attrNameLst>
                                      </p:cBhvr>
                                      <p:to>
                                        <p:strVal val="visible"/>
                                      </p:to>
                                    </p:set>
                                    <p:animEffect transition="in" filter="dissolve">
                                      <p:cBhvr>
                                        <p:cTn id="63" dur="500"/>
                                        <p:tgtEl>
                                          <p:spTgt spid="5950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xit" presetSubtype="0" fill="hold" nodeType="clickEffect">
                                  <p:stCondLst>
                                    <p:cond delay="0"/>
                                  </p:stCondLst>
                                  <p:childTnLst>
                                    <p:animEffect transition="out" filter="dissolve">
                                      <p:cBhvr>
                                        <p:cTn id="67" dur="500"/>
                                        <p:tgtEl>
                                          <p:spTgt spid="595041"/>
                                        </p:tgtEl>
                                      </p:cBhvr>
                                    </p:animEffect>
                                    <p:set>
                                      <p:cBhvr>
                                        <p:cTn id="68" dur="1" fill="hold">
                                          <p:stCondLst>
                                            <p:cond delay="499"/>
                                          </p:stCondLst>
                                        </p:cTn>
                                        <p:tgtEl>
                                          <p:spTgt spid="595041"/>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595043"/>
                                        </p:tgtEl>
                                      </p:cBhvr>
                                    </p:animEffect>
                                    <p:set>
                                      <p:cBhvr>
                                        <p:cTn id="71" dur="1" fill="hold">
                                          <p:stCondLst>
                                            <p:cond delay="499"/>
                                          </p:stCondLst>
                                        </p:cTn>
                                        <p:tgtEl>
                                          <p:spTgt spid="595043"/>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595042"/>
                                        </p:tgtEl>
                                      </p:cBhvr>
                                    </p:animEffect>
                                    <p:set>
                                      <p:cBhvr>
                                        <p:cTn id="74" dur="1" fill="hold">
                                          <p:stCondLst>
                                            <p:cond delay="499"/>
                                          </p:stCondLst>
                                        </p:cTn>
                                        <p:tgtEl>
                                          <p:spTgt spid="595042"/>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595037"/>
                                        </p:tgtEl>
                                      </p:cBhvr>
                                    </p:animEffect>
                                    <p:set>
                                      <p:cBhvr>
                                        <p:cTn id="77" dur="1" fill="hold">
                                          <p:stCondLst>
                                            <p:cond delay="499"/>
                                          </p:stCondLst>
                                        </p:cTn>
                                        <p:tgtEl>
                                          <p:spTgt spid="595037"/>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595036"/>
                                        </p:tgtEl>
                                      </p:cBhvr>
                                    </p:animEffect>
                                    <p:set>
                                      <p:cBhvr>
                                        <p:cTn id="80" dur="1" fill="hold">
                                          <p:stCondLst>
                                            <p:cond delay="499"/>
                                          </p:stCondLst>
                                        </p:cTn>
                                        <p:tgtEl>
                                          <p:spTgt spid="595036"/>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595038"/>
                                        </p:tgtEl>
                                      </p:cBhvr>
                                    </p:animEffect>
                                    <p:set>
                                      <p:cBhvr>
                                        <p:cTn id="83" dur="1" fill="hold">
                                          <p:stCondLst>
                                            <p:cond delay="499"/>
                                          </p:stCondLst>
                                        </p:cTn>
                                        <p:tgtEl>
                                          <p:spTgt spid="595038"/>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595035"/>
                                        </p:tgtEl>
                                      </p:cBhvr>
                                    </p:animEffect>
                                    <p:set>
                                      <p:cBhvr>
                                        <p:cTn id="86" dur="1" fill="hold">
                                          <p:stCondLst>
                                            <p:cond delay="499"/>
                                          </p:stCondLst>
                                        </p:cTn>
                                        <p:tgtEl>
                                          <p:spTgt spid="595035"/>
                                        </p:tgtEl>
                                        <p:attrNameLst>
                                          <p:attrName>style.visibility</p:attrName>
                                        </p:attrNameLst>
                                      </p:cBhvr>
                                      <p:to>
                                        <p:strVal val="hidden"/>
                                      </p:to>
                                    </p:set>
                                  </p:childTnLst>
                                </p:cTn>
                              </p:par>
                              <p:par>
                                <p:cTn id="87" presetID="9" presetClass="exit" presetSubtype="0" fill="hold" grpId="1" nodeType="withEffect">
                                  <p:stCondLst>
                                    <p:cond delay="0"/>
                                  </p:stCondLst>
                                  <p:childTnLst>
                                    <p:animEffect transition="out" filter="dissolve">
                                      <p:cBhvr>
                                        <p:cTn id="88" dur="500"/>
                                        <p:tgtEl>
                                          <p:spTgt spid="595047"/>
                                        </p:tgtEl>
                                      </p:cBhvr>
                                    </p:animEffect>
                                    <p:set>
                                      <p:cBhvr>
                                        <p:cTn id="89" dur="1" fill="hold">
                                          <p:stCondLst>
                                            <p:cond delay="499"/>
                                          </p:stCondLst>
                                        </p:cTn>
                                        <p:tgtEl>
                                          <p:spTgt spid="5950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026" grpId="0"/>
      <p:bldP spid="595031" grpId="0"/>
      <p:bldP spid="595040" grpId="0"/>
      <p:bldP spid="595045" grpId="0"/>
      <p:bldP spid="595046" grpId="0"/>
      <p:bldP spid="595047" grpId="0"/>
      <p:bldP spid="59504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arr[3]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3.</a:t>
            </a:r>
          </a:p>
          <a:p>
            <a:pPr lvl="2">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b="1">
              <a:solidFill>
                <a:schemeClr val="accent2"/>
              </a:solidFill>
              <a:cs typeface="Times New Roman" panose="02020603050405020304" pitchFamily="18" charset="0"/>
            </a:endParaRPr>
          </a:p>
        </p:txBody>
      </p:sp>
      <p:sp>
        <p:nvSpPr>
          <p:cNvPr id="596995" name="Text Box 3"/>
          <p:cNvSpPr txBox="1">
            <a:spLocks noChangeArrowheads="1"/>
          </p:cNvSpPr>
          <p:nvPr/>
        </p:nvSpPr>
        <p:spPr bwMode="auto">
          <a:xfrm>
            <a:off x="1447800" y="70316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96997"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998"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699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700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700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700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700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700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0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0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0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08"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7009" name="Text Box 17"/>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7010" name="Text Box 18"/>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7011" name="Text Box 19"/>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7012" name="Text Box 20"/>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7013"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4"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7015"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7016"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7017"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7018"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7019"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7020"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21"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22"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23"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24" name="Text Box 32"/>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7041" name="Line 49"/>
          <p:cNvSpPr>
            <a:spLocks noChangeShapeType="1"/>
          </p:cNvSpPr>
          <p:nvPr/>
        </p:nvSpPr>
        <p:spPr bwMode="auto">
          <a:xfrm flipV="1">
            <a:off x="4005263"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2" name="Text Box 50"/>
          <p:cNvSpPr txBox="1">
            <a:spLocks noChangeArrowheads="1"/>
          </p:cNvSpPr>
          <p:nvPr/>
        </p:nvSpPr>
        <p:spPr bwMode="auto">
          <a:xfrm>
            <a:off x="1524000" y="49530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fourth smallest value is placed at its correct location after Pass 4</a:t>
            </a:r>
          </a:p>
        </p:txBody>
      </p:sp>
      <p:sp>
        <p:nvSpPr>
          <p:cNvPr id="597043" name="Text Box 51"/>
          <p:cNvSpPr txBox="1">
            <a:spLocks noChangeArrowheads="1"/>
          </p:cNvSpPr>
          <p:nvPr/>
        </p:nvSpPr>
        <p:spPr bwMode="auto">
          <a:xfrm>
            <a:off x="3729038"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7044" name="Text Box 52"/>
          <p:cNvSpPr txBox="1">
            <a:spLocks noChangeArrowheads="1"/>
          </p:cNvSpPr>
          <p:nvPr/>
        </p:nvSpPr>
        <p:spPr bwMode="auto">
          <a:xfrm>
            <a:off x="4271963"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7045" name="Text Box 53"/>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7046" name="Text Box 54"/>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96994">
                                            <p:txEl>
                                              <p:pRg st="2" end="2"/>
                                            </p:txEl>
                                          </p:spTgt>
                                        </p:tgtEl>
                                      </p:cBhvr>
                                    </p:animEffect>
                                    <p:set>
                                      <p:cBhvr>
                                        <p:cTn id="7" dur="1" fill="hold">
                                          <p:stCondLst>
                                            <p:cond delay="499"/>
                                          </p:stCondLst>
                                        </p:cTn>
                                        <p:tgtEl>
                                          <p:spTgt spid="596994">
                                            <p:txEl>
                                              <p:pRg st="2" end="2"/>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596994">
                                            <p:txEl>
                                              <p:pRg st="3" end="3"/>
                                            </p:txEl>
                                          </p:spTgt>
                                        </p:tgtEl>
                                      </p:cBhvr>
                                    </p:animEffect>
                                    <p:set>
                                      <p:cBhvr>
                                        <p:cTn id="10" dur="1" fill="hold">
                                          <p:stCondLst>
                                            <p:cond delay="499"/>
                                          </p:stCondLst>
                                        </p:cTn>
                                        <p:tgtEl>
                                          <p:spTgt spid="596994">
                                            <p:txEl>
                                              <p:pRg st="3" end="3"/>
                                            </p:txEl>
                                          </p:spTgt>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597042"/>
                                        </p:tgtEl>
                                        <p:attrNameLst>
                                          <p:attrName>style.visibility</p:attrName>
                                        </p:attrNameLst>
                                      </p:cBhvr>
                                      <p:to>
                                        <p:strVal val="visible"/>
                                      </p:to>
                                    </p:set>
                                    <p:animEffect transition="in" filter="dissolve">
                                      <p:cBhvr>
                                        <p:cTn id="13" dur="500"/>
                                        <p:tgtEl>
                                          <p:spTgt spid="597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The list is now sorted.</a:t>
            </a:r>
            <a:endParaRPr lang="en-US" altLang="en-US" b="1">
              <a:solidFill>
                <a:schemeClr val="accent2"/>
              </a:solidFill>
              <a:cs typeface="Times New Roman" panose="02020603050405020304" pitchFamily="18" charset="0"/>
            </a:endParaRPr>
          </a:p>
        </p:txBody>
      </p:sp>
      <p:sp>
        <p:nvSpPr>
          <p:cNvPr id="599043" name="Text Box 3"/>
          <p:cNvSpPr txBox="1">
            <a:spLocks noChangeArrowheads="1"/>
          </p:cNvSpPr>
          <p:nvPr/>
        </p:nvSpPr>
        <p:spPr bwMode="auto">
          <a:xfrm>
            <a:off x="1447800" y="6858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
        <p:nvSpPr>
          <p:cNvPr id="599045"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6" name="Text Box 6"/>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904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904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904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905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905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905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6" name="Text Box 16"/>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9057" name="Text Box 17"/>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9058" name="Text Box 18"/>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9059" name="Text Box 19"/>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9060" name="Text Box 20"/>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9061"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9063"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9064"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9065"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9066"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9067"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9068"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69"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70"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71"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72" name="Text Box 32"/>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9080" name="Text Box 40"/>
          <p:cNvSpPr txBox="1">
            <a:spLocks noChangeArrowheads="1"/>
          </p:cNvSpPr>
          <p:nvPr/>
        </p:nvSpPr>
        <p:spPr bwMode="auto">
          <a:xfrm>
            <a:off x="4271963"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9081" name="Text Box 41"/>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9082" name="Text Box 42"/>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9083" name="Text Box 43"/>
          <p:cNvSpPr txBox="1">
            <a:spLocks noChangeArrowheads="1"/>
          </p:cNvSpPr>
          <p:nvPr/>
        </p:nvSpPr>
        <p:spPr bwMode="auto">
          <a:xfrm>
            <a:off x="3729038"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99042">
                                            <p:txEl>
                                              <p:pRg st="2" end="2"/>
                                            </p:txEl>
                                          </p:spTgt>
                                        </p:tgtEl>
                                        <p:attrNameLst>
                                          <p:attrName>style.visibility</p:attrName>
                                        </p:attrNameLst>
                                      </p:cBhvr>
                                      <p:to>
                                        <p:strVal val="visible"/>
                                      </p:to>
                                    </p:set>
                                    <p:animEffect transition="in" filter="dissolve">
                                      <p:cBhvr>
                                        <p:cTn id="7" dur="500"/>
                                        <p:tgtEl>
                                          <p:spTgt spid="599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Write an algorithm to implement selection sort.</a:t>
            </a:r>
          </a:p>
          <a:p>
            <a:pPr>
              <a:spcBef>
                <a:spcPct val="20000"/>
              </a:spcBef>
              <a:buFontTx/>
              <a:buBlip>
                <a:blip r:embed="rId3"/>
              </a:buBlip>
            </a:pPr>
            <a:r>
              <a:rPr lang="en-IN" altLang="en-US" sz="2000">
                <a:solidFill>
                  <a:schemeClr val="accent2"/>
                </a:solidFill>
                <a:cs typeface="Times New Roman" panose="02020603050405020304" pitchFamily="18" charset="0"/>
              </a:rPr>
              <a:t>Algorithm for selection sort:</a:t>
            </a:r>
          </a:p>
          <a:p>
            <a:pPr lvl="1">
              <a:spcBef>
                <a:spcPct val="20000"/>
              </a:spcBef>
              <a:buFontTx/>
              <a:buAutoNum type="arabicPeriod"/>
            </a:pPr>
            <a:r>
              <a:rPr lang="en-IN" altLang="en-US">
                <a:solidFill>
                  <a:schemeClr val="accent2"/>
                </a:solidFill>
                <a:cs typeface="Times New Roman" panose="02020603050405020304" pitchFamily="18" charset="0"/>
              </a:rPr>
              <a:t>Repeat steps 2 and 3 varying j from 0 to n </a:t>
            </a:r>
            <a:r>
              <a:rPr lang="en-US" altLang="en-US">
                <a:solidFill>
                  <a:schemeClr val="accent2"/>
                </a:solidFill>
                <a:cs typeface="Times New Roman" panose="02020603050405020304" pitchFamily="18" charset="0"/>
              </a:rPr>
              <a:t>–</a:t>
            </a:r>
            <a:r>
              <a:rPr lang="en-IN" altLang="en-US">
                <a:solidFill>
                  <a:schemeClr val="accent2"/>
                </a:solidFill>
                <a:cs typeface="Times New Roman" panose="02020603050405020304" pitchFamily="18" charset="0"/>
              </a:rPr>
              <a:t> 2</a:t>
            </a:r>
          </a:p>
          <a:p>
            <a:pPr lvl="1">
              <a:spcBef>
                <a:spcPct val="20000"/>
              </a:spcBef>
              <a:buFontTx/>
              <a:buAutoNum type="arabicPeriod"/>
            </a:pPr>
            <a:r>
              <a:rPr lang="en-IN" altLang="en-US">
                <a:solidFill>
                  <a:schemeClr val="accent2"/>
                </a:solidFill>
                <a:cs typeface="Times New Roman" panose="02020603050405020304" pitchFamily="18" charset="0"/>
              </a:rPr>
              <a:t>Find the minimum value in arr[j] to arr[n </a:t>
            </a:r>
            <a:r>
              <a:rPr lang="en-US" altLang="en-US">
                <a:solidFill>
                  <a:schemeClr val="accent2"/>
                </a:solidFill>
              </a:rPr>
              <a:t>–</a:t>
            </a:r>
            <a:r>
              <a:rPr lang="en-IN" altLang="en-US"/>
              <a:t> </a:t>
            </a:r>
            <a:r>
              <a:rPr lang="en-IN" altLang="en-US">
                <a:solidFill>
                  <a:schemeClr val="accent2"/>
                </a:solidFill>
                <a:cs typeface="Times New Roman" panose="02020603050405020304" pitchFamily="18" charset="0"/>
              </a:rPr>
              <a:t>1]:</a:t>
            </a:r>
          </a:p>
          <a:p>
            <a:pPr lvl="2">
              <a:spcBef>
                <a:spcPct val="20000"/>
              </a:spcBef>
              <a:buFontTx/>
              <a:buAutoNum type="alphaLcPeriod"/>
            </a:pPr>
            <a:r>
              <a:rPr lang="en-IN" altLang="en-US" sz="1600">
                <a:solidFill>
                  <a:schemeClr val="accent2"/>
                </a:solidFill>
                <a:cs typeface="Times New Roman" panose="02020603050405020304" pitchFamily="18" charset="0"/>
              </a:rPr>
              <a:t>Set min_index = j</a:t>
            </a:r>
          </a:p>
          <a:p>
            <a:pPr lvl="2">
              <a:spcBef>
                <a:spcPct val="20000"/>
              </a:spcBef>
              <a:buFontTx/>
              <a:buAutoNum type="alphaLcPeriod"/>
            </a:pPr>
            <a:r>
              <a:rPr lang="en-IN" altLang="en-US" sz="1600">
                <a:solidFill>
                  <a:schemeClr val="accent2"/>
                </a:solidFill>
                <a:cs typeface="Times New Roman" panose="02020603050405020304" pitchFamily="18" charset="0"/>
              </a:rPr>
              <a:t>Repeat step c varying i from j + 1 to n </a:t>
            </a:r>
            <a:r>
              <a:rPr lang="en-US" altLang="en-US" sz="1600">
                <a:solidFill>
                  <a:schemeClr val="accent2"/>
                </a:solidFill>
              </a:rPr>
              <a:t>–</a:t>
            </a:r>
            <a:r>
              <a:rPr lang="en-IN" altLang="en-US" sz="1600">
                <a:solidFill>
                  <a:schemeClr val="accent2"/>
                </a:solidFill>
                <a:cs typeface="Times New Roman" panose="02020603050405020304" pitchFamily="18" charset="0"/>
              </a:rPr>
              <a:t> 1</a:t>
            </a:r>
          </a:p>
          <a:p>
            <a:pPr lvl="2">
              <a:spcBef>
                <a:spcPct val="20000"/>
              </a:spcBef>
              <a:buFontTx/>
              <a:buAutoNum type="alphaLcPeriod"/>
            </a:pPr>
            <a:r>
              <a:rPr lang="en-IN" altLang="en-US" sz="1600">
                <a:solidFill>
                  <a:schemeClr val="accent2"/>
                </a:solidFill>
                <a:cs typeface="Times New Roman" panose="02020603050405020304" pitchFamily="18" charset="0"/>
              </a:rPr>
              <a:t>If arr[i] &lt; arr[min_index]:</a:t>
            </a:r>
          </a:p>
          <a:p>
            <a:pPr lvl="2">
              <a:spcBef>
                <a:spcPct val="20000"/>
              </a:spcBef>
            </a:pPr>
            <a:r>
              <a:rPr lang="en-IN" altLang="en-US" sz="1600">
                <a:solidFill>
                  <a:schemeClr val="accent2"/>
                </a:solidFill>
                <a:cs typeface="Times New Roman" panose="02020603050405020304" pitchFamily="18" charset="0"/>
              </a:rPr>
              <a:t>	  </a:t>
            </a:r>
            <a:r>
              <a:rPr lang="en-IN" altLang="en-US" sz="1400">
                <a:solidFill>
                  <a:schemeClr val="accent2"/>
                </a:solidFill>
                <a:cs typeface="Times New Roman" panose="02020603050405020304" pitchFamily="18" charset="0"/>
              </a:rPr>
              <a:t>i.</a:t>
            </a:r>
            <a:r>
              <a:rPr lang="en-IN" altLang="en-US" sz="1600">
                <a:solidFill>
                  <a:schemeClr val="accent2"/>
                </a:solidFill>
                <a:cs typeface="Times New Roman" panose="02020603050405020304" pitchFamily="18" charset="0"/>
              </a:rPr>
              <a:t>   </a:t>
            </a:r>
            <a:r>
              <a:rPr lang="en-IN" altLang="en-US" sz="1400">
                <a:solidFill>
                  <a:schemeClr val="accent2"/>
                </a:solidFill>
                <a:cs typeface="Times New Roman" panose="02020603050405020304" pitchFamily="18" charset="0"/>
              </a:rPr>
              <a:t>min_index = i</a:t>
            </a:r>
          </a:p>
          <a:p>
            <a:pPr lvl="1">
              <a:spcBef>
                <a:spcPct val="20000"/>
              </a:spcBef>
              <a:buFontTx/>
              <a:buAutoNum type="arabicPeriod"/>
            </a:pPr>
            <a:r>
              <a:rPr lang="en-IN" altLang="en-US">
                <a:solidFill>
                  <a:schemeClr val="accent2"/>
                </a:solidFill>
                <a:cs typeface="Times New Roman" panose="02020603050405020304" pitchFamily="18" charset="0"/>
              </a:rPr>
              <a:t>Swap arr[j] with arr[min_index]</a:t>
            </a:r>
            <a:endParaRPr lang="en-US" altLang="en-US">
              <a:solidFill>
                <a:schemeClr val="accent2"/>
              </a:solidFill>
              <a:cs typeface="Times New Roman" panose="02020603050405020304" pitchFamily="18" charset="0"/>
            </a:endParaRPr>
          </a:p>
        </p:txBody>
      </p:sp>
      <p:sp>
        <p:nvSpPr>
          <p:cNvPr id="601091" name="Text Box 3"/>
          <p:cNvSpPr txBox="1">
            <a:spLocks noChangeArrowheads="1"/>
          </p:cNvSpPr>
          <p:nvPr/>
        </p:nvSpPr>
        <p:spPr bwMode="auto">
          <a:xfrm>
            <a:off x="1497155"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Selection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1090">
                                            <p:txEl>
                                              <p:pRg st="0" end="0"/>
                                            </p:txEl>
                                          </p:spTgt>
                                        </p:tgtEl>
                                        <p:attrNameLst>
                                          <p:attrName>style.visibility</p:attrName>
                                        </p:attrNameLst>
                                      </p:cBhvr>
                                      <p:to>
                                        <p:strVal val="visible"/>
                                      </p:to>
                                    </p:set>
                                    <p:animEffect transition="in" filter="dissolve">
                                      <p:cBhvr>
                                        <p:cTn id="7" dur="500"/>
                                        <p:tgtEl>
                                          <p:spTgt spid="601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1090">
                                            <p:txEl>
                                              <p:pRg st="1" end="1"/>
                                            </p:txEl>
                                          </p:spTgt>
                                        </p:tgtEl>
                                        <p:attrNameLst>
                                          <p:attrName>style.visibility</p:attrName>
                                        </p:attrNameLst>
                                      </p:cBhvr>
                                      <p:to>
                                        <p:strVal val="visible"/>
                                      </p:to>
                                    </p:set>
                                    <p:animEffect transition="in" filter="dissolve">
                                      <p:cBhvr>
                                        <p:cTn id="12" dur="500"/>
                                        <p:tgtEl>
                                          <p:spTgt spid="60109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01090">
                                            <p:txEl>
                                              <p:pRg st="2" end="2"/>
                                            </p:txEl>
                                          </p:spTgt>
                                        </p:tgtEl>
                                        <p:attrNameLst>
                                          <p:attrName>style.visibility</p:attrName>
                                        </p:attrNameLst>
                                      </p:cBhvr>
                                      <p:to>
                                        <p:strVal val="visible"/>
                                      </p:to>
                                    </p:set>
                                    <p:animEffect transition="in" filter="dissolve">
                                      <p:cBhvr>
                                        <p:cTn id="15" dur="500"/>
                                        <p:tgtEl>
                                          <p:spTgt spid="601090">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01090">
                                            <p:txEl>
                                              <p:pRg st="3" end="3"/>
                                            </p:txEl>
                                          </p:spTgt>
                                        </p:tgtEl>
                                        <p:attrNameLst>
                                          <p:attrName>style.visibility</p:attrName>
                                        </p:attrNameLst>
                                      </p:cBhvr>
                                      <p:to>
                                        <p:strVal val="visible"/>
                                      </p:to>
                                    </p:set>
                                    <p:animEffect transition="in" filter="dissolve">
                                      <p:cBhvr>
                                        <p:cTn id="18" dur="500"/>
                                        <p:tgtEl>
                                          <p:spTgt spid="60109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01090">
                                            <p:txEl>
                                              <p:pRg st="4" end="4"/>
                                            </p:txEl>
                                          </p:spTgt>
                                        </p:tgtEl>
                                        <p:attrNameLst>
                                          <p:attrName>style.visibility</p:attrName>
                                        </p:attrNameLst>
                                      </p:cBhvr>
                                      <p:to>
                                        <p:strVal val="visible"/>
                                      </p:to>
                                    </p:set>
                                    <p:animEffect transition="in" filter="dissolve">
                                      <p:cBhvr>
                                        <p:cTn id="21" dur="500"/>
                                        <p:tgtEl>
                                          <p:spTgt spid="60109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01090">
                                            <p:txEl>
                                              <p:pRg st="5" end="5"/>
                                            </p:txEl>
                                          </p:spTgt>
                                        </p:tgtEl>
                                        <p:attrNameLst>
                                          <p:attrName>style.visibility</p:attrName>
                                        </p:attrNameLst>
                                      </p:cBhvr>
                                      <p:to>
                                        <p:strVal val="visible"/>
                                      </p:to>
                                    </p:set>
                                    <p:animEffect transition="in" filter="dissolve">
                                      <p:cBhvr>
                                        <p:cTn id="24" dur="500"/>
                                        <p:tgtEl>
                                          <p:spTgt spid="60109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01090">
                                            <p:txEl>
                                              <p:pRg st="6" end="6"/>
                                            </p:txEl>
                                          </p:spTgt>
                                        </p:tgtEl>
                                        <p:attrNameLst>
                                          <p:attrName>style.visibility</p:attrName>
                                        </p:attrNameLst>
                                      </p:cBhvr>
                                      <p:to>
                                        <p:strVal val="visible"/>
                                      </p:to>
                                    </p:set>
                                    <p:animEffect transition="in" filter="dissolve">
                                      <p:cBhvr>
                                        <p:cTn id="27" dur="500"/>
                                        <p:tgtEl>
                                          <p:spTgt spid="601090">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01090">
                                            <p:txEl>
                                              <p:pRg st="7" end="7"/>
                                            </p:txEl>
                                          </p:spTgt>
                                        </p:tgtEl>
                                        <p:attrNameLst>
                                          <p:attrName>style.visibility</p:attrName>
                                        </p:attrNameLst>
                                      </p:cBhvr>
                                      <p:to>
                                        <p:strVal val="visible"/>
                                      </p:to>
                                    </p:set>
                                    <p:animEffect transition="in" filter="dissolve">
                                      <p:cBhvr>
                                        <p:cTn id="30" dur="500"/>
                                        <p:tgtEl>
                                          <p:spTgt spid="601090">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601090">
                                            <p:txEl>
                                              <p:pRg st="8" end="8"/>
                                            </p:txEl>
                                          </p:spTgt>
                                        </p:tgtEl>
                                        <p:attrNameLst>
                                          <p:attrName>style.visibility</p:attrName>
                                        </p:attrNameLst>
                                      </p:cBhvr>
                                      <p:to>
                                        <p:strVal val="visible"/>
                                      </p:to>
                                    </p:set>
                                    <p:animEffect transition="in" filter="dissolve">
                                      <p:cBhvr>
                                        <p:cTn id="33" dur="500"/>
                                        <p:tgtEl>
                                          <p:spTgt spid="6010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 selection sort, </a:t>
            </a:r>
            <a:r>
              <a:rPr lang="en-US" altLang="en-US" sz="2000">
                <a:solidFill>
                  <a:schemeClr val="accent2"/>
                </a:solidFill>
                <a:cs typeface="Times New Roman" panose="02020603050405020304" pitchFamily="18" charset="0"/>
              </a:rPr>
              <a:t>there are n – 1 comparisons during Pass 1 to find the smallest element, n – 2 comparisons during Pass 2 to find the second smallest element, and so on. </a:t>
            </a:r>
          </a:p>
          <a:p>
            <a:pPr>
              <a:spcBef>
                <a:spcPct val="20000"/>
              </a:spcBef>
              <a:buFontTx/>
              <a:buBlip>
                <a:blip r:embed="rId3"/>
              </a:buBlip>
            </a:pPr>
            <a:r>
              <a:rPr lang="en-US" altLang="en-US" sz="2000">
                <a:solidFill>
                  <a:schemeClr val="accent2"/>
                </a:solidFill>
                <a:cs typeface="Times New Roman" panose="02020603050405020304" pitchFamily="18" charset="0"/>
              </a:rPr>
              <a:t>Total number of comparisons = (n – 1) + (n – 2) + (n – 3) + … + 3 + 2 + 1 = </a:t>
            </a:r>
            <a:r>
              <a:rPr lang="de-DE" altLang="en-US" sz="2000">
                <a:solidFill>
                  <a:schemeClr val="accent2"/>
                </a:solidFill>
                <a:cs typeface="Times New Roman" panose="02020603050405020304" pitchFamily="18" charset="0"/>
              </a:rPr>
              <a:t>n(n </a:t>
            </a:r>
            <a:r>
              <a:rPr lang="pt-BR" altLang="en-US" sz="2000">
                <a:solidFill>
                  <a:schemeClr val="accent2"/>
                </a:solidFill>
                <a:cs typeface="Times New Roman" panose="02020603050405020304" pitchFamily="18" charset="0"/>
              </a:rPr>
              <a:t>– </a:t>
            </a:r>
            <a:r>
              <a:rPr lang="de-DE" altLang="en-US" sz="2000">
                <a:solidFill>
                  <a:schemeClr val="accent2"/>
                </a:solidFill>
                <a:cs typeface="Times New Roman" panose="02020603050405020304" pitchFamily="18" charset="0"/>
              </a:rPr>
              <a:t>1)/2</a:t>
            </a:r>
            <a:r>
              <a:rPr lang="en-US" altLang="en-US" sz="2000">
                <a:solidFill>
                  <a:schemeClr val="accent2"/>
                </a:solidFill>
                <a:cs typeface="Times New Roman" panose="02020603050405020304" pitchFamily="18" charset="0"/>
              </a:rPr>
              <a:t> </a:t>
            </a:r>
          </a:p>
          <a:p>
            <a:pPr>
              <a:spcBef>
                <a:spcPct val="20000"/>
              </a:spcBef>
              <a:buFontTx/>
              <a:buBlip>
                <a:blip r:embed="rId3"/>
              </a:buBlip>
            </a:pPr>
            <a:r>
              <a:rPr lang="en-US" altLang="en-US" sz="2000">
                <a:solidFill>
                  <a:schemeClr val="accent2"/>
                </a:solidFill>
                <a:cs typeface="Times New Roman" panose="02020603050405020304" pitchFamily="18" charset="0"/>
              </a:rPr>
              <a:t>n(n – 1)/2 is of O(n</a:t>
            </a:r>
            <a:r>
              <a:rPr lang="en-US" altLang="en-US" sz="2000" baseline="30000">
                <a:solidFill>
                  <a:schemeClr val="accent2"/>
                </a:solidFill>
                <a:cs typeface="Times New Roman" panose="02020603050405020304" pitchFamily="18" charset="0"/>
              </a:rPr>
              <a:t>2</a:t>
            </a:r>
            <a:r>
              <a:rPr lang="en-US" altLang="en-US" sz="2000">
                <a:solidFill>
                  <a:schemeClr val="accent2"/>
                </a:solidFill>
                <a:cs typeface="Times New Roman" panose="02020603050405020304" pitchFamily="18" charset="0"/>
              </a:rPr>
              <a:t>) order. Therefore, t</a:t>
            </a:r>
            <a:r>
              <a:rPr lang="en-IN" altLang="en-US" sz="2000">
                <a:solidFill>
                  <a:schemeClr val="accent2"/>
                </a:solidFill>
                <a:cs typeface="Times New Roman" panose="02020603050405020304" pitchFamily="18" charset="0"/>
              </a:rPr>
              <a:t>he selection sort algorithm is of the order O(n</a:t>
            </a:r>
            <a:r>
              <a:rPr lang="en-IN" altLang="en-US" sz="2000" baseline="30000">
                <a:solidFill>
                  <a:schemeClr val="accent2"/>
                </a:solidFill>
                <a:cs typeface="Times New Roman" panose="02020603050405020304" pitchFamily="18" charset="0"/>
              </a:rPr>
              <a:t>2</a:t>
            </a:r>
            <a:r>
              <a:rPr lang="en-IN" altLang="en-US" sz="2000">
                <a:solidFill>
                  <a:schemeClr val="accent2"/>
                </a:solidFill>
                <a:cs typeface="Times New Roman" panose="02020603050405020304" pitchFamily="18" charset="0"/>
              </a:rPr>
              <a:t>).</a:t>
            </a:r>
            <a:endParaRPr lang="en-US" altLang="en-US" sz="2000">
              <a:solidFill>
                <a:schemeClr val="accent2"/>
              </a:solidFill>
              <a:cs typeface="Times New Roman" panose="02020603050405020304" pitchFamily="18" charset="0"/>
            </a:endParaRPr>
          </a:p>
          <a:p>
            <a:pPr>
              <a:spcBef>
                <a:spcPct val="20000"/>
              </a:spcBef>
            </a:pPr>
            <a:endParaRPr lang="en-US" altLang="en-US" sz="2000">
              <a:solidFill>
                <a:schemeClr val="accent2"/>
              </a:solidFill>
              <a:cs typeface="Times New Roman" panose="02020603050405020304" pitchFamily="18" charset="0"/>
            </a:endParaRPr>
          </a:p>
        </p:txBody>
      </p:sp>
      <p:sp>
        <p:nvSpPr>
          <p:cNvPr id="379907" name="Text Box 3"/>
          <p:cNvSpPr txBox="1">
            <a:spLocks noChangeArrowheads="1"/>
          </p:cNvSpPr>
          <p:nvPr/>
        </p:nvSpPr>
        <p:spPr bwMode="auto">
          <a:xfrm>
            <a:off x="1525588" y="762000"/>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Determining the Efficiency of Selection Sort Algorithm </a:t>
            </a:r>
            <a:endParaRPr lang="en-US" altLang="en-US" sz="2000" b="1" dirty="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dissolve">
                                      <p:cBhvr>
                                        <p:cTn id="7" dur="500"/>
                                        <p:tgtEl>
                                          <p:spTgt spid="37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Read the following statement and specify whether it is true or false:</a:t>
            </a:r>
          </a:p>
          <a:p>
            <a:pPr lvl="1">
              <a:spcBef>
                <a:spcPct val="20000"/>
              </a:spcBef>
              <a:buFontTx/>
              <a:buBlip>
                <a:blip r:embed="rId4"/>
              </a:buBlip>
            </a:pPr>
            <a:r>
              <a:rPr lang="en-US" altLang="en-US">
                <a:solidFill>
                  <a:schemeClr val="accent2"/>
                </a:solidFill>
                <a:cs typeface="Times New Roman" panose="02020603050405020304" pitchFamily="18" charset="0"/>
              </a:rPr>
              <a:t>The efficiency of selection sort algorithm is same as that of the bubble sort algorithm.</a:t>
            </a:r>
            <a:endParaRPr lang="en-IN" altLang="en-US">
              <a:solidFill>
                <a:schemeClr val="accent2"/>
              </a:solidFill>
              <a:cs typeface="Times New Roman" panose="02020603050405020304" pitchFamily="18" charset="0"/>
            </a:endParaRPr>
          </a:p>
        </p:txBody>
      </p:sp>
      <p:sp>
        <p:nvSpPr>
          <p:cNvPr id="636931" name="Text Box 3"/>
          <p:cNvSpPr txBox="1">
            <a:spLocks noChangeArrowheads="1"/>
          </p:cNvSpPr>
          <p:nvPr/>
        </p:nvSpPr>
        <p:spPr bwMode="auto">
          <a:xfrm>
            <a:off x="1525588"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Just a minute</a:t>
            </a:r>
            <a:endParaRPr lang="en-US" altLang="en-US" sz="2000" b="1" dirty="0">
              <a:solidFill>
                <a:srgbClr val="FF0000"/>
              </a:solidFill>
              <a:latin typeface="Tahoma" panose="020B0604030504040204" pitchFamily="34" charset="0"/>
            </a:endParaRPr>
          </a:p>
        </p:txBody>
      </p:sp>
      <p:sp>
        <p:nvSpPr>
          <p:cNvPr id="636932"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How many comparisons are performed in the second pass of the selection sort algorithm?</a:t>
            </a:r>
            <a:endParaRPr lang="en-IN" altLang="en-US" sz="2000">
              <a:solidFill>
                <a:schemeClr val="accent2"/>
              </a:solidFill>
              <a:cs typeface="Times New Roman" panose="02020603050405020304" pitchFamily="18" charset="0"/>
            </a:endParaRPr>
          </a:p>
        </p:txBody>
      </p:sp>
      <p:sp>
        <p:nvSpPr>
          <p:cNvPr id="638979" name="Text Box 3"/>
          <p:cNvSpPr txBox="1">
            <a:spLocks noChangeArrowheads="1"/>
          </p:cNvSpPr>
          <p:nvPr/>
        </p:nvSpPr>
        <p:spPr bwMode="auto">
          <a:xfrm>
            <a:off x="1514215"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dirty="0">
                <a:solidFill>
                  <a:srgbClr val="FF0000"/>
                </a:solidFill>
                <a:latin typeface="Tahoma" panose="020B0604030504040204" pitchFamily="34" charset="0"/>
              </a:rPr>
              <a:t>Just a minute</a:t>
            </a:r>
            <a:endParaRPr lang="en-US" altLang="en-US" sz="2000" b="1" dirty="0">
              <a:solidFill>
                <a:srgbClr val="FF0000"/>
              </a:solidFill>
              <a:latin typeface="Tahoma" panose="020B0604030504040204" pitchFamily="34" charset="0"/>
            </a:endParaRPr>
          </a:p>
        </p:txBody>
      </p:sp>
      <p:sp>
        <p:nvSpPr>
          <p:cNvPr id="638980"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n </a:t>
            </a:r>
            <a:r>
              <a:rPr lang="en-US" altLang="en-US">
                <a:solidFill>
                  <a:schemeClr val="accent2"/>
                </a:solidFill>
              </a:rPr>
              <a:t>–</a:t>
            </a:r>
            <a:r>
              <a:rPr lang="en-US" altLang="en-US"/>
              <a:t> </a:t>
            </a:r>
            <a:r>
              <a:rPr lang="en-US" altLang="en-US">
                <a:solidFill>
                  <a:schemeClr val="accent2"/>
                </a:solidFill>
                <a:cs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Insertion sort algorithm:</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Is much more efficient than bubble sort, and selection sort, if the list that needs to be sorted is nearly sorted</a:t>
            </a:r>
            <a:endParaRPr lang="en-US" altLang="en-US" b="1">
              <a:solidFill>
                <a:schemeClr val="accent2"/>
              </a:solidFill>
              <a:cs typeface="Times New Roman" panose="02020603050405020304" pitchFamily="18" charset="0"/>
            </a:endParaRPr>
          </a:p>
        </p:txBody>
      </p:sp>
      <p:sp>
        <p:nvSpPr>
          <p:cNvPr id="390147" name="Text Box 3"/>
          <p:cNvSpPr txBox="1">
            <a:spLocks noChangeArrowheads="1"/>
          </p:cNvSpPr>
          <p:nvPr/>
        </p:nvSpPr>
        <p:spPr bwMode="auto">
          <a:xfrm>
            <a:off x="1563119"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by Using Insertion Sort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90146">
                                            <p:txEl>
                                              <p:pRg st="0" end="0"/>
                                            </p:txEl>
                                          </p:spTgt>
                                        </p:tgtEl>
                                        <p:attrNameLst>
                                          <p:attrName>style.visibility</p:attrName>
                                        </p:attrNameLst>
                                      </p:cBhvr>
                                      <p:to>
                                        <p:strVal val="visible"/>
                                      </p:to>
                                    </p:set>
                                    <p:animEffect transition="in" filter="dissolve">
                                      <p:cBhvr>
                                        <p:cTn id="7" dur="500"/>
                                        <p:tgtEl>
                                          <p:spTgt spid="390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0146">
                                            <p:txEl>
                                              <p:pRg st="1" end="1"/>
                                            </p:txEl>
                                          </p:spTgt>
                                        </p:tgtEl>
                                        <p:attrNameLst>
                                          <p:attrName>style.visibility</p:attrName>
                                        </p:attrNameLst>
                                      </p:cBhvr>
                                      <p:to>
                                        <p:strVal val="visible"/>
                                      </p:to>
                                    </p:set>
                                    <p:animEffect transition="in" filter="dissolve">
                                      <p:cBhvr>
                                        <p:cTn id="12" dur="500"/>
                                        <p:tgtEl>
                                          <p:spTgt spid="390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0146">
                                            <p:txEl>
                                              <p:pRg st="2" end="2"/>
                                            </p:txEl>
                                          </p:spTgt>
                                        </p:tgtEl>
                                        <p:attrNameLst>
                                          <p:attrName>style.visibility</p:attrName>
                                        </p:attrNameLst>
                                      </p:cBhvr>
                                      <p:to>
                                        <p:strVal val="visible"/>
                                      </p:to>
                                    </p:set>
                                    <p:animEffect transition="in" filter="dissolve">
                                      <p:cBhvr>
                                        <p:cTn id="17" dur="500"/>
                                        <p:tgtEl>
                                          <p:spTgt spid="390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525588" y="1598613"/>
            <a:ext cx="7315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insertion sort  algorithm, consider an unsorted list of numbers stored in an array.</a:t>
            </a:r>
            <a:endParaRPr lang="en-US" altLang="en-US" b="1">
              <a:solidFill>
                <a:schemeClr val="accent2"/>
              </a:solidFill>
              <a:cs typeface="Times New Roman" panose="02020603050405020304" pitchFamily="18" charset="0"/>
            </a:endParaRPr>
          </a:p>
        </p:txBody>
      </p:sp>
      <p:sp>
        <p:nvSpPr>
          <p:cNvPr id="392195" name="Text Box 3"/>
          <p:cNvSpPr txBox="1">
            <a:spLocks noChangeArrowheads="1"/>
          </p:cNvSpPr>
          <p:nvPr/>
        </p:nvSpPr>
        <p:spPr bwMode="auto">
          <a:xfrm>
            <a:off x="1608138" y="74221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a:t>
            </a:r>
          </a:p>
        </p:txBody>
      </p:sp>
      <p:sp>
        <p:nvSpPr>
          <p:cNvPr id="392229" name="AutoShape 37"/>
          <p:cNvSpPr>
            <a:spLocks noChangeArrowheads="1"/>
          </p:cNvSpPr>
          <p:nvPr/>
        </p:nvSpPr>
        <p:spPr bwMode="auto">
          <a:xfrm>
            <a:off x="3436938" y="3871913"/>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230" name="Text Box 38"/>
          <p:cNvSpPr txBox="1">
            <a:spLocks noChangeArrowheads="1"/>
          </p:cNvSpPr>
          <p:nvPr/>
        </p:nvSpPr>
        <p:spPr bwMode="auto">
          <a:xfrm>
            <a:off x="45799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2231" name="Text Box 39"/>
          <p:cNvSpPr txBox="1">
            <a:spLocks noChangeArrowheads="1"/>
          </p:cNvSpPr>
          <p:nvPr/>
        </p:nvSpPr>
        <p:spPr bwMode="auto">
          <a:xfrm>
            <a:off x="40465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2232" name="Text Box 40"/>
          <p:cNvSpPr txBox="1">
            <a:spLocks noChangeArrowheads="1"/>
          </p:cNvSpPr>
          <p:nvPr/>
        </p:nvSpPr>
        <p:spPr bwMode="auto">
          <a:xfrm>
            <a:off x="35131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2233" name="Text Box 41"/>
          <p:cNvSpPr txBox="1">
            <a:spLocks noChangeArrowheads="1"/>
          </p:cNvSpPr>
          <p:nvPr/>
        </p:nvSpPr>
        <p:spPr bwMode="auto">
          <a:xfrm>
            <a:off x="56467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2234" name="Text Box 42"/>
          <p:cNvSpPr txBox="1">
            <a:spLocks noChangeArrowheads="1"/>
          </p:cNvSpPr>
          <p:nvPr/>
        </p:nvSpPr>
        <p:spPr bwMode="auto">
          <a:xfrm>
            <a:off x="51133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2235" name="Line 43"/>
          <p:cNvSpPr>
            <a:spLocks noChangeShapeType="1"/>
          </p:cNvSpPr>
          <p:nvPr/>
        </p:nvSpPr>
        <p:spPr bwMode="auto">
          <a:xfrm>
            <a:off x="39703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36" name="Line 44"/>
          <p:cNvSpPr>
            <a:spLocks noChangeShapeType="1"/>
          </p:cNvSpPr>
          <p:nvPr/>
        </p:nvSpPr>
        <p:spPr bwMode="auto">
          <a:xfrm>
            <a:off x="45037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37" name="Line 45"/>
          <p:cNvSpPr>
            <a:spLocks noChangeShapeType="1"/>
          </p:cNvSpPr>
          <p:nvPr/>
        </p:nvSpPr>
        <p:spPr bwMode="auto">
          <a:xfrm>
            <a:off x="50371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38" name="Line 46"/>
          <p:cNvSpPr>
            <a:spLocks noChangeShapeType="1"/>
          </p:cNvSpPr>
          <p:nvPr/>
        </p:nvSpPr>
        <p:spPr bwMode="auto">
          <a:xfrm>
            <a:off x="55705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39" name="Text Box 47"/>
          <p:cNvSpPr txBox="1">
            <a:spLocks noChangeArrowheads="1"/>
          </p:cNvSpPr>
          <p:nvPr/>
        </p:nvSpPr>
        <p:spPr bwMode="auto">
          <a:xfrm>
            <a:off x="3513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2240" name="Text Box 48"/>
          <p:cNvSpPr txBox="1">
            <a:spLocks noChangeArrowheads="1"/>
          </p:cNvSpPr>
          <p:nvPr/>
        </p:nvSpPr>
        <p:spPr bwMode="auto">
          <a:xfrm>
            <a:off x="5037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2241" name="Text Box 49"/>
          <p:cNvSpPr txBox="1">
            <a:spLocks noChangeArrowheads="1"/>
          </p:cNvSpPr>
          <p:nvPr/>
        </p:nvSpPr>
        <p:spPr bwMode="auto">
          <a:xfrm>
            <a:off x="4503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2242" name="Text Box 50"/>
          <p:cNvSpPr txBox="1">
            <a:spLocks noChangeArrowheads="1"/>
          </p:cNvSpPr>
          <p:nvPr/>
        </p:nvSpPr>
        <p:spPr bwMode="auto">
          <a:xfrm>
            <a:off x="402748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2243" name="Text Box 51"/>
          <p:cNvSpPr txBox="1">
            <a:spLocks noChangeArrowheads="1"/>
          </p:cNvSpPr>
          <p:nvPr/>
        </p:nvSpPr>
        <p:spPr bwMode="auto">
          <a:xfrm>
            <a:off x="5646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2244" name="Text Box 52"/>
          <p:cNvSpPr txBox="1">
            <a:spLocks noChangeArrowheads="1"/>
          </p:cNvSpPr>
          <p:nvPr/>
        </p:nvSpPr>
        <p:spPr bwMode="auto">
          <a:xfrm>
            <a:off x="2819400" y="397192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1525588" y="1598613"/>
            <a:ext cx="7315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this list by using the insertion sort algorithm: </a:t>
            </a:r>
          </a:p>
          <a:p>
            <a:pPr lvl="1">
              <a:spcBef>
                <a:spcPct val="20000"/>
              </a:spcBef>
              <a:buFontTx/>
              <a:buBlip>
                <a:blip r:embed="rId4"/>
              </a:buBlip>
            </a:pPr>
            <a:r>
              <a:rPr lang="en-IN" altLang="en-US">
                <a:solidFill>
                  <a:schemeClr val="accent2"/>
                </a:solidFill>
                <a:cs typeface="Times New Roman" panose="02020603050405020304" pitchFamily="18" charset="0"/>
              </a:rPr>
              <a:t>You need to divide the list into two sublists, sorted and unsorted. </a:t>
            </a:r>
          </a:p>
          <a:p>
            <a:pPr lvl="1">
              <a:spcBef>
                <a:spcPct val="20000"/>
              </a:spcBef>
              <a:buFontTx/>
              <a:buBlip>
                <a:blip r:embed="rId4"/>
              </a:buBlip>
            </a:pPr>
            <a:endParaRPr lang="en-US" altLang="en-US" b="1">
              <a:solidFill>
                <a:schemeClr val="accent2"/>
              </a:solidFill>
              <a:cs typeface="Times New Roman" panose="02020603050405020304" pitchFamily="18" charset="0"/>
            </a:endParaRPr>
          </a:p>
        </p:txBody>
      </p:sp>
      <p:sp>
        <p:nvSpPr>
          <p:cNvPr id="418819" name="Text Box 3"/>
          <p:cNvSpPr txBox="1">
            <a:spLocks noChangeArrowheads="1"/>
          </p:cNvSpPr>
          <p:nvPr/>
        </p:nvSpPr>
        <p:spPr bwMode="auto">
          <a:xfrm>
            <a:off x="1462088" y="74715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418921" name="AutoShape 105"/>
          <p:cNvSpPr>
            <a:spLocks noChangeArrowheads="1"/>
          </p:cNvSpPr>
          <p:nvPr/>
        </p:nvSpPr>
        <p:spPr bwMode="auto">
          <a:xfrm>
            <a:off x="3436938" y="3871913"/>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22" name="Text Box 106"/>
          <p:cNvSpPr txBox="1">
            <a:spLocks noChangeArrowheads="1"/>
          </p:cNvSpPr>
          <p:nvPr/>
        </p:nvSpPr>
        <p:spPr bwMode="auto">
          <a:xfrm>
            <a:off x="45799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8923" name="Text Box 107"/>
          <p:cNvSpPr txBox="1">
            <a:spLocks noChangeArrowheads="1"/>
          </p:cNvSpPr>
          <p:nvPr/>
        </p:nvSpPr>
        <p:spPr bwMode="auto">
          <a:xfrm>
            <a:off x="40465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8924" name="Text Box 108"/>
          <p:cNvSpPr txBox="1">
            <a:spLocks noChangeArrowheads="1"/>
          </p:cNvSpPr>
          <p:nvPr/>
        </p:nvSpPr>
        <p:spPr bwMode="auto">
          <a:xfrm>
            <a:off x="35131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8925" name="Text Box 109"/>
          <p:cNvSpPr txBox="1">
            <a:spLocks noChangeArrowheads="1"/>
          </p:cNvSpPr>
          <p:nvPr/>
        </p:nvSpPr>
        <p:spPr bwMode="auto">
          <a:xfrm>
            <a:off x="56467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8926" name="Text Box 110"/>
          <p:cNvSpPr txBox="1">
            <a:spLocks noChangeArrowheads="1"/>
          </p:cNvSpPr>
          <p:nvPr/>
        </p:nvSpPr>
        <p:spPr bwMode="auto">
          <a:xfrm>
            <a:off x="51133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8927" name="Line 111"/>
          <p:cNvSpPr>
            <a:spLocks noChangeShapeType="1"/>
          </p:cNvSpPr>
          <p:nvPr/>
        </p:nvSpPr>
        <p:spPr bwMode="auto">
          <a:xfrm>
            <a:off x="39703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28" name="Line 112"/>
          <p:cNvSpPr>
            <a:spLocks noChangeShapeType="1"/>
          </p:cNvSpPr>
          <p:nvPr/>
        </p:nvSpPr>
        <p:spPr bwMode="auto">
          <a:xfrm>
            <a:off x="45037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29" name="Line 113"/>
          <p:cNvSpPr>
            <a:spLocks noChangeShapeType="1"/>
          </p:cNvSpPr>
          <p:nvPr/>
        </p:nvSpPr>
        <p:spPr bwMode="auto">
          <a:xfrm>
            <a:off x="50371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30" name="Line 114"/>
          <p:cNvSpPr>
            <a:spLocks noChangeShapeType="1"/>
          </p:cNvSpPr>
          <p:nvPr/>
        </p:nvSpPr>
        <p:spPr bwMode="auto">
          <a:xfrm>
            <a:off x="55705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31" name="Text Box 115"/>
          <p:cNvSpPr txBox="1">
            <a:spLocks noChangeArrowheads="1"/>
          </p:cNvSpPr>
          <p:nvPr/>
        </p:nvSpPr>
        <p:spPr bwMode="auto">
          <a:xfrm>
            <a:off x="3513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8932" name="Text Box 116"/>
          <p:cNvSpPr txBox="1">
            <a:spLocks noChangeArrowheads="1"/>
          </p:cNvSpPr>
          <p:nvPr/>
        </p:nvSpPr>
        <p:spPr bwMode="auto">
          <a:xfrm>
            <a:off x="5037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8933" name="Text Box 117"/>
          <p:cNvSpPr txBox="1">
            <a:spLocks noChangeArrowheads="1"/>
          </p:cNvSpPr>
          <p:nvPr/>
        </p:nvSpPr>
        <p:spPr bwMode="auto">
          <a:xfrm>
            <a:off x="4503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8934" name="Text Box 118"/>
          <p:cNvSpPr txBox="1">
            <a:spLocks noChangeArrowheads="1"/>
          </p:cNvSpPr>
          <p:nvPr/>
        </p:nvSpPr>
        <p:spPr bwMode="auto">
          <a:xfrm>
            <a:off x="402748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8935" name="Text Box 119"/>
          <p:cNvSpPr txBox="1">
            <a:spLocks noChangeArrowheads="1"/>
          </p:cNvSpPr>
          <p:nvPr/>
        </p:nvSpPr>
        <p:spPr bwMode="auto">
          <a:xfrm>
            <a:off x="5646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8936" name="Text Box 120"/>
          <p:cNvSpPr txBox="1">
            <a:spLocks noChangeArrowheads="1"/>
          </p:cNvSpPr>
          <p:nvPr/>
        </p:nvSpPr>
        <p:spPr bwMode="auto">
          <a:xfrm>
            <a:off x="2819400" y="397192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8818">
                                            <p:txEl>
                                              <p:pRg st="0" end="0"/>
                                            </p:txEl>
                                          </p:spTgt>
                                        </p:tgtEl>
                                        <p:attrNameLst>
                                          <p:attrName>style.visibility</p:attrName>
                                        </p:attrNameLst>
                                      </p:cBhvr>
                                      <p:to>
                                        <p:strVal val="visible"/>
                                      </p:to>
                                    </p:set>
                                    <p:animEffect transition="in" filter="dissolve">
                                      <p:cBhvr>
                                        <p:cTn id="7" dur="500"/>
                                        <p:tgtEl>
                                          <p:spTgt spid="418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8818">
                                            <p:txEl>
                                              <p:pRg st="1" end="1"/>
                                            </p:txEl>
                                          </p:spTgt>
                                        </p:tgtEl>
                                        <p:attrNameLst>
                                          <p:attrName>style.visibility</p:attrName>
                                        </p:attrNameLst>
                                      </p:cBhvr>
                                      <p:to>
                                        <p:strVal val="visible"/>
                                      </p:to>
                                    </p:set>
                                    <p:animEffect transition="in" filter="dissolve">
                                      <p:cBhvr>
                                        <p:cTn id="12" dur="500"/>
                                        <p:tgtEl>
                                          <p:spTgt spid="4188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dirty="0">
                <a:solidFill>
                  <a:schemeClr val="accent2"/>
                </a:solidFill>
                <a:cs typeface="Times New Roman" panose="02020603050405020304" pitchFamily="18" charset="0"/>
              </a:rPr>
              <a:t>Sorting is implemented in a program by using an algorithm.</a:t>
            </a:r>
          </a:p>
          <a:p>
            <a:pPr>
              <a:spcBef>
                <a:spcPct val="20000"/>
              </a:spcBef>
              <a:buFontTx/>
              <a:buBlip>
                <a:blip r:embed="rId3"/>
              </a:buBlip>
            </a:pPr>
            <a:r>
              <a:rPr lang="en-IN" altLang="en-US" sz="2000" dirty="0">
                <a:solidFill>
                  <a:schemeClr val="accent2"/>
                </a:solidFill>
                <a:cs typeface="Times New Roman" panose="02020603050405020304" pitchFamily="18" charset="0"/>
              </a:rPr>
              <a:t>Some sorting algorithms are: </a:t>
            </a:r>
          </a:p>
          <a:p>
            <a:pPr lvl="1">
              <a:spcBef>
                <a:spcPct val="20000"/>
              </a:spcBef>
              <a:buFontTx/>
              <a:buBlip>
                <a:blip r:embed="rId4"/>
              </a:buBlip>
            </a:pPr>
            <a:r>
              <a:rPr lang="en-US" altLang="en-US" dirty="0">
                <a:solidFill>
                  <a:schemeClr val="accent2"/>
                </a:solidFill>
                <a:cs typeface="Times New Roman" panose="02020603050405020304" pitchFamily="18" charset="0"/>
              </a:rPr>
              <a:t>Bubble sort </a:t>
            </a:r>
          </a:p>
          <a:p>
            <a:pPr lvl="1">
              <a:spcBef>
                <a:spcPct val="20000"/>
              </a:spcBef>
              <a:buFontTx/>
              <a:buBlip>
                <a:blip r:embed="rId4"/>
              </a:buBlip>
            </a:pPr>
            <a:r>
              <a:rPr lang="en-US" altLang="en-US" dirty="0">
                <a:solidFill>
                  <a:schemeClr val="accent2"/>
                </a:solidFill>
                <a:cs typeface="Times New Roman" panose="02020603050405020304" pitchFamily="18" charset="0"/>
              </a:rPr>
              <a:t>Selection sort </a:t>
            </a:r>
          </a:p>
          <a:p>
            <a:pPr lvl="1">
              <a:spcBef>
                <a:spcPct val="20000"/>
              </a:spcBef>
              <a:buFontTx/>
              <a:buBlip>
                <a:blip r:embed="rId4"/>
              </a:buBlip>
            </a:pPr>
            <a:r>
              <a:rPr lang="en-US" altLang="en-US" dirty="0">
                <a:solidFill>
                  <a:schemeClr val="accent2"/>
                </a:solidFill>
                <a:cs typeface="Times New Roman" panose="02020603050405020304" pitchFamily="18" charset="0"/>
              </a:rPr>
              <a:t>Insertion sort</a:t>
            </a:r>
          </a:p>
          <a:p>
            <a:pPr lvl="1">
              <a:spcBef>
                <a:spcPct val="20000"/>
              </a:spcBef>
              <a:buFontTx/>
              <a:buBlip>
                <a:blip r:embed="rId4"/>
              </a:buBlip>
            </a:pPr>
            <a:r>
              <a:rPr lang="en-US" altLang="en-US" dirty="0">
                <a:solidFill>
                  <a:schemeClr val="accent2"/>
                </a:solidFill>
                <a:cs typeface="Times New Roman" panose="02020603050405020304" pitchFamily="18" charset="0"/>
              </a:rPr>
              <a:t>Shell sort </a:t>
            </a:r>
          </a:p>
          <a:p>
            <a:pPr lvl="1">
              <a:spcBef>
                <a:spcPct val="20000"/>
              </a:spcBef>
              <a:buFontTx/>
              <a:buBlip>
                <a:blip r:embed="rId4"/>
              </a:buBlip>
            </a:pPr>
            <a:r>
              <a:rPr lang="en-US" altLang="en-US" dirty="0">
                <a:solidFill>
                  <a:schemeClr val="accent2"/>
                </a:solidFill>
                <a:cs typeface="Times New Roman" panose="02020603050405020304" pitchFamily="18" charset="0"/>
              </a:rPr>
              <a:t>Merge sort</a:t>
            </a:r>
          </a:p>
          <a:p>
            <a:pPr lvl="1">
              <a:spcBef>
                <a:spcPct val="20000"/>
              </a:spcBef>
              <a:buFontTx/>
              <a:buBlip>
                <a:blip r:embed="rId4"/>
              </a:buBlip>
            </a:pPr>
            <a:r>
              <a:rPr lang="en-US" altLang="en-US" dirty="0">
                <a:solidFill>
                  <a:schemeClr val="accent2"/>
                </a:solidFill>
                <a:cs typeface="Times New Roman" panose="02020603050405020304" pitchFamily="18" charset="0"/>
              </a:rPr>
              <a:t>Quick sort </a:t>
            </a:r>
          </a:p>
          <a:p>
            <a:pPr lvl="1">
              <a:spcBef>
                <a:spcPct val="20000"/>
              </a:spcBef>
              <a:buFontTx/>
              <a:buBlip>
                <a:blip r:embed="rId4"/>
              </a:buBlip>
            </a:pPr>
            <a:r>
              <a:rPr lang="en-US" altLang="en-US" dirty="0">
                <a:solidFill>
                  <a:schemeClr val="accent2"/>
                </a:solidFill>
                <a:cs typeface="Times New Roman" panose="02020603050405020304" pitchFamily="18" charset="0"/>
              </a:rPr>
              <a:t>Heap sort</a:t>
            </a:r>
          </a:p>
          <a:p>
            <a:pPr>
              <a:spcBef>
                <a:spcPct val="20000"/>
              </a:spcBef>
              <a:buFontTx/>
              <a:buBlip>
                <a:blip r:embed="rId3"/>
              </a:buBlip>
            </a:pPr>
            <a:r>
              <a:rPr lang="en-IN" altLang="en-US" dirty="0">
                <a:solidFill>
                  <a:schemeClr val="accent2"/>
                </a:solidFill>
              </a:rPr>
              <a:t>To select an appropriate algorithm, you need to consider the following:</a:t>
            </a:r>
          </a:p>
          <a:p>
            <a:pPr lvl="1">
              <a:spcBef>
                <a:spcPct val="20000"/>
              </a:spcBef>
              <a:buFontTx/>
              <a:buBlip>
                <a:blip r:embed="rId4"/>
              </a:buBlip>
            </a:pPr>
            <a:r>
              <a:rPr lang="en-IN" altLang="en-US" dirty="0">
                <a:solidFill>
                  <a:schemeClr val="accent2"/>
                </a:solidFill>
              </a:rPr>
              <a:t>Execution time</a:t>
            </a:r>
          </a:p>
          <a:p>
            <a:pPr lvl="1">
              <a:spcBef>
                <a:spcPct val="20000"/>
              </a:spcBef>
              <a:buFontTx/>
              <a:buBlip>
                <a:blip r:embed="rId4"/>
              </a:buBlip>
            </a:pPr>
            <a:r>
              <a:rPr lang="en-IN" altLang="en-US" dirty="0">
                <a:solidFill>
                  <a:schemeClr val="accent2"/>
                </a:solidFill>
              </a:rPr>
              <a:t>Storage space</a:t>
            </a:r>
          </a:p>
          <a:p>
            <a:pPr lvl="1">
              <a:spcBef>
                <a:spcPct val="20000"/>
              </a:spcBef>
              <a:buFontTx/>
              <a:buBlip>
                <a:blip r:embed="rId4"/>
              </a:buBlip>
            </a:pPr>
            <a:r>
              <a:rPr lang="en-IN" altLang="en-US" dirty="0">
                <a:solidFill>
                  <a:schemeClr val="accent2"/>
                </a:solidFill>
              </a:rPr>
              <a:t>Programming effort</a:t>
            </a:r>
          </a:p>
        </p:txBody>
      </p:sp>
      <p:sp>
        <p:nvSpPr>
          <p:cNvPr id="274435" name="Text Box 3"/>
          <p:cNvSpPr txBox="1">
            <a:spLocks noChangeArrowheads="1"/>
          </p:cNvSpPr>
          <p:nvPr/>
        </p:nvSpPr>
        <p:spPr bwMode="auto">
          <a:xfrm>
            <a:off x="1468036"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Selecting a Sorting Algorithm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4434">
                                            <p:txEl>
                                              <p:pRg st="1" end="1"/>
                                            </p:txEl>
                                          </p:spTgt>
                                        </p:tgtEl>
                                        <p:attrNameLst>
                                          <p:attrName>style.visibility</p:attrName>
                                        </p:attrNameLst>
                                      </p:cBhvr>
                                      <p:to>
                                        <p:strVal val="visible"/>
                                      </p:to>
                                    </p:set>
                                    <p:animEffect transition="in" filter="dissolve">
                                      <p:cBhvr>
                                        <p:cTn id="7" dur="500"/>
                                        <p:tgtEl>
                                          <p:spTgt spid="27443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4434">
                                            <p:txEl>
                                              <p:pRg st="0" end="0"/>
                                            </p:txEl>
                                          </p:spTgt>
                                        </p:tgtEl>
                                        <p:attrNameLst>
                                          <p:attrName>style.visibility</p:attrName>
                                        </p:attrNameLst>
                                      </p:cBhvr>
                                      <p:to>
                                        <p:strVal val="visible"/>
                                      </p:to>
                                    </p:set>
                                    <p:animEffect transition="in" filter="dissolve">
                                      <p:cBhvr>
                                        <p:cTn id="10" dur="500"/>
                                        <p:tgtEl>
                                          <p:spTgt spid="27443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74434">
                                            <p:txEl>
                                              <p:pRg st="2" end="2"/>
                                            </p:txEl>
                                          </p:spTgt>
                                        </p:tgtEl>
                                        <p:attrNameLst>
                                          <p:attrName>style.visibility</p:attrName>
                                        </p:attrNameLst>
                                      </p:cBhvr>
                                      <p:to>
                                        <p:strVal val="visible"/>
                                      </p:to>
                                    </p:set>
                                    <p:animEffect transition="in" filter="dissolve">
                                      <p:cBhvr>
                                        <p:cTn id="13" dur="500"/>
                                        <p:tgtEl>
                                          <p:spTgt spid="27443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74434">
                                            <p:txEl>
                                              <p:pRg st="3" end="3"/>
                                            </p:txEl>
                                          </p:spTgt>
                                        </p:tgtEl>
                                        <p:attrNameLst>
                                          <p:attrName>style.visibility</p:attrName>
                                        </p:attrNameLst>
                                      </p:cBhvr>
                                      <p:to>
                                        <p:strVal val="visible"/>
                                      </p:to>
                                    </p:set>
                                    <p:animEffect transition="in" filter="dissolve">
                                      <p:cBhvr>
                                        <p:cTn id="16" dur="500"/>
                                        <p:tgtEl>
                                          <p:spTgt spid="274434">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74434">
                                            <p:txEl>
                                              <p:pRg st="4" end="4"/>
                                            </p:txEl>
                                          </p:spTgt>
                                        </p:tgtEl>
                                        <p:attrNameLst>
                                          <p:attrName>style.visibility</p:attrName>
                                        </p:attrNameLst>
                                      </p:cBhvr>
                                      <p:to>
                                        <p:strVal val="visible"/>
                                      </p:to>
                                    </p:set>
                                    <p:animEffect transition="in" filter="dissolve">
                                      <p:cBhvr>
                                        <p:cTn id="19" dur="500"/>
                                        <p:tgtEl>
                                          <p:spTgt spid="274434">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74434">
                                            <p:txEl>
                                              <p:pRg st="5" end="5"/>
                                            </p:txEl>
                                          </p:spTgt>
                                        </p:tgtEl>
                                        <p:attrNameLst>
                                          <p:attrName>style.visibility</p:attrName>
                                        </p:attrNameLst>
                                      </p:cBhvr>
                                      <p:to>
                                        <p:strVal val="visible"/>
                                      </p:to>
                                    </p:set>
                                    <p:animEffect transition="in" filter="dissolve">
                                      <p:cBhvr>
                                        <p:cTn id="22" dur="500"/>
                                        <p:tgtEl>
                                          <p:spTgt spid="274434">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74434">
                                            <p:txEl>
                                              <p:pRg st="6" end="6"/>
                                            </p:txEl>
                                          </p:spTgt>
                                        </p:tgtEl>
                                        <p:attrNameLst>
                                          <p:attrName>style.visibility</p:attrName>
                                        </p:attrNameLst>
                                      </p:cBhvr>
                                      <p:to>
                                        <p:strVal val="visible"/>
                                      </p:to>
                                    </p:set>
                                    <p:animEffect transition="in" filter="dissolve">
                                      <p:cBhvr>
                                        <p:cTn id="25" dur="500"/>
                                        <p:tgtEl>
                                          <p:spTgt spid="274434">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74434">
                                            <p:txEl>
                                              <p:pRg st="7" end="7"/>
                                            </p:txEl>
                                          </p:spTgt>
                                        </p:tgtEl>
                                        <p:attrNameLst>
                                          <p:attrName>style.visibility</p:attrName>
                                        </p:attrNameLst>
                                      </p:cBhvr>
                                      <p:to>
                                        <p:strVal val="visible"/>
                                      </p:to>
                                    </p:set>
                                    <p:animEffect transition="in" filter="dissolve">
                                      <p:cBhvr>
                                        <p:cTn id="28" dur="500"/>
                                        <p:tgtEl>
                                          <p:spTgt spid="274434">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74434">
                                            <p:txEl>
                                              <p:pRg st="8" end="8"/>
                                            </p:txEl>
                                          </p:spTgt>
                                        </p:tgtEl>
                                        <p:attrNameLst>
                                          <p:attrName>style.visibility</p:attrName>
                                        </p:attrNameLst>
                                      </p:cBhvr>
                                      <p:to>
                                        <p:strVal val="visible"/>
                                      </p:to>
                                    </p:set>
                                    <p:animEffect transition="in" filter="dissolve">
                                      <p:cBhvr>
                                        <p:cTn id="31" dur="500"/>
                                        <p:tgtEl>
                                          <p:spTgt spid="274434">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74434">
                                            <p:txEl>
                                              <p:pRg st="9" end="9"/>
                                            </p:txEl>
                                          </p:spTgt>
                                        </p:tgtEl>
                                        <p:attrNameLst>
                                          <p:attrName>style.visibility</p:attrName>
                                        </p:attrNameLst>
                                      </p:cBhvr>
                                      <p:to>
                                        <p:strVal val="visible"/>
                                      </p:to>
                                    </p:set>
                                    <p:animEffect transition="in" filter="dissolve">
                                      <p:cBhvr>
                                        <p:cTn id="34" dur="500"/>
                                        <p:tgtEl>
                                          <p:spTgt spid="274434">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74434">
                                            <p:txEl>
                                              <p:pRg st="10" end="10"/>
                                            </p:txEl>
                                          </p:spTgt>
                                        </p:tgtEl>
                                        <p:attrNameLst>
                                          <p:attrName>style.visibility</p:attrName>
                                        </p:attrNameLst>
                                      </p:cBhvr>
                                      <p:to>
                                        <p:strVal val="visible"/>
                                      </p:to>
                                    </p:set>
                                    <p:animEffect transition="in" filter="dissolve">
                                      <p:cBhvr>
                                        <p:cTn id="37" dur="500"/>
                                        <p:tgtEl>
                                          <p:spTgt spid="274434">
                                            <p:txEl>
                                              <p:pRg st="10" end="1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74434">
                                            <p:txEl>
                                              <p:pRg st="11" end="11"/>
                                            </p:txEl>
                                          </p:spTgt>
                                        </p:tgtEl>
                                        <p:attrNameLst>
                                          <p:attrName>style.visibility</p:attrName>
                                        </p:attrNameLst>
                                      </p:cBhvr>
                                      <p:to>
                                        <p:strVal val="visible"/>
                                      </p:to>
                                    </p:set>
                                    <p:animEffect transition="in" filter="dissolve">
                                      <p:cBhvr>
                                        <p:cTn id="40" dur="500"/>
                                        <p:tgtEl>
                                          <p:spTgt spid="274434">
                                            <p:txEl>
                                              <p:pRg st="11" end="1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74434">
                                            <p:txEl>
                                              <p:pRg st="12" end="12"/>
                                            </p:txEl>
                                          </p:spTgt>
                                        </p:tgtEl>
                                        <p:attrNameLst>
                                          <p:attrName>style.visibility</p:attrName>
                                        </p:attrNameLst>
                                      </p:cBhvr>
                                      <p:to>
                                        <p:strVal val="visible"/>
                                      </p:to>
                                    </p:set>
                                    <p:animEffect transition="in" filter="dissolve">
                                      <p:cBhvr>
                                        <p:cTn id="43" dur="500"/>
                                        <p:tgtEl>
                                          <p:spTgt spid="27443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1524000" y="1600200"/>
            <a:ext cx="731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this list by using the insertion sort algorithm: </a:t>
            </a:r>
          </a:p>
          <a:p>
            <a:pPr lvl="1">
              <a:spcBef>
                <a:spcPct val="20000"/>
              </a:spcBef>
              <a:buFontTx/>
              <a:buBlip>
                <a:blip r:embed="rId4"/>
              </a:buBlip>
            </a:pPr>
            <a:r>
              <a:rPr lang="en-IN" altLang="en-US">
                <a:solidFill>
                  <a:schemeClr val="accent2"/>
                </a:solidFill>
                <a:cs typeface="Times New Roman" panose="02020603050405020304" pitchFamily="18" charset="0"/>
              </a:rPr>
              <a:t>You need to divide the list into two sublists, sorted and unsorted. </a:t>
            </a:r>
          </a:p>
          <a:p>
            <a:pPr lvl="1">
              <a:spcBef>
                <a:spcPct val="20000"/>
              </a:spcBef>
              <a:buFontTx/>
              <a:buBlip>
                <a:blip r:embed="rId4"/>
              </a:buBlip>
            </a:pPr>
            <a:r>
              <a:rPr lang="en-US" altLang="en-US">
                <a:solidFill>
                  <a:schemeClr val="accent2"/>
                </a:solidFill>
              </a:rPr>
              <a:t>Initially, the sorted list has the first element and the unsorted list has the remaining 4 elements.</a:t>
            </a:r>
            <a:endParaRPr lang="en-US" altLang="en-US" b="1">
              <a:solidFill>
                <a:schemeClr val="accent2"/>
              </a:solidFill>
              <a:cs typeface="Times New Roman" panose="02020603050405020304" pitchFamily="18" charset="0"/>
            </a:endParaRPr>
          </a:p>
        </p:txBody>
      </p:sp>
      <p:sp>
        <p:nvSpPr>
          <p:cNvPr id="679939" name="Text Box 3"/>
          <p:cNvSpPr txBox="1">
            <a:spLocks noChangeArrowheads="1"/>
          </p:cNvSpPr>
          <p:nvPr/>
        </p:nvSpPr>
        <p:spPr bwMode="auto">
          <a:xfrm>
            <a:off x="1504950" y="72887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79940"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79941"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sp>
        <p:nvSpPr>
          <p:cNvPr id="679942" name="AutoShape 6"/>
          <p:cNvSpPr>
            <a:spLocks noChangeArrowheads="1"/>
          </p:cNvSpPr>
          <p:nvPr/>
        </p:nvSpPr>
        <p:spPr bwMode="auto">
          <a:xfrm>
            <a:off x="3084513" y="3871913"/>
            <a:ext cx="533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3" name="Text Box 7"/>
          <p:cNvSpPr txBox="1">
            <a:spLocks noChangeArrowheads="1"/>
          </p:cNvSpPr>
          <p:nvPr/>
        </p:nvSpPr>
        <p:spPr bwMode="auto">
          <a:xfrm>
            <a:off x="31607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9944" name="Text Box 8"/>
          <p:cNvSpPr txBox="1">
            <a:spLocks noChangeArrowheads="1"/>
          </p:cNvSpPr>
          <p:nvPr/>
        </p:nvSpPr>
        <p:spPr bwMode="auto">
          <a:xfrm>
            <a:off x="3160713" y="3948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9945" name="AutoShape 9"/>
          <p:cNvSpPr>
            <a:spLocks noChangeArrowheads="1"/>
          </p:cNvSpPr>
          <p:nvPr/>
        </p:nvSpPr>
        <p:spPr bwMode="auto">
          <a:xfrm>
            <a:off x="4876800" y="3857625"/>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6" name="Line 10"/>
          <p:cNvSpPr>
            <a:spLocks noChangeShapeType="1"/>
          </p:cNvSpPr>
          <p:nvPr/>
        </p:nvSpPr>
        <p:spPr bwMode="auto">
          <a:xfrm>
            <a:off x="54102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947" name="Line 11"/>
          <p:cNvSpPr>
            <a:spLocks noChangeShapeType="1"/>
          </p:cNvSpPr>
          <p:nvPr/>
        </p:nvSpPr>
        <p:spPr bwMode="auto">
          <a:xfrm>
            <a:off x="59436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948" name="Line 12"/>
          <p:cNvSpPr>
            <a:spLocks noChangeShapeType="1"/>
          </p:cNvSpPr>
          <p:nvPr/>
        </p:nvSpPr>
        <p:spPr bwMode="auto">
          <a:xfrm>
            <a:off x="64770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949" name="Text Box 13"/>
          <p:cNvSpPr txBox="1">
            <a:spLocks noChangeArrowheads="1"/>
          </p:cNvSpPr>
          <p:nvPr/>
        </p:nvSpPr>
        <p:spPr bwMode="auto">
          <a:xfrm>
            <a:off x="59436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9950" name="Text Box 14"/>
          <p:cNvSpPr txBox="1">
            <a:spLocks noChangeArrowheads="1"/>
          </p:cNvSpPr>
          <p:nvPr/>
        </p:nvSpPr>
        <p:spPr bwMode="auto">
          <a:xfrm>
            <a:off x="5410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9951" name="Text Box 15"/>
          <p:cNvSpPr txBox="1">
            <a:spLocks noChangeArrowheads="1"/>
          </p:cNvSpPr>
          <p:nvPr/>
        </p:nvSpPr>
        <p:spPr bwMode="auto">
          <a:xfrm>
            <a:off x="493395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9952" name="Text Box 16"/>
          <p:cNvSpPr txBox="1">
            <a:spLocks noChangeArrowheads="1"/>
          </p:cNvSpPr>
          <p:nvPr/>
        </p:nvSpPr>
        <p:spPr bwMode="auto">
          <a:xfrm>
            <a:off x="6553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9953" name="Text Box 17"/>
          <p:cNvSpPr txBox="1">
            <a:spLocks noChangeArrowheads="1"/>
          </p:cNvSpPr>
          <p:nvPr/>
        </p:nvSpPr>
        <p:spPr bwMode="auto">
          <a:xfrm>
            <a:off x="54943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79954" name="Text Box 18"/>
          <p:cNvSpPr txBox="1">
            <a:spLocks noChangeArrowheads="1"/>
          </p:cNvSpPr>
          <p:nvPr/>
        </p:nvSpPr>
        <p:spPr bwMode="auto">
          <a:xfrm>
            <a:off x="49609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9955" name="Text Box 19"/>
          <p:cNvSpPr txBox="1">
            <a:spLocks noChangeArrowheads="1"/>
          </p:cNvSpPr>
          <p:nvPr/>
        </p:nvSpPr>
        <p:spPr bwMode="auto">
          <a:xfrm>
            <a:off x="65611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9956" name="Text Box 20"/>
          <p:cNvSpPr txBox="1">
            <a:spLocks noChangeArrowheads="1"/>
          </p:cNvSpPr>
          <p:nvPr/>
        </p:nvSpPr>
        <p:spPr bwMode="auto">
          <a:xfrm>
            <a:off x="60277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dissolve">
                                      <p:cBhvr>
                                        <p:cTn id="7" dur="500"/>
                                        <p:tgtEl>
                                          <p:spTgt spid="6799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9941"/>
                                        </p:tgtEl>
                                        <p:attrNameLst>
                                          <p:attrName>style.visibility</p:attrName>
                                        </p:attrNameLst>
                                      </p:cBhvr>
                                      <p:to>
                                        <p:strVal val="visible"/>
                                      </p:to>
                                    </p:set>
                                    <p:animEffect transition="in" filter="dissolve">
                                      <p:cBhvr>
                                        <p:cTn id="10" dur="500"/>
                                        <p:tgtEl>
                                          <p:spTgt spid="679941"/>
                                        </p:tgtEl>
                                      </p:cBhvr>
                                    </p:animEffect>
                                  </p:childTnLst>
                                </p:cTn>
                              </p:par>
                              <p:par>
                                <p:cTn id="11" presetID="9" presetClass="entr" presetSubtype="0" fill="hold" nodeType="withEffect">
                                  <p:stCondLst>
                                    <p:cond delay="0"/>
                                  </p:stCondLst>
                                  <p:childTnLst>
                                    <p:set>
                                      <p:cBhvr>
                                        <p:cTn id="12" dur="1" fill="hold">
                                          <p:stCondLst>
                                            <p:cond delay="0"/>
                                          </p:stCondLst>
                                        </p:cTn>
                                        <p:tgtEl>
                                          <p:spTgt spid="679942"/>
                                        </p:tgtEl>
                                        <p:attrNameLst>
                                          <p:attrName>style.visibility</p:attrName>
                                        </p:attrNameLst>
                                      </p:cBhvr>
                                      <p:to>
                                        <p:strVal val="visible"/>
                                      </p:to>
                                    </p:set>
                                    <p:animEffect transition="in" filter="dissolve">
                                      <p:cBhvr>
                                        <p:cTn id="13" dur="500"/>
                                        <p:tgtEl>
                                          <p:spTgt spid="6799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79943"/>
                                        </p:tgtEl>
                                        <p:attrNameLst>
                                          <p:attrName>style.visibility</p:attrName>
                                        </p:attrNameLst>
                                      </p:cBhvr>
                                      <p:to>
                                        <p:strVal val="visible"/>
                                      </p:to>
                                    </p:set>
                                    <p:animEffect transition="in" filter="dissolve">
                                      <p:cBhvr>
                                        <p:cTn id="16" dur="500"/>
                                        <p:tgtEl>
                                          <p:spTgt spid="67994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9944"/>
                                        </p:tgtEl>
                                        <p:attrNameLst>
                                          <p:attrName>style.visibility</p:attrName>
                                        </p:attrNameLst>
                                      </p:cBhvr>
                                      <p:to>
                                        <p:strVal val="visible"/>
                                      </p:to>
                                    </p:set>
                                    <p:animEffect transition="in" filter="dissolve">
                                      <p:cBhvr>
                                        <p:cTn id="19" dur="500"/>
                                        <p:tgtEl>
                                          <p:spTgt spid="679944"/>
                                        </p:tgtEl>
                                      </p:cBhvr>
                                    </p:animEffect>
                                  </p:childTnLst>
                                </p:cTn>
                              </p:par>
                              <p:par>
                                <p:cTn id="20" presetID="9" presetClass="entr" presetSubtype="0" fill="hold" nodeType="withEffect">
                                  <p:stCondLst>
                                    <p:cond delay="0"/>
                                  </p:stCondLst>
                                  <p:childTnLst>
                                    <p:set>
                                      <p:cBhvr>
                                        <p:cTn id="21" dur="1" fill="hold">
                                          <p:stCondLst>
                                            <p:cond delay="0"/>
                                          </p:stCondLst>
                                        </p:cTn>
                                        <p:tgtEl>
                                          <p:spTgt spid="679945"/>
                                        </p:tgtEl>
                                        <p:attrNameLst>
                                          <p:attrName>style.visibility</p:attrName>
                                        </p:attrNameLst>
                                      </p:cBhvr>
                                      <p:to>
                                        <p:strVal val="visible"/>
                                      </p:to>
                                    </p:set>
                                    <p:animEffect transition="in" filter="dissolve">
                                      <p:cBhvr>
                                        <p:cTn id="22" dur="500"/>
                                        <p:tgtEl>
                                          <p:spTgt spid="679945"/>
                                        </p:tgtEl>
                                      </p:cBhvr>
                                    </p:animEffect>
                                  </p:childTnLst>
                                </p:cTn>
                              </p:par>
                              <p:par>
                                <p:cTn id="23" presetID="9" presetClass="entr" presetSubtype="0" fill="hold" nodeType="withEffect">
                                  <p:stCondLst>
                                    <p:cond delay="0"/>
                                  </p:stCondLst>
                                  <p:childTnLst>
                                    <p:set>
                                      <p:cBhvr>
                                        <p:cTn id="24" dur="1" fill="hold">
                                          <p:stCondLst>
                                            <p:cond delay="0"/>
                                          </p:stCondLst>
                                        </p:cTn>
                                        <p:tgtEl>
                                          <p:spTgt spid="679946"/>
                                        </p:tgtEl>
                                        <p:attrNameLst>
                                          <p:attrName>style.visibility</p:attrName>
                                        </p:attrNameLst>
                                      </p:cBhvr>
                                      <p:to>
                                        <p:strVal val="visible"/>
                                      </p:to>
                                    </p:set>
                                    <p:animEffect transition="in" filter="dissolve">
                                      <p:cBhvr>
                                        <p:cTn id="25" dur="500"/>
                                        <p:tgtEl>
                                          <p:spTgt spid="679946"/>
                                        </p:tgtEl>
                                      </p:cBhvr>
                                    </p:animEffect>
                                  </p:childTnLst>
                                </p:cTn>
                              </p:par>
                              <p:par>
                                <p:cTn id="26" presetID="9" presetClass="entr" presetSubtype="0" fill="hold" nodeType="withEffect">
                                  <p:stCondLst>
                                    <p:cond delay="0"/>
                                  </p:stCondLst>
                                  <p:childTnLst>
                                    <p:set>
                                      <p:cBhvr>
                                        <p:cTn id="27" dur="1" fill="hold">
                                          <p:stCondLst>
                                            <p:cond delay="0"/>
                                          </p:stCondLst>
                                        </p:cTn>
                                        <p:tgtEl>
                                          <p:spTgt spid="679947"/>
                                        </p:tgtEl>
                                        <p:attrNameLst>
                                          <p:attrName>style.visibility</p:attrName>
                                        </p:attrNameLst>
                                      </p:cBhvr>
                                      <p:to>
                                        <p:strVal val="visible"/>
                                      </p:to>
                                    </p:set>
                                    <p:animEffect transition="in" filter="dissolve">
                                      <p:cBhvr>
                                        <p:cTn id="28" dur="500"/>
                                        <p:tgtEl>
                                          <p:spTgt spid="679947"/>
                                        </p:tgtEl>
                                      </p:cBhvr>
                                    </p:animEffect>
                                  </p:childTnLst>
                                </p:cTn>
                              </p:par>
                              <p:par>
                                <p:cTn id="29" presetID="9" presetClass="entr" presetSubtype="0" fill="hold" nodeType="withEffect">
                                  <p:stCondLst>
                                    <p:cond delay="0"/>
                                  </p:stCondLst>
                                  <p:childTnLst>
                                    <p:set>
                                      <p:cBhvr>
                                        <p:cTn id="30" dur="1" fill="hold">
                                          <p:stCondLst>
                                            <p:cond delay="0"/>
                                          </p:stCondLst>
                                        </p:cTn>
                                        <p:tgtEl>
                                          <p:spTgt spid="679948"/>
                                        </p:tgtEl>
                                        <p:attrNameLst>
                                          <p:attrName>style.visibility</p:attrName>
                                        </p:attrNameLst>
                                      </p:cBhvr>
                                      <p:to>
                                        <p:strVal val="visible"/>
                                      </p:to>
                                    </p:set>
                                    <p:animEffect transition="in" filter="dissolve">
                                      <p:cBhvr>
                                        <p:cTn id="31" dur="500"/>
                                        <p:tgtEl>
                                          <p:spTgt spid="6799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79949"/>
                                        </p:tgtEl>
                                        <p:attrNameLst>
                                          <p:attrName>style.visibility</p:attrName>
                                        </p:attrNameLst>
                                      </p:cBhvr>
                                      <p:to>
                                        <p:strVal val="visible"/>
                                      </p:to>
                                    </p:set>
                                    <p:animEffect transition="in" filter="dissolve">
                                      <p:cBhvr>
                                        <p:cTn id="34" dur="500"/>
                                        <p:tgtEl>
                                          <p:spTgt spid="6799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9950"/>
                                        </p:tgtEl>
                                        <p:attrNameLst>
                                          <p:attrName>style.visibility</p:attrName>
                                        </p:attrNameLst>
                                      </p:cBhvr>
                                      <p:to>
                                        <p:strVal val="visible"/>
                                      </p:to>
                                    </p:set>
                                    <p:animEffect transition="in" filter="dissolve">
                                      <p:cBhvr>
                                        <p:cTn id="37" dur="500"/>
                                        <p:tgtEl>
                                          <p:spTgt spid="6799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79951"/>
                                        </p:tgtEl>
                                        <p:attrNameLst>
                                          <p:attrName>style.visibility</p:attrName>
                                        </p:attrNameLst>
                                      </p:cBhvr>
                                      <p:to>
                                        <p:strVal val="visible"/>
                                      </p:to>
                                    </p:set>
                                    <p:animEffect transition="in" filter="dissolve">
                                      <p:cBhvr>
                                        <p:cTn id="40" dur="500"/>
                                        <p:tgtEl>
                                          <p:spTgt spid="6799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79952"/>
                                        </p:tgtEl>
                                        <p:attrNameLst>
                                          <p:attrName>style.visibility</p:attrName>
                                        </p:attrNameLst>
                                      </p:cBhvr>
                                      <p:to>
                                        <p:strVal val="visible"/>
                                      </p:to>
                                    </p:set>
                                    <p:animEffect transition="in" filter="dissolve">
                                      <p:cBhvr>
                                        <p:cTn id="43" dur="500"/>
                                        <p:tgtEl>
                                          <p:spTgt spid="67995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79953"/>
                                        </p:tgtEl>
                                        <p:attrNameLst>
                                          <p:attrName>style.visibility</p:attrName>
                                        </p:attrNameLst>
                                      </p:cBhvr>
                                      <p:to>
                                        <p:strVal val="visible"/>
                                      </p:to>
                                    </p:set>
                                    <p:animEffect transition="in" filter="dissolve">
                                      <p:cBhvr>
                                        <p:cTn id="46" dur="500"/>
                                        <p:tgtEl>
                                          <p:spTgt spid="67995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79954"/>
                                        </p:tgtEl>
                                        <p:attrNameLst>
                                          <p:attrName>style.visibility</p:attrName>
                                        </p:attrNameLst>
                                      </p:cBhvr>
                                      <p:to>
                                        <p:strVal val="visible"/>
                                      </p:to>
                                    </p:set>
                                    <p:animEffect transition="in" filter="dissolve">
                                      <p:cBhvr>
                                        <p:cTn id="49" dur="500"/>
                                        <p:tgtEl>
                                          <p:spTgt spid="67995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9955"/>
                                        </p:tgtEl>
                                        <p:attrNameLst>
                                          <p:attrName>style.visibility</p:attrName>
                                        </p:attrNameLst>
                                      </p:cBhvr>
                                      <p:to>
                                        <p:strVal val="visible"/>
                                      </p:to>
                                    </p:set>
                                    <p:animEffect transition="in" filter="dissolve">
                                      <p:cBhvr>
                                        <p:cTn id="52" dur="500"/>
                                        <p:tgtEl>
                                          <p:spTgt spid="67995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79956"/>
                                        </p:tgtEl>
                                        <p:attrNameLst>
                                          <p:attrName>style.visibility</p:attrName>
                                        </p:attrNameLst>
                                      </p:cBhvr>
                                      <p:to>
                                        <p:strVal val="visible"/>
                                      </p:to>
                                    </p:set>
                                    <p:animEffect transition="in" filter="dissolve">
                                      <p:cBhvr>
                                        <p:cTn id="55" dur="500"/>
                                        <p:tgtEl>
                                          <p:spTgt spid="67995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679938">
                                            <p:txEl>
                                              <p:pRg st="2" end="2"/>
                                            </p:txEl>
                                          </p:spTgt>
                                        </p:tgtEl>
                                        <p:attrNameLst>
                                          <p:attrName>style.visibility</p:attrName>
                                        </p:attrNameLst>
                                      </p:cBhvr>
                                      <p:to>
                                        <p:strVal val="visible"/>
                                      </p:to>
                                    </p:set>
                                    <p:animEffect transition="in" filter="dissolve">
                                      <p:cBhvr>
                                        <p:cTn id="60" dur="500"/>
                                        <p:tgtEl>
                                          <p:spTgt spid="67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p:bldP spid="679943" grpId="0"/>
      <p:bldP spid="679944" grpId="0"/>
      <p:bldP spid="679949" grpId="0"/>
      <p:bldP spid="679950" grpId="0"/>
      <p:bldP spid="679951" grpId="0"/>
      <p:bldP spid="679952" grpId="0"/>
      <p:bldP spid="679953" grpId="0"/>
      <p:bldP spid="679954" grpId="0"/>
      <p:bldP spid="679955" grpId="0"/>
      <p:bldP spid="6799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420867" name="Text Box 3"/>
          <p:cNvSpPr txBox="1">
            <a:spLocks noChangeArrowheads="1"/>
          </p:cNvSpPr>
          <p:nvPr/>
        </p:nvSpPr>
        <p:spPr bwMode="auto">
          <a:xfrm>
            <a:off x="1504950" y="7350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420986" name="AutoShape 122"/>
          <p:cNvSpPr>
            <a:spLocks noChangeArrowheads="1"/>
          </p:cNvSpPr>
          <p:nvPr/>
        </p:nvSpPr>
        <p:spPr bwMode="auto">
          <a:xfrm>
            <a:off x="3084513" y="3871913"/>
            <a:ext cx="533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87" name="Text Box 123"/>
          <p:cNvSpPr txBox="1">
            <a:spLocks noChangeArrowheads="1"/>
          </p:cNvSpPr>
          <p:nvPr/>
        </p:nvSpPr>
        <p:spPr bwMode="auto">
          <a:xfrm>
            <a:off x="31607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20988" name="Text Box 124"/>
          <p:cNvSpPr txBox="1">
            <a:spLocks noChangeArrowheads="1"/>
          </p:cNvSpPr>
          <p:nvPr/>
        </p:nvSpPr>
        <p:spPr bwMode="auto">
          <a:xfrm>
            <a:off x="3160713" y="3948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20989" name="AutoShape 125"/>
          <p:cNvSpPr>
            <a:spLocks noChangeArrowheads="1"/>
          </p:cNvSpPr>
          <p:nvPr/>
        </p:nvSpPr>
        <p:spPr bwMode="auto">
          <a:xfrm>
            <a:off x="4876800" y="3857625"/>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90" name="Line 126"/>
          <p:cNvSpPr>
            <a:spLocks noChangeShapeType="1"/>
          </p:cNvSpPr>
          <p:nvPr/>
        </p:nvSpPr>
        <p:spPr bwMode="auto">
          <a:xfrm>
            <a:off x="54102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91" name="Line 127"/>
          <p:cNvSpPr>
            <a:spLocks noChangeShapeType="1"/>
          </p:cNvSpPr>
          <p:nvPr/>
        </p:nvSpPr>
        <p:spPr bwMode="auto">
          <a:xfrm>
            <a:off x="59436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92" name="Line 128"/>
          <p:cNvSpPr>
            <a:spLocks noChangeShapeType="1"/>
          </p:cNvSpPr>
          <p:nvPr/>
        </p:nvSpPr>
        <p:spPr bwMode="auto">
          <a:xfrm>
            <a:off x="64770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93" name="Text Box 129"/>
          <p:cNvSpPr txBox="1">
            <a:spLocks noChangeArrowheads="1"/>
          </p:cNvSpPr>
          <p:nvPr/>
        </p:nvSpPr>
        <p:spPr bwMode="auto">
          <a:xfrm>
            <a:off x="59436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20994" name="Text Box 130"/>
          <p:cNvSpPr txBox="1">
            <a:spLocks noChangeArrowheads="1"/>
          </p:cNvSpPr>
          <p:nvPr/>
        </p:nvSpPr>
        <p:spPr bwMode="auto">
          <a:xfrm>
            <a:off x="5410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20995" name="Text Box 131"/>
          <p:cNvSpPr txBox="1">
            <a:spLocks noChangeArrowheads="1"/>
          </p:cNvSpPr>
          <p:nvPr/>
        </p:nvSpPr>
        <p:spPr bwMode="auto">
          <a:xfrm>
            <a:off x="493395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20996" name="Text Box 132"/>
          <p:cNvSpPr txBox="1">
            <a:spLocks noChangeArrowheads="1"/>
          </p:cNvSpPr>
          <p:nvPr/>
        </p:nvSpPr>
        <p:spPr bwMode="auto">
          <a:xfrm>
            <a:off x="6553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20997" name="Text Box 133"/>
          <p:cNvSpPr txBox="1">
            <a:spLocks noChangeArrowheads="1"/>
          </p:cNvSpPr>
          <p:nvPr/>
        </p:nvSpPr>
        <p:spPr bwMode="auto">
          <a:xfrm>
            <a:off x="54943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20998" name="Text Box 134"/>
          <p:cNvSpPr txBox="1">
            <a:spLocks noChangeArrowheads="1"/>
          </p:cNvSpPr>
          <p:nvPr/>
        </p:nvSpPr>
        <p:spPr bwMode="auto">
          <a:xfrm>
            <a:off x="49609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20999" name="Text Box 135"/>
          <p:cNvSpPr txBox="1">
            <a:spLocks noChangeArrowheads="1"/>
          </p:cNvSpPr>
          <p:nvPr/>
        </p:nvSpPr>
        <p:spPr bwMode="auto">
          <a:xfrm>
            <a:off x="65611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21000" name="Text Box 136"/>
          <p:cNvSpPr txBox="1">
            <a:spLocks noChangeArrowheads="1"/>
          </p:cNvSpPr>
          <p:nvPr/>
        </p:nvSpPr>
        <p:spPr bwMode="auto">
          <a:xfrm>
            <a:off x="60277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21001" name="Text Box 137"/>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421002" name="Text Box 138"/>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sp>
        <p:nvSpPr>
          <p:cNvPr id="421003" name="Line 139"/>
          <p:cNvSpPr>
            <a:spLocks noChangeShapeType="1"/>
          </p:cNvSpPr>
          <p:nvPr/>
        </p:nvSpPr>
        <p:spPr bwMode="auto">
          <a:xfrm>
            <a:off x="51054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04" name="Line 140"/>
          <p:cNvSpPr>
            <a:spLocks noChangeShapeType="1"/>
          </p:cNvSpPr>
          <p:nvPr/>
        </p:nvSpPr>
        <p:spPr bwMode="auto">
          <a:xfrm flipH="1">
            <a:off x="3733800" y="4724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05" name="Line 141"/>
          <p:cNvSpPr>
            <a:spLocks noChangeShapeType="1"/>
          </p:cNvSpPr>
          <p:nvPr/>
        </p:nvSpPr>
        <p:spPr bwMode="auto">
          <a:xfrm flipV="1">
            <a:off x="3733800" y="432911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20866">
                                            <p:txEl>
                                              <p:pRg st="0" end="0"/>
                                            </p:txEl>
                                          </p:spTgt>
                                        </p:tgtEl>
                                        <p:attrNameLst>
                                          <p:attrName>style.visibility</p:attrName>
                                        </p:attrNameLst>
                                      </p:cBhvr>
                                      <p:to>
                                        <p:strVal val="visible"/>
                                      </p:to>
                                    </p:set>
                                    <p:animEffect transition="in" filter="dissolve">
                                      <p:cBhvr>
                                        <p:cTn id="7" dur="500"/>
                                        <p:tgtEl>
                                          <p:spTgt spid="420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66">
                                            <p:txEl>
                                              <p:pRg st="1" end="1"/>
                                            </p:txEl>
                                          </p:spTgt>
                                        </p:tgtEl>
                                        <p:attrNameLst>
                                          <p:attrName>style.visibility</p:attrName>
                                        </p:attrNameLst>
                                      </p:cBhvr>
                                      <p:to>
                                        <p:strVal val="visible"/>
                                      </p:to>
                                    </p:set>
                                    <p:animEffect transition="in" filter="dissolve">
                                      <p:cBhvr>
                                        <p:cTn id="12" dur="500"/>
                                        <p:tgtEl>
                                          <p:spTgt spid="420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1005"/>
                                        </p:tgtEl>
                                        <p:attrNameLst>
                                          <p:attrName>style.visibility</p:attrName>
                                        </p:attrNameLst>
                                      </p:cBhvr>
                                      <p:to>
                                        <p:strVal val="visible"/>
                                      </p:to>
                                    </p:set>
                                    <p:animEffect transition="in" filter="dissolve">
                                      <p:cBhvr>
                                        <p:cTn id="17" dur="500"/>
                                        <p:tgtEl>
                                          <p:spTgt spid="421005"/>
                                        </p:tgtEl>
                                      </p:cBhvr>
                                    </p:animEffect>
                                  </p:childTnLst>
                                </p:cTn>
                              </p:par>
                              <p:par>
                                <p:cTn id="18" presetID="9" presetClass="entr" presetSubtype="0" fill="hold" nodeType="withEffect">
                                  <p:stCondLst>
                                    <p:cond delay="0"/>
                                  </p:stCondLst>
                                  <p:childTnLst>
                                    <p:set>
                                      <p:cBhvr>
                                        <p:cTn id="19" dur="1" fill="hold">
                                          <p:stCondLst>
                                            <p:cond delay="0"/>
                                          </p:stCondLst>
                                        </p:cTn>
                                        <p:tgtEl>
                                          <p:spTgt spid="421004"/>
                                        </p:tgtEl>
                                        <p:attrNameLst>
                                          <p:attrName>style.visibility</p:attrName>
                                        </p:attrNameLst>
                                      </p:cBhvr>
                                      <p:to>
                                        <p:strVal val="visible"/>
                                      </p:to>
                                    </p:set>
                                    <p:animEffect transition="in" filter="dissolve">
                                      <p:cBhvr>
                                        <p:cTn id="20" dur="500"/>
                                        <p:tgtEl>
                                          <p:spTgt spid="421004"/>
                                        </p:tgtEl>
                                      </p:cBhvr>
                                    </p:animEffect>
                                  </p:childTnLst>
                                </p:cTn>
                              </p:par>
                              <p:par>
                                <p:cTn id="21" presetID="9" presetClass="entr" presetSubtype="0" fill="hold" nodeType="withEffect">
                                  <p:stCondLst>
                                    <p:cond delay="0"/>
                                  </p:stCondLst>
                                  <p:childTnLst>
                                    <p:set>
                                      <p:cBhvr>
                                        <p:cTn id="22" dur="1" fill="hold">
                                          <p:stCondLst>
                                            <p:cond delay="0"/>
                                          </p:stCondLst>
                                        </p:cTn>
                                        <p:tgtEl>
                                          <p:spTgt spid="421003"/>
                                        </p:tgtEl>
                                        <p:attrNameLst>
                                          <p:attrName>style.visibility</p:attrName>
                                        </p:attrNameLst>
                                      </p:cBhvr>
                                      <p:to>
                                        <p:strVal val="visible"/>
                                      </p:to>
                                    </p:set>
                                    <p:animEffect transition="in" filter="dissolve">
                                      <p:cBhvr>
                                        <p:cTn id="23" dur="500"/>
                                        <p:tgtEl>
                                          <p:spTgt spid="42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681987" name="Text Box 3"/>
          <p:cNvSpPr txBox="1">
            <a:spLocks noChangeArrowheads="1"/>
          </p:cNvSpPr>
          <p:nvPr/>
        </p:nvSpPr>
        <p:spPr bwMode="auto">
          <a:xfrm>
            <a:off x="1447800" y="733426"/>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82003" name="Text Box 19"/>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2004" name="Text Box 20"/>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2008" name="Group 24"/>
          <p:cNvGrpSpPr>
            <a:grpSpLocks/>
          </p:cNvGrpSpPr>
          <p:nvPr/>
        </p:nvGrpSpPr>
        <p:grpSpPr bwMode="auto">
          <a:xfrm>
            <a:off x="2743200" y="3567113"/>
            <a:ext cx="1143000" cy="838200"/>
            <a:chOff x="1296" y="1632"/>
            <a:chExt cx="720" cy="528"/>
          </a:xfrm>
        </p:grpSpPr>
        <p:sp>
          <p:nvSpPr>
            <p:cNvPr id="682009" name="Text Box 25"/>
            <p:cNvSpPr txBox="1">
              <a:spLocks noChangeArrowheads="1"/>
            </p:cNvSpPr>
            <p:nvPr/>
          </p:nvSpPr>
          <p:spPr bwMode="auto">
            <a:xfrm>
              <a:off x="1680"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2010" name="AutoShape 26"/>
            <p:cNvSpPr>
              <a:spLocks noChangeArrowheads="1"/>
            </p:cNvSpPr>
            <p:nvPr/>
          </p:nvSpPr>
          <p:spPr bwMode="auto">
            <a:xfrm>
              <a:off x="1296"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11" name="Text Box 27"/>
            <p:cNvSpPr txBox="1">
              <a:spLocks noChangeArrowheads="1"/>
            </p:cNvSpPr>
            <p:nvPr/>
          </p:nvSpPr>
          <p:spPr bwMode="auto">
            <a:xfrm>
              <a:off x="1344"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2012" name="Text Box 28"/>
            <p:cNvSpPr txBox="1">
              <a:spLocks noChangeArrowheads="1"/>
            </p:cNvSpPr>
            <p:nvPr/>
          </p:nvSpPr>
          <p:spPr bwMode="auto">
            <a:xfrm>
              <a:off x="1344"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2013" name="Text Box 29"/>
            <p:cNvSpPr txBox="1">
              <a:spLocks noChangeArrowheads="1"/>
            </p:cNvSpPr>
            <p:nvPr/>
          </p:nvSpPr>
          <p:spPr bwMode="auto">
            <a:xfrm>
              <a:off x="1680"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82014" name="Line 30"/>
            <p:cNvSpPr>
              <a:spLocks noChangeShapeType="1"/>
            </p:cNvSpPr>
            <p:nvPr/>
          </p:nvSpPr>
          <p:spPr bwMode="auto">
            <a:xfrm>
              <a:off x="1632"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2023" name="Group 39"/>
          <p:cNvGrpSpPr>
            <a:grpSpLocks/>
          </p:cNvGrpSpPr>
          <p:nvPr/>
        </p:nvGrpSpPr>
        <p:grpSpPr bwMode="auto">
          <a:xfrm>
            <a:off x="5105400" y="3567113"/>
            <a:ext cx="1600200" cy="838200"/>
            <a:chOff x="2736" y="1680"/>
            <a:chExt cx="1008" cy="528"/>
          </a:xfrm>
        </p:grpSpPr>
        <p:sp>
          <p:nvSpPr>
            <p:cNvPr id="682024" name="Text Box 40"/>
            <p:cNvSpPr txBox="1">
              <a:spLocks noChangeArrowheads="1"/>
            </p:cNvSpPr>
            <p:nvPr/>
          </p:nvSpPr>
          <p:spPr bwMode="auto">
            <a:xfrm>
              <a:off x="312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82025" name="Text Box 41"/>
            <p:cNvSpPr txBox="1">
              <a:spLocks noChangeArrowheads="1"/>
            </p:cNvSpPr>
            <p:nvPr/>
          </p:nvSpPr>
          <p:spPr bwMode="auto">
            <a:xfrm>
              <a:off x="2784"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grpSp>
          <p:nvGrpSpPr>
            <p:cNvPr id="682026" name="Group 42"/>
            <p:cNvGrpSpPr>
              <a:grpSpLocks/>
            </p:cNvGrpSpPr>
            <p:nvPr/>
          </p:nvGrpSpPr>
          <p:grpSpPr bwMode="auto">
            <a:xfrm>
              <a:off x="2736" y="1872"/>
              <a:ext cx="1008" cy="336"/>
              <a:chOff x="2736" y="1872"/>
              <a:chExt cx="1008" cy="336"/>
            </a:xfrm>
          </p:grpSpPr>
          <p:sp>
            <p:nvSpPr>
              <p:cNvPr id="682027" name="Line 43"/>
              <p:cNvSpPr>
                <a:spLocks noChangeShapeType="1"/>
              </p:cNvSpPr>
              <p:nvPr/>
            </p:nvSpPr>
            <p:spPr bwMode="auto">
              <a:xfrm>
                <a:off x="2736" y="2169"/>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2028" name="AutoShape 44"/>
              <p:cNvSpPr>
                <a:spLocks noChangeArrowheads="1"/>
              </p:cNvSpPr>
              <p:nvPr/>
            </p:nvSpPr>
            <p:spPr bwMode="auto">
              <a:xfrm>
                <a:off x="2736"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29" name="Text Box 45"/>
              <p:cNvSpPr txBox="1">
                <a:spLocks noChangeArrowheads="1"/>
              </p:cNvSpPr>
              <p:nvPr/>
            </p:nvSpPr>
            <p:spPr bwMode="auto">
              <a:xfrm>
                <a:off x="2784"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2030" name="Text Box 46"/>
              <p:cNvSpPr txBox="1">
                <a:spLocks noChangeArrowheads="1"/>
              </p:cNvSpPr>
              <p:nvPr/>
            </p:nvSpPr>
            <p:spPr bwMode="auto">
              <a:xfrm>
                <a:off x="3120"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2031" name="Line 47"/>
              <p:cNvSpPr>
                <a:spLocks noChangeShapeType="1"/>
              </p:cNvSpPr>
              <p:nvPr/>
            </p:nvSpPr>
            <p:spPr bwMode="auto">
              <a:xfrm>
                <a:off x="3072"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2032" name="Line 48"/>
              <p:cNvSpPr>
                <a:spLocks noChangeShapeType="1"/>
              </p:cNvSpPr>
              <p:nvPr/>
            </p:nvSpPr>
            <p:spPr bwMode="auto">
              <a:xfrm>
                <a:off x="3408"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2033" name="Text Box 49"/>
              <p:cNvSpPr txBox="1">
                <a:spLocks noChangeArrowheads="1"/>
              </p:cNvSpPr>
              <p:nvPr/>
            </p:nvSpPr>
            <p:spPr bwMode="auto">
              <a:xfrm>
                <a:off x="3408"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grpSp>
        <p:sp>
          <p:nvSpPr>
            <p:cNvPr id="682034" name="Text Box 50"/>
            <p:cNvSpPr txBox="1">
              <a:spLocks noChangeArrowheads="1"/>
            </p:cNvSpPr>
            <p:nvPr/>
          </p:nvSpPr>
          <p:spPr bwMode="auto">
            <a:xfrm>
              <a:off x="3452"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2008"/>
                                        </p:tgtEl>
                                        <p:attrNameLst>
                                          <p:attrName>style.visibility</p:attrName>
                                        </p:attrNameLst>
                                      </p:cBhvr>
                                      <p:to>
                                        <p:strVal val="visible"/>
                                      </p:to>
                                    </p:set>
                                    <p:animEffect transition="in" filter="dissolve">
                                      <p:cBhvr>
                                        <p:cTn id="7" dur="500"/>
                                        <p:tgtEl>
                                          <p:spTgt spid="682008"/>
                                        </p:tgtEl>
                                      </p:cBhvr>
                                    </p:animEffect>
                                  </p:childTnLst>
                                </p:cTn>
                              </p:par>
                              <p:par>
                                <p:cTn id="8" presetID="9" presetClass="entr" presetSubtype="0" fill="hold" nodeType="withEffect">
                                  <p:stCondLst>
                                    <p:cond delay="0"/>
                                  </p:stCondLst>
                                  <p:childTnLst>
                                    <p:set>
                                      <p:cBhvr>
                                        <p:cTn id="9" dur="1" fill="hold">
                                          <p:stCondLst>
                                            <p:cond delay="0"/>
                                          </p:stCondLst>
                                        </p:cTn>
                                        <p:tgtEl>
                                          <p:spTgt spid="682023"/>
                                        </p:tgtEl>
                                        <p:attrNameLst>
                                          <p:attrName>style.visibility</p:attrName>
                                        </p:attrNameLst>
                                      </p:cBhvr>
                                      <p:to>
                                        <p:strVal val="visible"/>
                                      </p:to>
                                    </p:set>
                                    <p:animEffect transition="in" filter="dissolve">
                                      <p:cBhvr>
                                        <p:cTn id="10" dur="500"/>
                                        <p:tgtEl>
                                          <p:spTgt spid="68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Text Box 3"/>
          <p:cNvSpPr txBox="1">
            <a:spLocks noChangeArrowheads="1"/>
          </p:cNvSpPr>
          <p:nvPr/>
        </p:nvSpPr>
        <p:spPr bwMode="auto">
          <a:xfrm>
            <a:off x="1517176" y="74684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92228"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2229"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2230" name="Group 6"/>
          <p:cNvGrpSpPr>
            <a:grpSpLocks/>
          </p:cNvGrpSpPr>
          <p:nvPr/>
        </p:nvGrpSpPr>
        <p:grpSpPr bwMode="auto">
          <a:xfrm>
            <a:off x="2743200" y="3567113"/>
            <a:ext cx="1143000" cy="838200"/>
            <a:chOff x="1296" y="1632"/>
            <a:chExt cx="720" cy="528"/>
          </a:xfrm>
        </p:grpSpPr>
        <p:sp>
          <p:nvSpPr>
            <p:cNvPr id="692231" name="Text Box 7"/>
            <p:cNvSpPr txBox="1">
              <a:spLocks noChangeArrowheads="1"/>
            </p:cNvSpPr>
            <p:nvPr/>
          </p:nvSpPr>
          <p:spPr bwMode="auto">
            <a:xfrm>
              <a:off x="1680"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2232" name="AutoShape 8"/>
            <p:cNvSpPr>
              <a:spLocks noChangeArrowheads="1"/>
            </p:cNvSpPr>
            <p:nvPr/>
          </p:nvSpPr>
          <p:spPr bwMode="auto">
            <a:xfrm>
              <a:off x="1296"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233" name="Text Box 9"/>
            <p:cNvSpPr txBox="1">
              <a:spLocks noChangeArrowheads="1"/>
            </p:cNvSpPr>
            <p:nvPr/>
          </p:nvSpPr>
          <p:spPr bwMode="auto">
            <a:xfrm>
              <a:off x="1344"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2234" name="Text Box 10"/>
            <p:cNvSpPr txBox="1">
              <a:spLocks noChangeArrowheads="1"/>
            </p:cNvSpPr>
            <p:nvPr/>
          </p:nvSpPr>
          <p:spPr bwMode="auto">
            <a:xfrm>
              <a:off x="1344"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2235" name="Text Box 11"/>
            <p:cNvSpPr txBox="1">
              <a:spLocks noChangeArrowheads="1"/>
            </p:cNvSpPr>
            <p:nvPr/>
          </p:nvSpPr>
          <p:spPr bwMode="auto">
            <a:xfrm>
              <a:off x="1680"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2236" name="Line 12"/>
            <p:cNvSpPr>
              <a:spLocks noChangeShapeType="1"/>
            </p:cNvSpPr>
            <p:nvPr/>
          </p:nvSpPr>
          <p:spPr bwMode="auto">
            <a:xfrm>
              <a:off x="1632"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2237" name="Group 13"/>
          <p:cNvGrpSpPr>
            <a:grpSpLocks/>
          </p:cNvGrpSpPr>
          <p:nvPr/>
        </p:nvGrpSpPr>
        <p:grpSpPr bwMode="auto">
          <a:xfrm>
            <a:off x="5105400" y="3567113"/>
            <a:ext cx="1600200" cy="838200"/>
            <a:chOff x="2736" y="1680"/>
            <a:chExt cx="1008" cy="528"/>
          </a:xfrm>
        </p:grpSpPr>
        <p:sp>
          <p:nvSpPr>
            <p:cNvPr id="692238" name="Text Box 14"/>
            <p:cNvSpPr txBox="1">
              <a:spLocks noChangeArrowheads="1"/>
            </p:cNvSpPr>
            <p:nvPr/>
          </p:nvSpPr>
          <p:spPr bwMode="auto">
            <a:xfrm>
              <a:off x="312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92239" name="Text Box 15"/>
            <p:cNvSpPr txBox="1">
              <a:spLocks noChangeArrowheads="1"/>
            </p:cNvSpPr>
            <p:nvPr/>
          </p:nvSpPr>
          <p:spPr bwMode="auto">
            <a:xfrm>
              <a:off x="2784"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grpSp>
          <p:nvGrpSpPr>
            <p:cNvPr id="692240" name="Group 16"/>
            <p:cNvGrpSpPr>
              <a:grpSpLocks/>
            </p:cNvGrpSpPr>
            <p:nvPr/>
          </p:nvGrpSpPr>
          <p:grpSpPr bwMode="auto">
            <a:xfrm>
              <a:off x="2736" y="1872"/>
              <a:ext cx="1008" cy="336"/>
              <a:chOff x="2736" y="1872"/>
              <a:chExt cx="1008" cy="336"/>
            </a:xfrm>
          </p:grpSpPr>
          <p:sp>
            <p:nvSpPr>
              <p:cNvPr id="692241" name="Line 17"/>
              <p:cNvSpPr>
                <a:spLocks noChangeShapeType="1"/>
              </p:cNvSpPr>
              <p:nvPr/>
            </p:nvSpPr>
            <p:spPr bwMode="auto">
              <a:xfrm>
                <a:off x="2736" y="2169"/>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2" name="AutoShape 18"/>
              <p:cNvSpPr>
                <a:spLocks noChangeArrowheads="1"/>
              </p:cNvSpPr>
              <p:nvPr/>
            </p:nvSpPr>
            <p:spPr bwMode="auto">
              <a:xfrm>
                <a:off x="2736"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243" name="Text Box 19"/>
              <p:cNvSpPr txBox="1">
                <a:spLocks noChangeArrowheads="1"/>
              </p:cNvSpPr>
              <p:nvPr/>
            </p:nvSpPr>
            <p:spPr bwMode="auto">
              <a:xfrm>
                <a:off x="2784"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2244" name="Text Box 20"/>
              <p:cNvSpPr txBox="1">
                <a:spLocks noChangeArrowheads="1"/>
              </p:cNvSpPr>
              <p:nvPr/>
            </p:nvSpPr>
            <p:spPr bwMode="auto">
              <a:xfrm>
                <a:off x="3120"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2245" name="Line 21"/>
              <p:cNvSpPr>
                <a:spLocks noChangeShapeType="1"/>
              </p:cNvSpPr>
              <p:nvPr/>
            </p:nvSpPr>
            <p:spPr bwMode="auto">
              <a:xfrm>
                <a:off x="3072"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6" name="Line 22"/>
              <p:cNvSpPr>
                <a:spLocks noChangeShapeType="1"/>
              </p:cNvSpPr>
              <p:nvPr/>
            </p:nvSpPr>
            <p:spPr bwMode="auto">
              <a:xfrm>
                <a:off x="3408"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7" name="Text Box 23"/>
              <p:cNvSpPr txBox="1">
                <a:spLocks noChangeArrowheads="1"/>
              </p:cNvSpPr>
              <p:nvPr/>
            </p:nvSpPr>
            <p:spPr bwMode="auto">
              <a:xfrm>
                <a:off x="3408"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grpSp>
        <p:sp>
          <p:nvSpPr>
            <p:cNvPr id="692248" name="Text Box 24"/>
            <p:cNvSpPr txBox="1">
              <a:spLocks noChangeArrowheads="1"/>
            </p:cNvSpPr>
            <p:nvPr/>
          </p:nvSpPr>
          <p:spPr bwMode="auto">
            <a:xfrm>
              <a:off x="3452"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92249" name="Line 25"/>
          <p:cNvSpPr>
            <a:spLocks noChangeShapeType="1"/>
          </p:cNvSpPr>
          <p:nvPr/>
        </p:nvSpPr>
        <p:spPr bwMode="auto">
          <a:xfrm>
            <a:off x="5410200" y="443388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flipH="1">
            <a:off x="2514600" y="4738688"/>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flipV="1">
            <a:off x="2514600" y="4343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Rectangle 28"/>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2252">
                                            <p:txEl>
                                              <p:pRg st="0" end="0"/>
                                            </p:txEl>
                                          </p:spTgt>
                                        </p:tgtEl>
                                        <p:attrNameLst>
                                          <p:attrName>style.visibility</p:attrName>
                                        </p:attrNameLst>
                                      </p:cBhvr>
                                      <p:to>
                                        <p:strVal val="visible"/>
                                      </p:to>
                                    </p:set>
                                    <p:anim calcmode="lin" valueType="num">
                                      <p:cBhvr additive="base">
                                        <p:cTn id="7" dur="500" fill="hold"/>
                                        <p:tgtEl>
                                          <p:spTgt spid="6922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2252">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2252">
                                            <p:txEl>
                                              <p:pRg st="1" end="1"/>
                                            </p:txEl>
                                          </p:spTgt>
                                        </p:tgtEl>
                                        <p:attrNameLst>
                                          <p:attrName>style.visibility</p:attrName>
                                        </p:attrNameLst>
                                      </p:cBhvr>
                                      <p:to>
                                        <p:strVal val="visible"/>
                                      </p:to>
                                    </p:set>
                                    <p:animEffect transition="in" filter="dissolve">
                                      <p:cBhvr>
                                        <p:cTn id="11" dur="500"/>
                                        <p:tgtEl>
                                          <p:spTgt spid="69225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2249"/>
                                        </p:tgtEl>
                                        <p:attrNameLst>
                                          <p:attrName>style.visibility</p:attrName>
                                        </p:attrNameLst>
                                      </p:cBhvr>
                                      <p:to>
                                        <p:strVal val="visible"/>
                                      </p:to>
                                    </p:set>
                                    <p:animEffect transition="in" filter="dissolve">
                                      <p:cBhvr>
                                        <p:cTn id="16" dur="500"/>
                                        <p:tgtEl>
                                          <p:spTgt spid="692249"/>
                                        </p:tgtEl>
                                      </p:cBhvr>
                                    </p:animEffect>
                                  </p:childTnLst>
                                </p:cTn>
                              </p:par>
                              <p:par>
                                <p:cTn id="17" presetID="9" presetClass="entr" presetSubtype="0" fill="hold" nodeType="withEffect">
                                  <p:stCondLst>
                                    <p:cond delay="0"/>
                                  </p:stCondLst>
                                  <p:childTnLst>
                                    <p:set>
                                      <p:cBhvr>
                                        <p:cTn id="18" dur="1" fill="hold">
                                          <p:stCondLst>
                                            <p:cond delay="0"/>
                                          </p:stCondLst>
                                        </p:cTn>
                                        <p:tgtEl>
                                          <p:spTgt spid="692250"/>
                                        </p:tgtEl>
                                        <p:attrNameLst>
                                          <p:attrName>style.visibility</p:attrName>
                                        </p:attrNameLst>
                                      </p:cBhvr>
                                      <p:to>
                                        <p:strVal val="visible"/>
                                      </p:to>
                                    </p:set>
                                    <p:animEffect transition="in" filter="dissolve">
                                      <p:cBhvr>
                                        <p:cTn id="19" dur="500"/>
                                        <p:tgtEl>
                                          <p:spTgt spid="692250"/>
                                        </p:tgtEl>
                                      </p:cBhvr>
                                    </p:animEffect>
                                  </p:childTnLst>
                                </p:cTn>
                              </p:par>
                              <p:par>
                                <p:cTn id="20" presetID="9" presetClass="entr" presetSubtype="0" fill="hold" nodeType="withEffect">
                                  <p:stCondLst>
                                    <p:cond delay="0"/>
                                  </p:stCondLst>
                                  <p:childTnLst>
                                    <p:set>
                                      <p:cBhvr>
                                        <p:cTn id="21" dur="1" fill="hold">
                                          <p:stCondLst>
                                            <p:cond delay="0"/>
                                          </p:stCondLst>
                                        </p:cTn>
                                        <p:tgtEl>
                                          <p:spTgt spid="692251"/>
                                        </p:tgtEl>
                                        <p:attrNameLst>
                                          <p:attrName>style.visibility</p:attrName>
                                        </p:attrNameLst>
                                      </p:cBhvr>
                                      <p:to>
                                        <p:strVal val="visible"/>
                                      </p:to>
                                    </p:set>
                                    <p:animEffect transition="in" filter="dissolve">
                                      <p:cBhvr>
                                        <p:cTn id="22" dur="500"/>
                                        <p:tgtEl>
                                          <p:spTgt spid="69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5" name="Text Box 3"/>
          <p:cNvSpPr txBox="1">
            <a:spLocks noChangeArrowheads="1"/>
          </p:cNvSpPr>
          <p:nvPr/>
        </p:nvSpPr>
        <p:spPr bwMode="auto">
          <a:xfrm>
            <a:off x="1530824" y="769144"/>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84036"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4037"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4060" name="Group 28"/>
          <p:cNvGrpSpPr>
            <a:grpSpLocks/>
          </p:cNvGrpSpPr>
          <p:nvPr/>
        </p:nvGrpSpPr>
        <p:grpSpPr bwMode="auto">
          <a:xfrm>
            <a:off x="2209800" y="3871913"/>
            <a:ext cx="1600200" cy="533400"/>
            <a:chOff x="1248" y="1872"/>
            <a:chExt cx="1008" cy="336"/>
          </a:xfrm>
        </p:grpSpPr>
        <p:sp>
          <p:nvSpPr>
            <p:cNvPr id="684061" name="AutoShape 29"/>
            <p:cNvSpPr>
              <a:spLocks noChangeArrowheads="1"/>
            </p:cNvSpPr>
            <p:nvPr/>
          </p:nvSpPr>
          <p:spPr bwMode="auto">
            <a:xfrm>
              <a:off x="1248"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2" name="Text Box 30"/>
            <p:cNvSpPr txBox="1">
              <a:spLocks noChangeArrowheads="1"/>
            </p:cNvSpPr>
            <p:nvPr/>
          </p:nvSpPr>
          <p:spPr bwMode="auto">
            <a:xfrm>
              <a:off x="129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4063" name="Text Box 31"/>
            <p:cNvSpPr txBox="1">
              <a:spLocks noChangeArrowheads="1"/>
            </p:cNvSpPr>
            <p:nvPr/>
          </p:nvSpPr>
          <p:spPr bwMode="auto">
            <a:xfrm>
              <a:off x="16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4064" name="Line 32"/>
            <p:cNvSpPr>
              <a:spLocks noChangeShapeType="1"/>
            </p:cNvSpPr>
            <p:nvPr/>
          </p:nvSpPr>
          <p:spPr bwMode="auto">
            <a:xfrm>
              <a:off x="1584"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4065" name="Line 33"/>
            <p:cNvSpPr>
              <a:spLocks noChangeShapeType="1"/>
            </p:cNvSpPr>
            <p:nvPr/>
          </p:nvSpPr>
          <p:spPr bwMode="auto">
            <a:xfrm>
              <a:off x="1920"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4066" name="Text Box 34"/>
            <p:cNvSpPr txBox="1">
              <a:spLocks noChangeArrowheads="1"/>
            </p:cNvSpPr>
            <p:nvPr/>
          </p:nvSpPr>
          <p:spPr bwMode="auto">
            <a:xfrm>
              <a:off x="192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grpSp>
        <p:nvGrpSpPr>
          <p:cNvPr id="684067" name="Group 35"/>
          <p:cNvGrpSpPr>
            <a:grpSpLocks/>
          </p:cNvGrpSpPr>
          <p:nvPr/>
        </p:nvGrpSpPr>
        <p:grpSpPr bwMode="auto">
          <a:xfrm>
            <a:off x="5257800" y="3852863"/>
            <a:ext cx="1066800" cy="533400"/>
            <a:chOff x="3360" y="1824"/>
            <a:chExt cx="672" cy="336"/>
          </a:xfrm>
        </p:grpSpPr>
        <p:sp>
          <p:nvSpPr>
            <p:cNvPr id="684068" name="AutoShape 36"/>
            <p:cNvSpPr>
              <a:spLocks noChangeArrowheads="1"/>
            </p:cNvSpPr>
            <p:nvPr/>
          </p:nvSpPr>
          <p:spPr bwMode="auto">
            <a:xfrm>
              <a:off x="3360"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9" name="Text Box 37"/>
            <p:cNvSpPr txBox="1">
              <a:spLocks noChangeArrowheads="1"/>
            </p:cNvSpPr>
            <p:nvPr/>
          </p:nvSpPr>
          <p:spPr bwMode="auto">
            <a:xfrm>
              <a:off x="3696"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4070" name="Line 38"/>
            <p:cNvSpPr>
              <a:spLocks noChangeShapeType="1"/>
            </p:cNvSpPr>
            <p:nvPr/>
          </p:nvSpPr>
          <p:spPr bwMode="auto">
            <a:xfrm>
              <a:off x="3696"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4071" name="Text Box 39"/>
            <p:cNvSpPr txBox="1">
              <a:spLocks noChangeArrowheads="1"/>
            </p:cNvSpPr>
            <p:nvPr/>
          </p:nvSpPr>
          <p:spPr bwMode="auto">
            <a:xfrm>
              <a:off x="3408"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grpSp>
      <p:sp>
        <p:nvSpPr>
          <p:cNvPr id="684077" name="Rectangle 45"/>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4060"/>
                                        </p:tgtEl>
                                        <p:attrNameLst>
                                          <p:attrName>style.visibility</p:attrName>
                                        </p:attrNameLst>
                                      </p:cBhvr>
                                      <p:to>
                                        <p:strVal val="visible"/>
                                      </p:to>
                                    </p:set>
                                    <p:animEffect transition="in" filter="dissolve">
                                      <p:cBhvr>
                                        <p:cTn id="7" dur="500"/>
                                        <p:tgtEl>
                                          <p:spTgt spid="684060"/>
                                        </p:tgtEl>
                                      </p:cBhvr>
                                    </p:animEffect>
                                  </p:childTnLst>
                                </p:cTn>
                              </p:par>
                              <p:par>
                                <p:cTn id="8" presetID="9" presetClass="entr" presetSubtype="0" fill="hold" nodeType="withEffect">
                                  <p:stCondLst>
                                    <p:cond delay="0"/>
                                  </p:stCondLst>
                                  <p:childTnLst>
                                    <p:set>
                                      <p:cBhvr>
                                        <p:cTn id="9" dur="1" fill="hold">
                                          <p:stCondLst>
                                            <p:cond delay="0"/>
                                          </p:stCondLst>
                                        </p:cTn>
                                        <p:tgtEl>
                                          <p:spTgt spid="684067"/>
                                        </p:tgtEl>
                                        <p:attrNameLst>
                                          <p:attrName>style.visibility</p:attrName>
                                        </p:attrNameLst>
                                      </p:cBhvr>
                                      <p:to>
                                        <p:strVal val="visible"/>
                                      </p:to>
                                    </p:set>
                                    <p:animEffect transition="in" filter="dissolve">
                                      <p:cBhvr>
                                        <p:cTn id="10" dur="500"/>
                                        <p:tgtEl>
                                          <p:spTgt spid="68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Text Box 3"/>
          <p:cNvSpPr txBox="1">
            <a:spLocks noChangeArrowheads="1"/>
          </p:cNvSpPr>
          <p:nvPr/>
        </p:nvSpPr>
        <p:spPr bwMode="auto">
          <a:xfrm>
            <a:off x="1517176" y="779464"/>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94276"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4277"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4278" name="Group 6"/>
          <p:cNvGrpSpPr>
            <a:grpSpLocks/>
          </p:cNvGrpSpPr>
          <p:nvPr/>
        </p:nvGrpSpPr>
        <p:grpSpPr bwMode="auto">
          <a:xfrm>
            <a:off x="2209800" y="3871913"/>
            <a:ext cx="1600200" cy="533400"/>
            <a:chOff x="1248" y="1872"/>
            <a:chExt cx="1008" cy="336"/>
          </a:xfrm>
        </p:grpSpPr>
        <p:sp>
          <p:nvSpPr>
            <p:cNvPr id="694279" name="AutoShape 7"/>
            <p:cNvSpPr>
              <a:spLocks noChangeArrowheads="1"/>
            </p:cNvSpPr>
            <p:nvPr/>
          </p:nvSpPr>
          <p:spPr bwMode="auto">
            <a:xfrm>
              <a:off x="1248"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280" name="Text Box 8"/>
            <p:cNvSpPr txBox="1">
              <a:spLocks noChangeArrowheads="1"/>
            </p:cNvSpPr>
            <p:nvPr/>
          </p:nvSpPr>
          <p:spPr bwMode="auto">
            <a:xfrm>
              <a:off x="129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4281" name="Text Box 9"/>
            <p:cNvSpPr txBox="1">
              <a:spLocks noChangeArrowheads="1"/>
            </p:cNvSpPr>
            <p:nvPr/>
          </p:nvSpPr>
          <p:spPr bwMode="auto">
            <a:xfrm>
              <a:off x="16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4282" name="Line 10"/>
            <p:cNvSpPr>
              <a:spLocks noChangeShapeType="1"/>
            </p:cNvSpPr>
            <p:nvPr/>
          </p:nvSpPr>
          <p:spPr bwMode="auto">
            <a:xfrm>
              <a:off x="1584"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83" name="Line 11"/>
            <p:cNvSpPr>
              <a:spLocks noChangeShapeType="1"/>
            </p:cNvSpPr>
            <p:nvPr/>
          </p:nvSpPr>
          <p:spPr bwMode="auto">
            <a:xfrm>
              <a:off x="1920"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84" name="Text Box 12"/>
            <p:cNvSpPr txBox="1">
              <a:spLocks noChangeArrowheads="1"/>
            </p:cNvSpPr>
            <p:nvPr/>
          </p:nvSpPr>
          <p:spPr bwMode="auto">
            <a:xfrm>
              <a:off x="192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grpSp>
        <p:nvGrpSpPr>
          <p:cNvPr id="694285" name="Group 13"/>
          <p:cNvGrpSpPr>
            <a:grpSpLocks/>
          </p:cNvGrpSpPr>
          <p:nvPr/>
        </p:nvGrpSpPr>
        <p:grpSpPr bwMode="auto">
          <a:xfrm>
            <a:off x="5257800" y="3852863"/>
            <a:ext cx="1066800" cy="533400"/>
            <a:chOff x="3360" y="1824"/>
            <a:chExt cx="672" cy="336"/>
          </a:xfrm>
        </p:grpSpPr>
        <p:sp>
          <p:nvSpPr>
            <p:cNvPr id="694286" name="AutoShape 14"/>
            <p:cNvSpPr>
              <a:spLocks noChangeArrowheads="1"/>
            </p:cNvSpPr>
            <p:nvPr/>
          </p:nvSpPr>
          <p:spPr bwMode="auto">
            <a:xfrm>
              <a:off x="3360"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287" name="Text Box 15"/>
            <p:cNvSpPr txBox="1">
              <a:spLocks noChangeArrowheads="1"/>
            </p:cNvSpPr>
            <p:nvPr/>
          </p:nvSpPr>
          <p:spPr bwMode="auto">
            <a:xfrm>
              <a:off x="3696"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4288" name="Line 16"/>
            <p:cNvSpPr>
              <a:spLocks noChangeShapeType="1"/>
            </p:cNvSpPr>
            <p:nvPr/>
          </p:nvSpPr>
          <p:spPr bwMode="auto">
            <a:xfrm>
              <a:off x="3696"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89" name="Text Box 17"/>
            <p:cNvSpPr txBox="1">
              <a:spLocks noChangeArrowheads="1"/>
            </p:cNvSpPr>
            <p:nvPr/>
          </p:nvSpPr>
          <p:spPr bwMode="auto">
            <a:xfrm>
              <a:off x="3408"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grpSp>
      <p:sp>
        <p:nvSpPr>
          <p:cNvPr id="694290" name="Line 18"/>
          <p:cNvSpPr>
            <a:spLocks noChangeShapeType="1"/>
          </p:cNvSpPr>
          <p:nvPr/>
        </p:nvSpPr>
        <p:spPr bwMode="auto">
          <a:xfrm>
            <a:off x="5562600" y="4391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91" name="Line 19"/>
          <p:cNvSpPr>
            <a:spLocks noChangeShapeType="1"/>
          </p:cNvSpPr>
          <p:nvPr/>
        </p:nvSpPr>
        <p:spPr bwMode="auto">
          <a:xfrm flipH="1">
            <a:off x="1981200" y="4633913"/>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92" name="Line 20"/>
          <p:cNvSpPr>
            <a:spLocks noChangeShapeType="1"/>
          </p:cNvSpPr>
          <p:nvPr/>
        </p:nvSpPr>
        <p:spPr bwMode="auto">
          <a:xfrm flipV="1">
            <a:off x="1966913" y="425291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93" name="Rectangle 21"/>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4293">
                                            <p:txEl>
                                              <p:pRg st="0" end="0"/>
                                            </p:txEl>
                                          </p:spTgt>
                                        </p:tgtEl>
                                        <p:attrNameLst>
                                          <p:attrName>style.visibility</p:attrName>
                                        </p:attrNameLst>
                                      </p:cBhvr>
                                      <p:to>
                                        <p:strVal val="visible"/>
                                      </p:to>
                                    </p:set>
                                    <p:anim calcmode="lin" valueType="num">
                                      <p:cBhvr additive="base">
                                        <p:cTn id="7" dur="500" fill="hold"/>
                                        <p:tgtEl>
                                          <p:spTgt spid="6942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4293">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4293">
                                            <p:txEl>
                                              <p:pRg st="1" end="1"/>
                                            </p:txEl>
                                          </p:spTgt>
                                        </p:tgtEl>
                                        <p:attrNameLst>
                                          <p:attrName>style.visibility</p:attrName>
                                        </p:attrNameLst>
                                      </p:cBhvr>
                                      <p:to>
                                        <p:strVal val="visible"/>
                                      </p:to>
                                    </p:set>
                                    <p:animEffect transition="in" filter="dissolve">
                                      <p:cBhvr>
                                        <p:cTn id="11" dur="500"/>
                                        <p:tgtEl>
                                          <p:spTgt spid="69429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4290"/>
                                        </p:tgtEl>
                                        <p:attrNameLst>
                                          <p:attrName>style.visibility</p:attrName>
                                        </p:attrNameLst>
                                      </p:cBhvr>
                                      <p:to>
                                        <p:strVal val="visible"/>
                                      </p:to>
                                    </p:set>
                                    <p:animEffect transition="in" filter="dissolve">
                                      <p:cBhvr>
                                        <p:cTn id="16" dur="500"/>
                                        <p:tgtEl>
                                          <p:spTgt spid="694290"/>
                                        </p:tgtEl>
                                      </p:cBhvr>
                                    </p:animEffect>
                                  </p:childTnLst>
                                </p:cTn>
                              </p:par>
                              <p:par>
                                <p:cTn id="17" presetID="9" presetClass="entr" presetSubtype="0" fill="hold" nodeType="withEffect">
                                  <p:stCondLst>
                                    <p:cond delay="0"/>
                                  </p:stCondLst>
                                  <p:childTnLst>
                                    <p:set>
                                      <p:cBhvr>
                                        <p:cTn id="18" dur="1" fill="hold">
                                          <p:stCondLst>
                                            <p:cond delay="0"/>
                                          </p:stCondLst>
                                        </p:cTn>
                                        <p:tgtEl>
                                          <p:spTgt spid="694291"/>
                                        </p:tgtEl>
                                        <p:attrNameLst>
                                          <p:attrName>style.visibility</p:attrName>
                                        </p:attrNameLst>
                                      </p:cBhvr>
                                      <p:to>
                                        <p:strVal val="visible"/>
                                      </p:to>
                                    </p:set>
                                    <p:animEffect transition="in" filter="dissolve">
                                      <p:cBhvr>
                                        <p:cTn id="19" dur="500"/>
                                        <p:tgtEl>
                                          <p:spTgt spid="694291"/>
                                        </p:tgtEl>
                                      </p:cBhvr>
                                    </p:animEffect>
                                  </p:childTnLst>
                                </p:cTn>
                              </p:par>
                              <p:par>
                                <p:cTn id="20" presetID="9" presetClass="entr" presetSubtype="0" fill="hold" nodeType="withEffect">
                                  <p:stCondLst>
                                    <p:cond delay="0"/>
                                  </p:stCondLst>
                                  <p:childTnLst>
                                    <p:set>
                                      <p:cBhvr>
                                        <p:cTn id="21" dur="1" fill="hold">
                                          <p:stCondLst>
                                            <p:cond delay="0"/>
                                          </p:stCondLst>
                                        </p:cTn>
                                        <p:tgtEl>
                                          <p:spTgt spid="694292"/>
                                        </p:tgtEl>
                                        <p:attrNameLst>
                                          <p:attrName>style.visibility</p:attrName>
                                        </p:attrNameLst>
                                      </p:cBhvr>
                                      <p:to>
                                        <p:strVal val="visible"/>
                                      </p:to>
                                    </p:set>
                                    <p:animEffect transition="in" filter="dissolve">
                                      <p:cBhvr>
                                        <p:cTn id="22" dur="500"/>
                                        <p:tgtEl>
                                          <p:spTgt spid="694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Text Box 3"/>
          <p:cNvSpPr txBox="1">
            <a:spLocks noChangeArrowheads="1"/>
          </p:cNvSpPr>
          <p:nvPr/>
        </p:nvSpPr>
        <p:spPr bwMode="auto">
          <a:xfrm>
            <a:off x="1524000" y="7762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86084"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6085"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6101" name="Group 21"/>
          <p:cNvGrpSpPr>
            <a:grpSpLocks/>
          </p:cNvGrpSpPr>
          <p:nvPr/>
        </p:nvGrpSpPr>
        <p:grpSpPr bwMode="auto">
          <a:xfrm>
            <a:off x="1676400" y="3552825"/>
            <a:ext cx="2133600" cy="852488"/>
            <a:chOff x="1200" y="1776"/>
            <a:chExt cx="1344" cy="537"/>
          </a:xfrm>
        </p:grpSpPr>
        <p:sp>
          <p:nvSpPr>
            <p:cNvPr id="686102" name="Text Box 22"/>
            <p:cNvSpPr txBox="1">
              <a:spLocks noChangeArrowheads="1"/>
            </p:cNvSpPr>
            <p:nvPr/>
          </p:nvSpPr>
          <p:spPr bwMode="auto">
            <a:xfrm>
              <a:off x="1632"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6103" name="Text Box 23"/>
            <p:cNvSpPr txBox="1">
              <a:spLocks noChangeArrowheads="1"/>
            </p:cNvSpPr>
            <p:nvPr/>
          </p:nvSpPr>
          <p:spPr bwMode="auto">
            <a:xfrm>
              <a:off x="1296"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6104" name="Text Box 24"/>
            <p:cNvSpPr txBox="1">
              <a:spLocks noChangeArrowheads="1"/>
            </p:cNvSpPr>
            <p:nvPr/>
          </p:nvSpPr>
          <p:spPr bwMode="auto">
            <a:xfrm>
              <a:off x="163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6105" name="AutoShape 25"/>
            <p:cNvSpPr>
              <a:spLocks noChangeArrowheads="1"/>
            </p:cNvSpPr>
            <p:nvPr/>
          </p:nvSpPr>
          <p:spPr bwMode="auto">
            <a:xfrm>
              <a:off x="1200" y="1974"/>
              <a:ext cx="1344"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06" name="Text Box 26"/>
            <p:cNvSpPr txBox="1">
              <a:spLocks noChangeArrowheads="1"/>
            </p:cNvSpPr>
            <p:nvPr/>
          </p:nvSpPr>
          <p:spPr bwMode="auto">
            <a:xfrm>
              <a:off x="1296"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6107" name="Text Box 27"/>
            <p:cNvSpPr txBox="1">
              <a:spLocks noChangeArrowheads="1"/>
            </p:cNvSpPr>
            <p:nvPr/>
          </p:nvSpPr>
          <p:spPr bwMode="auto">
            <a:xfrm>
              <a:off x="1584"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6108" name="Text Box 28"/>
            <p:cNvSpPr txBox="1">
              <a:spLocks noChangeArrowheads="1"/>
            </p:cNvSpPr>
            <p:nvPr/>
          </p:nvSpPr>
          <p:spPr bwMode="auto">
            <a:xfrm>
              <a:off x="1920"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6109" name="Line 29"/>
            <p:cNvSpPr>
              <a:spLocks noChangeShapeType="1"/>
            </p:cNvSpPr>
            <p:nvPr/>
          </p:nvSpPr>
          <p:spPr bwMode="auto">
            <a:xfrm>
              <a:off x="1872"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10" name="Line 30"/>
            <p:cNvSpPr>
              <a:spLocks noChangeShapeType="1"/>
            </p:cNvSpPr>
            <p:nvPr/>
          </p:nvSpPr>
          <p:spPr bwMode="auto">
            <a:xfrm>
              <a:off x="2208" y="197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11" name="Text Box 31"/>
            <p:cNvSpPr txBox="1">
              <a:spLocks noChangeArrowheads="1"/>
            </p:cNvSpPr>
            <p:nvPr/>
          </p:nvSpPr>
          <p:spPr bwMode="auto">
            <a:xfrm>
              <a:off x="220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86112" name="Text Box 32"/>
            <p:cNvSpPr txBox="1">
              <a:spLocks noChangeArrowheads="1"/>
            </p:cNvSpPr>
            <p:nvPr/>
          </p:nvSpPr>
          <p:spPr bwMode="auto">
            <a:xfrm>
              <a:off x="1925"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86113" name="Line 33"/>
            <p:cNvSpPr>
              <a:spLocks noChangeShapeType="1"/>
            </p:cNvSpPr>
            <p:nvPr/>
          </p:nvSpPr>
          <p:spPr bwMode="auto">
            <a:xfrm>
              <a:off x="1536"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14" name="Text Box 34"/>
            <p:cNvSpPr txBox="1">
              <a:spLocks noChangeArrowheads="1"/>
            </p:cNvSpPr>
            <p:nvPr/>
          </p:nvSpPr>
          <p:spPr bwMode="auto">
            <a:xfrm>
              <a:off x="124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6115" name="Text Box 35"/>
            <p:cNvSpPr txBox="1">
              <a:spLocks noChangeArrowheads="1"/>
            </p:cNvSpPr>
            <p:nvPr/>
          </p:nvSpPr>
          <p:spPr bwMode="auto">
            <a:xfrm>
              <a:off x="225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grpSp>
      <p:grpSp>
        <p:nvGrpSpPr>
          <p:cNvPr id="686116" name="Group 36"/>
          <p:cNvGrpSpPr>
            <a:grpSpLocks/>
          </p:cNvGrpSpPr>
          <p:nvPr/>
        </p:nvGrpSpPr>
        <p:grpSpPr bwMode="auto">
          <a:xfrm>
            <a:off x="5562600" y="3562350"/>
            <a:ext cx="533400" cy="838200"/>
            <a:chOff x="2832" y="1680"/>
            <a:chExt cx="336" cy="528"/>
          </a:xfrm>
        </p:grpSpPr>
        <p:sp>
          <p:nvSpPr>
            <p:cNvPr id="686117" name="AutoShape 37"/>
            <p:cNvSpPr>
              <a:spLocks noChangeArrowheads="1"/>
            </p:cNvSpPr>
            <p:nvPr/>
          </p:nvSpPr>
          <p:spPr bwMode="auto">
            <a:xfrm>
              <a:off x="2832" y="1872"/>
              <a:ext cx="336"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8" name="Text Box 38"/>
            <p:cNvSpPr txBox="1">
              <a:spLocks noChangeArrowheads="1"/>
            </p:cNvSpPr>
            <p:nvPr/>
          </p:nvSpPr>
          <p:spPr bwMode="auto">
            <a:xfrm>
              <a:off x="288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6119" name="Text Box 39"/>
            <p:cNvSpPr txBox="1">
              <a:spLocks noChangeArrowheads="1"/>
            </p:cNvSpPr>
            <p:nvPr/>
          </p:nvSpPr>
          <p:spPr bwMode="auto">
            <a:xfrm>
              <a:off x="288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86123" name="Rectangle 43"/>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6101"/>
                                        </p:tgtEl>
                                        <p:attrNameLst>
                                          <p:attrName>style.visibility</p:attrName>
                                        </p:attrNameLst>
                                      </p:cBhvr>
                                      <p:to>
                                        <p:strVal val="visible"/>
                                      </p:to>
                                    </p:set>
                                    <p:animEffect transition="in" filter="dissolve">
                                      <p:cBhvr>
                                        <p:cTn id="7" dur="500"/>
                                        <p:tgtEl>
                                          <p:spTgt spid="686101"/>
                                        </p:tgtEl>
                                      </p:cBhvr>
                                    </p:animEffect>
                                  </p:childTnLst>
                                </p:cTn>
                              </p:par>
                              <p:par>
                                <p:cTn id="8" presetID="9" presetClass="entr" presetSubtype="0" fill="hold" nodeType="withEffect">
                                  <p:stCondLst>
                                    <p:cond delay="0"/>
                                  </p:stCondLst>
                                  <p:childTnLst>
                                    <p:set>
                                      <p:cBhvr>
                                        <p:cTn id="9" dur="1" fill="hold">
                                          <p:stCondLst>
                                            <p:cond delay="0"/>
                                          </p:stCondLst>
                                        </p:cTn>
                                        <p:tgtEl>
                                          <p:spTgt spid="686116"/>
                                        </p:tgtEl>
                                        <p:attrNameLst>
                                          <p:attrName>style.visibility</p:attrName>
                                        </p:attrNameLst>
                                      </p:cBhvr>
                                      <p:to>
                                        <p:strVal val="visible"/>
                                      </p:to>
                                    </p:set>
                                    <p:animEffect transition="in" filter="dissolve">
                                      <p:cBhvr>
                                        <p:cTn id="10" dur="500"/>
                                        <p:tgtEl>
                                          <p:spTgt spid="686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Text Box 3"/>
          <p:cNvSpPr txBox="1">
            <a:spLocks noChangeArrowheads="1"/>
          </p:cNvSpPr>
          <p:nvPr/>
        </p:nvSpPr>
        <p:spPr bwMode="auto">
          <a:xfrm>
            <a:off x="15240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96324"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6325"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6326" name="Group 6"/>
          <p:cNvGrpSpPr>
            <a:grpSpLocks/>
          </p:cNvGrpSpPr>
          <p:nvPr/>
        </p:nvGrpSpPr>
        <p:grpSpPr bwMode="auto">
          <a:xfrm>
            <a:off x="1676400" y="3552825"/>
            <a:ext cx="2133600" cy="852488"/>
            <a:chOff x="1200" y="1776"/>
            <a:chExt cx="1344" cy="537"/>
          </a:xfrm>
        </p:grpSpPr>
        <p:sp>
          <p:nvSpPr>
            <p:cNvPr id="696327" name="Text Box 7"/>
            <p:cNvSpPr txBox="1">
              <a:spLocks noChangeArrowheads="1"/>
            </p:cNvSpPr>
            <p:nvPr/>
          </p:nvSpPr>
          <p:spPr bwMode="auto">
            <a:xfrm>
              <a:off x="1632"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6328" name="Text Box 8"/>
            <p:cNvSpPr txBox="1">
              <a:spLocks noChangeArrowheads="1"/>
            </p:cNvSpPr>
            <p:nvPr/>
          </p:nvSpPr>
          <p:spPr bwMode="auto">
            <a:xfrm>
              <a:off x="1296"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6329" name="Text Box 9"/>
            <p:cNvSpPr txBox="1">
              <a:spLocks noChangeArrowheads="1"/>
            </p:cNvSpPr>
            <p:nvPr/>
          </p:nvSpPr>
          <p:spPr bwMode="auto">
            <a:xfrm>
              <a:off x="163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6330" name="AutoShape 10"/>
            <p:cNvSpPr>
              <a:spLocks noChangeArrowheads="1"/>
            </p:cNvSpPr>
            <p:nvPr/>
          </p:nvSpPr>
          <p:spPr bwMode="auto">
            <a:xfrm>
              <a:off x="1200" y="1974"/>
              <a:ext cx="1344"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1" name="Text Box 11"/>
            <p:cNvSpPr txBox="1">
              <a:spLocks noChangeArrowheads="1"/>
            </p:cNvSpPr>
            <p:nvPr/>
          </p:nvSpPr>
          <p:spPr bwMode="auto">
            <a:xfrm>
              <a:off x="1296"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6332" name="Text Box 12"/>
            <p:cNvSpPr txBox="1">
              <a:spLocks noChangeArrowheads="1"/>
            </p:cNvSpPr>
            <p:nvPr/>
          </p:nvSpPr>
          <p:spPr bwMode="auto">
            <a:xfrm>
              <a:off x="1584"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6333" name="Text Box 13"/>
            <p:cNvSpPr txBox="1">
              <a:spLocks noChangeArrowheads="1"/>
            </p:cNvSpPr>
            <p:nvPr/>
          </p:nvSpPr>
          <p:spPr bwMode="auto">
            <a:xfrm>
              <a:off x="1920"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6334" name="Line 14"/>
            <p:cNvSpPr>
              <a:spLocks noChangeShapeType="1"/>
            </p:cNvSpPr>
            <p:nvPr/>
          </p:nvSpPr>
          <p:spPr bwMode="auto">
            <a:xfrm>
              <a:off x="1872"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35" name="Line 15"/>
            <p:cNvSpPr>
              <a:spLocks noChangeShapeType="1"/>
            </p:cNvSpPr>
            <p:nvPr/>
          </p:nvSpPr>
          <p:spPr bwMode="auto">
            <a:xfrm>
              <a:off x="2208" y="197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36" name="Text Box 16"/>
            <p:cNvSpPr txBox="1">
              <a:spLocks noChangeArrowheads="1"/>
            </p:cNvSpPr>
            <p:nvPr/>
          </p:nvSpPr>
          <p:spPr bwMode="auto">
            <a:xfrm>
              <a:off x="220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6337" name="Text Box 17"/>
            <p:cNvSpPr txBox="1">
              <a:spLocks noChangeArrowheads="1"/>
            </p:cNvSpPr>
            <p:nvPr/>
          </p:nvSpPr>
          <p:spPr bwMode="auto">
            <a:xfrm>
              <a:off x="1925"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96338" name="Line 18"/>
            <p:cNvSpPr>
              <a:spLocks noChangeShapeType="1"/>
            </p:cNvSpPr>
            <p:nvPr/>
          </p:nvSpPr>
          <p:spPr bwMode="auto">
            <a:xfrm>
              <a:off x="1536"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39" name="Text Box 19"/>
            <p:cNvSpPr txBox="1">
              <a:spLocks noChangeArrowheads="1"/>
            </p:cNvSpPr>
            <p:nvPr/>
          </p:nvSpPr>
          <p:spPr bwMode="auto">
            <a:xfrm>
              <a:off x="124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6340" name="Text Box 20"/>
            <p:cNvSpPr txBox="1">
              <a:spLocks noChangeArrowheads="1"/>
            </p:cNvSpPr>
            <p:nvPr/>
          </p:nvSpPr>
          <p:spPr bwMode="auto">
            <a:xfrm>
              <a:off x="225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grpSp>
      <p:grpSp>
        <p:nvGrpSpPr>
          <p:cNvPr id="696341" name="Group 21"/>
          <p:cNvGrpSpPr>
            <a:grpSpLocks/>
          </p:cNvGrpSpPr>
          <p:nvPr/>
        </p:nvGrpSpPr>
        <p:grpSpPr bwMode="auto">
          <a:xfrm>
            <a:off x="5562600" y="3562350"/>
            <a:ext cx="533400" cy="838200"/>
            <a:chOff x="2832" y="1680"/>
            <a:chExt cx="336" cy="528"/>
          </a:xfrm>
        </p:grpSpPr>
        <p:sp>
          <p:nvSpPr>
            <p:cNvPr id="696342" name="AutoShape 22"/>
            <p:cNvSpPr>
              <a:spLocks noChangeArrowheads="1"/>
            </p:cNvSpPr>
            <p:nvPr/>
          </p:nvSpPr>
          <p:spPr bwMode="auto">
            <a:xfrm>
              <a:off x="2832" y="1872"/>
              <a:ext cx="336"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3" name="Text Box 23"/>
            <p:cNvSpPr txBox="1">
              <a:spLocks noChangeArrowheads="1"/>
            </p:cNvSpPr>
            <p:nvPr/>
          </p:nvSpPr>
          <p:spPr bwMode="auto">
            <a:xfrm>
              <a:off x="288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6344" name="Text Box 24"/>
            <p:cNvSpPr txBox="1">
              <a:spLocks noChangeArrowheads="1"/>
            </p:cNvSpPr>
            <p:nvPr/>
          </p:nvSpPr>
          <p:spPr bwMode="auto">
            <a:xfrm>
              <a:off x="288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96345" name="Line 25"/>
          <p:cNvSpPr>
            <a:spLocks noChangeShapeType="1"/>
          </p:cNvSpPr>
          <p:nvPr/>
        </p:nvSpPr>
        <p:spPr bwMode="auto">
          <a:xfrm>
            <a:off x="5791200" y="4391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46" name="Line 26"/>
          <p:cNvSpPr>
            <a:spLocks noChangeShapeType="1"/>
          </p:cNvSpPr>
          <p:nvPr/>
        </p:nvSpPr>
        <p:spPr bwMode="auto">
          <a:xfrm flipH="1">
            <a:off x="2514600" y="4633913"/>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47" name="Line 27"/>
          <p:cNvSpPr>
            <a:spLocks noChangeShapeType="1"/>
          </p:cNvSpPr>
          <p:nvPr/>
        </p:nvSpPr>
        <p:spPr bwMode="auto">
          <a:xfrm flipV="1">
            <a:off x="2514600" y="44053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48" name="Rectangle 28"/>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6348">
                                            <p:txEl>
                                              <p:pRg st="0" end="0"/>
                                            </p:txEl>
                                          </p:spTgt>
                                        </p:tgtEl>
                                        <p:attrNameLst>
                                          <p:attrName>style.visibility</p:attrName>
                                        </p:attrNameLst>
                                      </p:cBhvr>
                                      <p:to>
                                        <p:strVal val="visible"/>
                                      </p:to>
                                    </p:set>
                                    <p:anim calcmode="lin" valueType="num">
                                      <p:cBhvr additive="base">
                                        <p:cTn id="7" dur="500" fill="hold"/>
                                        <p:tgtEl>
                                          <p:spTgt spid="6963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8">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6348">
                                            <p:txEl>
                                              <p:pRg st="1" end="1"/>
                                            </p:txEl>
                                          </p:spTgt>
                                        </p:tgtEl>
                                        <p:attrNameLst>
                                          <p:attrName>style.visibility</p:attrName>
                                        </p:attrNameLst>
                                      </p:cBhvr>
                                      <p:to>
                                        <p:strVal val="visible"/>
                                      </p:to>
                                    </p:set>
                                    <p:animEffect transition="in" filter="dissolve">
                                      <p:cBhvr>
                                        <p:cTn id="11" dur="500"/>
                                        <p:tgtEl>
                                          <p:spTgt spid="69634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6345"/>
                                        </p:tgtEl>
                                        <p:attrNameLst>
                                          <p:attrName>style.visibility</p:attrName>
                                        </p:attrNameLst>
                                      </p:cBhvr>
                                      <p:to>
                                        <p:strVal val="visible"/>
                                      </p:to>
                                    </p:set>
                                    <p:animEffect transition="in" filter="dissolve">
                                      <p:cBhvr>
                                        <p:cTn id="16" dur="500"/>
                                        <p:tgtEl>
                                          <p:spTgt spid="696345"/>
                                        </p:tgtEl>
                                      </p:cBhvr>
                                    </p:animEffect>
                                  </p:childTnLst>
                                </p:cTn>
                              </p:par>
                              <p:par>
                                <p:cTn id="17" presetID="9" presetClass="entr" presetSubtype="0" fill="hold" nodeType="withEffect">
                                  <p:stCondLst>
                                    <p:cond delay="0"/>
                                  </p:stCondLst>
                                  <p:childTnLst>
                                    <p:set>
                                      <p:cBhvr>
                                        <p:cTn id="18" dur="1" fill="hold">
                                          <p:stCondLst>
                                            <p:cond delay="0"/>
                                          </p:stCondLst>
                                        </p:cTn>
                                        <p:tgtEl>
                                          <p:spTgt spid="696346"/>
                                        </p:tgtEl>
                                        <p:attrNameLst>
                                          <p:attrName>style.visibility</p:attrName>
                                        </p:attrNameLst>
                                      </p:cBhvr>
                                      <p:to>
                                        <p:strVal val="visible"/>
                                      </p:to>
                                    </p:set>
                                    <p:animEffect transition="in" filter="dissolve">
                                      <p:cBhvr>
                                        <p:cTn id="19" dur="500"/>
                                        <p:tgtEl>
                                          <p:spTgt spid="696346"/>
                                        </p:tgtEl>
                                      </p:cBhvr>
                                    </p:animEffect>
                                  </p:childTnLst>
                                </p:cTn>
                              </p:par>
                              <p:par>
                                <p:cTn id="20" presetID="9" presetClass="entr" presetSubtype="0" fill="hold" nodeType="withEffect">
                                  <p:stCondLst>
                                    <p:cond delay="0"/>
                                  </p:stCondLst>
                                  <p:childTnLst>
                                    <p:set>
                                      <p:cBhvr>
                                        <p:cTn id="21" dur="1" fill="hold">
                                          <p:stCondLst>
                                            <p:cond delay="0"/>
                                          </p:stCondLst>
                                        </p:cTn>
                                        <p:tgtEl>
                                          <p:spTgt spid="696347"/>
                                        </p:tgtEl>
                                        <p:attrNameLst>
                                          <p:attrName>style.visibility</p:attrName>
                                        </p:attrNameLst>
                                      </p:cBhvr>
                                      <p:to>
                                        <p:strVal val="visible"/>
                                      </p:to>
                                    </p:set>
                                    <p:animEffect transition="in" filter="dissolve">
                                      <p:cBhvr>
                                        <p:cTn id="22" dur="500"/>
                                        <p:tgtEl>
                                          <p:spTgt spid="69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Text Box 3"/>
          <p:cNvSpPr txBox="1">
            <a:spLocks noChangeArrowheads="1"/>
          </p:cNvSpPr>
          <p:nvPr/>
        </p:nvSpPr>
        <p:spPr bwMode="auto">
          <a:xfrm>
            <a:off x="1524000" y="7493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688132" name="Text Box 4"/>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8133" name="Text Box 5"/>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8171" name="Group 43"/>
          <p:cNvGrpSpPr>
            <a:grpSpLocks/>
          </p:cNvGrpSpPr>
          <p:nvPr/>
        </p:nvGrpSpPr>
        <p:grpSpPr bwMode="auto">
          <a:xfrm>
            <a:off x="1676400" y="3581400"/>
            <a:ext cx="2743200" cy="823913"/>
            <a:chOff x="1344" y="2361"/>
            <a:chExt cx="1728" cy="519"/>
          </a:xfrm>
        </p:grpSpPr>
        <p:sp>
          <p:nvSpPr>
            <p:cNvPr id="688156" name="AutoShape 28"/>
            <p:cNvSpPr>
              <a:spLocks noChangeArrowheads="1"/>
            </p:cNvSpPr>
            <p:nvPr/>
          </p:nvSpPr>
          <p:spPr bwMode="auto">
            <a:xfrm>
              <a:off x="1344" y="2544"/>
              <a:ext cx="172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7" name="Text Box 29"/>
            <p:cNvSpPr txBox="1">
              <a:spLocks noChangeArrowheads="1"/>
            </p:cNvSpPr>
            <p:nvPr/>
          </p:nvSpPr>
          <p:spPr bwMode="auto">
            <a:xfrm>
              <a:off x="2064"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88158" name="Text Box 30"/>
            <p:cNvSpPr txBox="1">
              <a:spLocks noChangeArrowheads="1"/>
            </p:cNvSpPr>
            <p:nvPr/>
          </p:nvSpPr>
          <p:spPr bwMode="auto">
            <a:xfrm>
              <a:off x="1728"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8159" name="Text Box 31"/>
            <p:cNvSpPr txBox="1">
              <a:spLocks noChangeArrowheads="1"/>
            </p:cNvSpPr>
            <p:nvPr/>
          </p:nvSpPr>
          <p:spPr bwMode="auto">
            <a:xfrm>
              <a:off x="1392"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8160" name="Text Box 32"/>
            <p:cNvSpPr txBox="1">
              <a:spLocks noChangeArrowheads="1"/>
            </p:cNvSpPr>
            <p:nvPr/>
          </p:nvSpPr>
          <p:spPr bwMode="auto">
            <a:xfrm>
              <a:off x="2736"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88161" name="Text Box 33"/>
            <p:cNvSpPr txBox="1">
              <a:spLocks noChangeArrowheads="1"/>
            </p:cNvSpPr>
            <p:nvPr/>
          </p:nvSpPr>
          <p:spPr bwMode="auto">
            <a:xfrm>
              <a:off x="2400"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88162" name="Line 34"/>
            <p:cNvSpPr>
              <a:spLocks noChangeShapeType="1"/>
            </p:cNvSpPr>
            <p:nvPr/>
          </p:nvSpPr>
          <p:spPr bwMode="auto">
            <a:xfrm>
              <a:off x="1680"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163" name="Line 35"/>
            <p:cNvSpPr>
              <a:spLocks noChangeShapeType="1"/>
            </p:cNvSpPr>
            <p:nvPr/>
          </p:nvSpPr>
          <p:spPr bwMode="auto">
            <a:xfrm>
              <a:off x="2016"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164" name="Line 36"/>
            <p:cNvSpPr>
              <a:spLocks noChangeShapeType="1"/>
            </p:cNvSpPr>
            <p:nvPr/>
          </p:nvSpPr>
          <p:spPr bwMode="auto">
            <a:xfrm>
              <a:off x="2352"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165" name="Line 37"/>
            <p:cNvSpPr>
              <a:spLocks noChangeShapeType="1"/>
            </p:cNvSpPr>
            <p:nvPr/>
          </p:nvSpPr>
          <p:spPr bwMode="auto">
            <a:xfrm>
              <a:off x="2688"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166" name="Text Box 38"/>
            <p:cNvSpPr txBox="1">
              <a:spLocks noChangeArrowheads="1"/>
            </p:cNvSpPr>
            <p:nvPr/>
          </p:nvSpPr>
          <p:spPr bwMode="auto">
            <a:xfrm>
              <a:off x="1392"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8167" name="Text Box 39"/>
            <p:cNvSpPr txBox="1">
              <a:spLocks noChangeArrowheads="1"/>
            </p:cNvSpPr>
            <p:nvPr/>
          </p:nvSpPr>
          <p:spPr bwMode="auto">
            <a:xfrm>
              <a:off x="2352"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8168" name="Text Box 40"/>
            <p:cNvSpPr txBox="1">
              <a:spLocks noChangeArrowheads="1"/>
            </p:cNvSpPr>
            <p:nvPr/>
          </p:nvSpPr>
          <p:spPr bwMode="auto">
            <a:xfrm>
              <a:off x="201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8169" name="Text Box 41"/>
            <p:cNvSpPr txBox="1">
              <a:spLocks noChangeArrowheads="1"/>
            </p:cNvSpPr>
            <p:nvPr/>
          </p:nvSpPr>
          <p:spPr bwMode="auto">
            <a:xfrm>
              <a:off x="171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8170" name="Text Box 42"/>
            <p:cNvSpPr txBox="1">
              <a:spLocks noChangeArrowheads="1"/>
            </p:cNvSpPr>
            <p:nvPr/>
          </p:nvSpPr>
          <p:spPr bwMode="auto">
            <a:xfrm>
              <a:off x="273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sp>
        <p:nvSpPr>
          <p:cNvPr id="688172" name="Rectangle 44"/>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8171"/>
                                        </p:tgtEl>
                                        <p:attrNameLst>
                                          <p:attrName>style.visibility</p:attrName>
                                        </p:attrNameLst>
                                      </p:cBhvr>
                                      <p:to>
                                        <p:strVal val="visible"/>
                                      </p:to>
                                    </p:set>
                                    <p:animEffect transition="in" filter="dissolve">
                                      <p:cBhvr>
                                        <p:cTn id="7" dur="500"/>
                                        <p:tgtEl>
                                          <p:spTgt spid="688171"/>
                                        </p:tgtEl>
                                      </p:cBhvr>
                                    </p:animEffect>
                                  </p:childTnLst>
                                </p:cTn>
                              </p:par>
                              <p:par>
                                <p:cTn id="8" presetID="9" presetClass="exit" presetSubtype="0" fill="hold" nodeType="withEffect">
                                  <p:stCondLst>
                                    <p:cond delay="0"/>
                                  </p:stCondLst>
                                  <p:childTnLst>
                                    <p:animEffect transition="out" filter="dissolve">
                                      <p:cBhvr>
                                        <p:cTn id="9" dur="500"/>
                                        <p:tgtEl>
                                          <p:spTgt spid="688133">
                                            <p:txEl>
                                              <p:pRg st="0" end="0"/>
                                            </p:txEl>
                                          </p:spTgt>
                                        </p:tgtEl>
                                      </p:cBhvr>
                                    </p:animEffect>
                                    <p:set>
                                      <p:cBhvr>
                                        <p:cTn id="10" dur="1" fill="hold">
                                          <p:stCondLst>
                                            <p:cond delay="499"/>
                                          </p:stCondLst>
                                        </p:cTn>
                                        <p:tgtEl>
                                          <p:spTgt spid="68813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1525588" y="1598613"/>
            <a:ext cx="487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now write an algorithm to implement insertion sort algorithm. </a:t>
            </a:r>
          </a:p>
          <a:p>
            <a:pPr lvl="2">
              <a:spcBef>
                <a:spcPct val="20000"/>
              </a:spcBef>
            </a:pPr>
            <a:endParaRPr lang="en-US" altLang="en-US" sz="2000"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394243" name="Text Box 3"/>
          <p:cNvSpPr txBox="1">
            <a:spLocks noChangeArrowheads="1"/>
          </p:cNvSpPr>
          <p:nvPr/>
        </p:nvSpPr>
        <p:spPr bwMode="auto">
          <a:xfrm>
            <a:off x="1516063"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Insertion Sort Algorithm (Contd.)</a:t>
            </a:r>
          </a:p>
        </p:txBody>
      </p:sp>
      <p:sp>
        <p:nvSpPr>
          <p:cNvPr id="394245" name="Text Box 5"/>
          <p:cNvSpPr txBox="1">
            <a:spLocks noChangeArrowheads="1"/>
          </p:cNvSpPr>
          <p:nvPr/>
        </p:nvSpPr>
        <p:spPr bwMode="auto">
          <a:xfrm>
            <a:off x="6019800" y="1600200"/>
            <a:ext cx="2819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chemeClr val="accent2"/>
              </a:solidFill>
            </a:endParaRPr>
          </a:p>
          <a:p>
            <a:endParaRPr lang="en-IN" altLang="en-US" sz="1400">
              <a:solidFill>
                <a:schemeClr val="accent2"/>
              </a:solidFill>
            </a:endParaRPr>
          </a:p>
          <a:p>
            <a:pPr>
              <a:buFontTx/>
              <a:buAutoNum type="arabicPeriod"/>
            </a:pPr>
            <a:endParaRPr lang="en-IN" altLang="en-US" sz="1400">
              <a:solidFill>
                <a:schemeClr val="accent2"/>
              </a:solidFill>
            </a:endParaRPr>
          </a:p>
        </p:txBody>
      </p:sp>
      <p:sp>
        <p:nvSpPr>
          <p:cNvPr id="394262" name="AutoShape 22"/>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263"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4264"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4265"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4266"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4267"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4268"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4269"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4270"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4271"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4272" name="Text Box 32"/>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4273" name="Text Box 33"/>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4274" name="Text Box 34"/>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4275" name="Text Box 35"/>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4276" name="Text Box 3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4277" name="Text Box 3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94242">
                                            <p:txEl>
                                              <p:pRg st="0" end="0"/>
                                            </p:txEl>
                                          </p:spTgt>
                                        </p:tgtEl>
                                        <p:attrNameLst>
                                          <p:attrName>style.visibility</p:attrName>
                                        </p:attrNameLst>
                                      </p:cBhvr>
                                      <p:to>
                                        <p:strVal val="visible"/>
                                      </p:to>
                                    </p:set>
                                    <p:animEffect transition="in" filter="dissolve">
                                      <p:cBhvr>
                                        <p:cTn id="7" dur="500"/>
                                        <p:tgtEl>
                                          <p:spTgt spid="394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4245"/>
                                        </p:tgtEl>
                                        <p:attrNameLst>
                                          <p:attrName>style.visibility</p:attrName>
                                        </p:attrNameLst>
                                      </p:cBhvr>
                                      <p:to>
                                        <p:strVal val="visible"/>
                                      </p:to>
                                    </p:set>
                                    <p:animEffect transition="in" filter="dissolve">
                                      <p:cBhvr>
                                        <p:cTn id="12" dur="500"/>
                                        <p:tgtEl>
                                          <p:spTgt spid="394245"/>
                                        </p:tgtEl>
                                      </p:cBhvr>
                                    </p:animEffect>
                                  </p:childTnLst>
                                </p:cTn>
                              </p:par>
                              <p:par>
                                <p:cTn id="13" presetID="9" presetClass="entr" presetSubtype="0" fill="hold" nodeType="withEffect">
                                  <p:stCondLst>
                                    <p:cond delay="0"/>
                                  </p:stCondLst>
                                  <p:childTnLst>
                                    <p:set>
                                      <p:cBhvr>
                                        <p:cTn id="14" dur="1" fill="hold">
                                          <p:stCondLst>
                                            <p:cond delay="0"/>
                                          </p:stCondLst>
                                        </p:cTn>
                                        <p:tgtEl>
                                          <p:spTgt spid="394262"/>
                                        </p:tgtEl>
                                        <p:attrNameLst>
                                          <p:attrName>style.visibility</p:attrName>
                                        </p:attrNameLst>
                                      </p:cBhvr>
                                      <p:to>
                                        <p:strVal val="visible"/>
                                      </p:to>
                                    </p:set>
                                    <p:animEffect transition="in" filter="dissolve">
                                      <p:cBhvr>
                                        <p:cTn id="15" dur="500"/>
                                        <p:tgtEl>
                                          <p:spTgt spid="39426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4263"/>
                                        </p:tgtEl>
                                        <p:attrNameLst>
                                          <p:attrName>style.visibility</p:attrName>
                                        </p:attrNameLst>
                                      </p:cBhvr>
                                      <p:to>
                                        <p:strVal val="visible"/>
                                      </p:to>
                                    </p:set>
                                    <p:animEffect transition="in" filter="dissolve">
                                      <p:cBhvr>
                                        <p:cTn id="18" dur="500"/>
                                        <p:tgtEl>
                                          <p:spTgt spid="39426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4264"/>
                                        </p:tgtEl>
                                        <p:attrNameLst>
                                          <p:attrName>style.visibility</p:attrName>
                                        </p:attrNameLst>
                                      </p:cBhvr>
                                      <p:to>
                                        <p:strVal val="visible"/>
                                      </p:to>
                                    </p:set>
                                    <p:animEffect transition="in" filter="dissolve">
                                      <p:cBhvr>
                                        <p:cTn id="21" dur="500"/>
                                        <p:tgtEl>
                                          <p:spTgt spid="39426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94265"/>
                                        </p:tgtEl>
                                        <p:attrNameLst>
                                          <p:attrName>style.visibility</p:attrName>
                                        </p:attrNameLst>
                                      </p:cBhvr>
                                      <p:to>
                                        <p:strVal val="visible"/>
                                      </p:to>
                                    </p:set>
                                    <p:animEffect transition="in" filter="dissolve">
                                      <p:cBhvr>
                                        <p:cTn id="24" dur="500"/>
                                        <p:tgtEl>
                                          <p:spTgt spid="39426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4266"/>
                                        </p:tgtEl>
                                        <p:attrNameLst>
                                          <p:attrName>style.visibility</p:attrName>
                                        </p:attrNameLst>
                                      </p:cBhvr>
                                      <p:to>
                                        <p:strVal val="visible"/>
                                      </p:to>
                                    </p:set>
                                    <p:animEffect transition="in" filter="dissolve">
                                      <p:cBhvr>
                                        <p:cTn id="27" dur="500"/>
                                        <p:tgtEl>
                                          <p:spTgt spid="39426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4267"/>
                                        </p:tgtEl>
                                        <p:attrNameLst>
                                          <p:attrName>style.visibility</p:attrName>
                                        </p:attrNameLst>
                                      </p:cBhvr>
                                      <p:to>
                                        <p:strVal val="visible"/>
                                      </p:to>
                                    </p:set>
                                    <p:animEffect transition="in" filter="dissolve">
                                      <p:cBhvr>
                                        <p:cTn id="30" dur="500"/>
                                        <p:tgtEl>
                                          <p:spTgt spid="394267"/>
                                        </p:tgtEl>
                                      </p:cBhvr>
                                    </p:animEffect>
                                  </p:childTnLst>
                                </p:cTn>
                              </p:par>
                              <p:par>
                                <p:cTn id="31" presetID="9" presetClass="entr" presetSubtype="0" fill="hold" nodeType="withEffect">
                                  <p:stCondLst>
                                    <p:cond delay="0"/>
                                  </p:stCondLst>
                                  <p:childTnLst>
                                    <p:set>
                                      <p:cBhvr>
                                        <p:cTn id="32" dur="1" fill="hold">
                                          <p:stCondLst>
                                            <p:cond delay="0"/>
                                          </p:stCondLst>
                                        </p:cTn>
                                        <p:tgtEl>
                                          <p:spTgt spid="394268"/>
                                        </p:tgtEl>
                                        <p:attrNameLst>
                                          <p:attrName>style.visibility</p:attrName>
                                        </p:attrNameLst>
                                      </p:cBhvr>
                                      <p:to>
                                        <p:strVal val="visible"/>
                                      </p:to>
                                    </p:set>
                                    <p:animEffect transition="in" filter="dissolve">
                                      <p:cBhvr>
                                        <p:cTn id="33" dur="500"/>
                                        <p:tgtEl>
                                          <p:spTgt spid="394268"/>
                                        </p:tgtEl>
                                      </p:cBhvr>
                                    </p:animEffect>
                                  </p:childTnLst>
                                </p:cTn>
                              </p:par>
                              <p:par>
                                <p:cTn id="34" presetID="9" presetClass="entr" presetSubtype="0" fill="hold" nodeType="withEffect">
                                  <p:stCondLst>
                                    <p:cond delay="0"/>
                                  </p:stCondLst>
                                  <p:childTnLst>
                                    <p:set>
                                      <p:cBhvr>
                                        <p:cTn id="35" dur="1" fill="hold">
                                          <p:stCondLst>
                                            <p:cond delay="0"/>
                                          </p:stCondLst>
                                        </p:cTn>
                                        <p:tgtEl>
                                          <p:spTgt spid="394269"/>
                                        </p:tgtEl>
                                        <p:attrNameLst>
                                          <p:attrName>style.visibility</p:attrName>
                                        </p:attrNameLst>
                                      </p:cBhvr>
                                      <p:to>
                                        <p:strVal val="visible"/>
                                      </p:to>
                                    </p:set>
                                    <p:animEffect transition="in" filter="dissolve">
                                      <p:cBhvr>
                                        <p:cTn id="36" dur="500"/>
                                        <p:tgtEl>
                                          <p:spTgt spid="394269"/>
                                        </p:tgtEl>
                                      </p:cBhvr>
                                    </p:animEffect>
                                  </p:childTnLst>
                                </p:cTn>
                              </p:par>
                              <p:par>
                                <p:cTn id="37" presetID="9" presetClass="entr" presetSubtype="0" fill="hold" nodeType="withEffect">
                                  <p:stCondLst>
                                    <p:cond delay="0"/>
                                  </p:stCondLst>
                                  <p:childTnLst>
                                    <p:set>
                                      <p:cBhvr>
                                        <p:cTn id="38" dur="1" fill="hold">
                                          <p:stCondLst>
                                            <p:cond delay="0"/>
                                          </p:stCondLst>
                                        </p:cTn>
                                        <p:tgtEl>
                                          <p:spTgt spid="394270"/>
                                        </p:tgtEl>
                                        <p:attrNameLst>
                                          <p:attrName>style.visibility</p:attrName>
                                        </p:attrNameLst>
                                      </p:cBhvr>
                                      <p:to>
                                        <p:strVal val="visible"/>
                                      </p:to>
                                    </p:set>
                                    <p:animEffect transition="in" filter="dissolve">
                                      <p:cBhvr>
                                        <p:cTn id="39" dur="500"/>
                                        <p:tgtEl>
                                          <p:spTgt spid="394270"/>
                                        </p:tgtEl>
                                      </p:cBhvr>
                                    </p:animEffect>
                                  </p:childTnLst>
                                </p:cTn>
                              </p:par>
                              <p:par>
                                <p:cTn id="40" presetID="9" presetClass="entr" presetSubtype="0" fill="hold" nodeType="withEffect">
                                  <p:stCondLst>
                                    <p:cond delay="0"/>
                                  </p:stCondLst>
                                  <p:childTnLst>
                                    <p:set>
                                      <p:cBhvr>
                                        <p:cTn id="41" dur="1" fill="hold">
                                          <p:stCondLst>
                                            <p:cond delay="0"/>
                                          </p:stCondLst>
                                        </p:cTn>
                                        <p:tgtEl>
                                          <p:spTgt spid="394271"/>
                                        </p:tgtEl>
                                        <p:attrNameLst>
                                          <p:attrName>style.visibility</p:attrName>
                                        </p:attrNameLst>
                                      </p:cBhvr>
                                      <p:to>
                                        <p:strVal val="visible"/>
                                      </p:to>
                                    </p:set>
                                    <p:animEffect transition="in" filter="dissolve">
                                      <p:cBhvr>
                                        <p:cTn id="42" dur="500"/>
                                        <p:tgtEl>
                                          <p:spTgt spid="394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94272"/>
                                        </p:tgtEl>
                                        <p:attrNameLst>
                                          <p:attrName>style.visibility</p:attrName>
                                        </p:attrNameLst>
                                      </p:cBhvr>
                                      <p:to>
                                        <p:strVal val="visible"/>
                                      </p:to>
                                    </p:set>
                                    <p:animEffect transition="in" filter="dissolve">
                                      <p:cBhvr>
                                        <p:cTn id="45" dur="500"/>
                                        <p:tgtEl>
                                          <p:spTgt spid="39427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94273"/>
                                        </p:tgtEl>
                                        <p:attrNameLst>
                                          <p:attrName>style.visibility</p:attrName>
                                        </p:attrNameLst>
                                      </p:cBhvr>
                                      <p:to>
                                        <p:strVal val="visible"/>
                                      </p:to>
                                    </p:set>
                                    <p:animEffect transition="in" filter="dissolve">
                                      <p:cBhvr>
                                        <p:cTn id="48" dur="500"/>
                                        <p:tgtEl>
                                          <p:spTgt spid="39427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94274"/>
                                        </p:tgtEl>
                                        <p:attrNameLst>
                                          <p:attrName>style.visibility</p:attrName>
                                        </p:attrNameLst>
                                      </p:cBhvr>
                                      <p:to>
                                        <p:strVal val="visible"/>
                                      </p:to>
                                    </p:set>
                                    <p:animEffect transition="in" filter="dissolve">
                                      <p:cBhvr>
                                        <p:cTn id="51" dur="500"/>
                                        <p:tgtEl>
                                          <p:spTgt spid="39427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94275"/>
                                        </p:tgtEl>
                                        <p:attrNameLst>
                                          <p:attrName>style.visibility</p:attrName>
                                        </p:attrNameLst>
                                      </p:cBhvr>
                                      <p:to>
                                        <p:strVal val="visible"/>
                                      </p:to>
                                    </p:set>
                                    <p:animEffect transition="in" filter="dissolve">
                                      <p:cBhvr>
                                        <p:cTn id="54" dur="500"/>
                                        <p:tgtEl>
                                          <p:spTgt spid="39427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94276"/>
                                        </p:tgtEl>
                                        <p:attrNameLst>
                                          <p:attrName>style.visibility</p:attrName>
                                        </p:attrNameLst>
                                      </p:cBhvr>
                                      <p:to>
                                        <p:strVal val="visible"/>
                                      </p:to>
                                    </p:set>
                                    <p:animEffect transition="in" filter="dissolve">
                                      <p:cBhvr>
                                        <p:cTn id="57" dur="500"/>
                                        <p:tgtEl>
                                          <p:spTgt spid="39427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94277"/>
                                        </p:tgtEl>
                                        <p:attrNameLst>
                                          <p:attrName>style.visibility</p:attrName>
                                        </p:attrNameLst>
                                      </p:cBhvr>
                                      <p:to>
                                        <p:strVal val="visible"/>
                                      </p:to>
                                    </p:set>
                                    <p:animEffect transition="in" filter="dissolve">
                                      <p:cBhvr>
                                        <p:cTn id="60" dur="500"/>
                                        <p:tgtEl>
                                          <p:spTgt spid="39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p:bldP spid="394263" grpId="0"/>
      <p:bldP spid="394264" grpId="0"/>
      <p:bldP spid="394265" grpId="0"/>
      <p:bldP spid="394266" grpId="0"/>
      <p:bldP spid="394267" grpId="0"/>
      <p:bldP spid="394272" grpId="0"/>
      <p:bldP spid="394273" grpId="0"/>
      <p:bldP spid="394274" grpId="0"/>
      <p:bldP spid="394275" grpId="0"/>
      <p:bldP spid="394276" grpId="0"/>
      <p:bldP spid="3942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Bubble sort algorithm:</a:t>
            </a:r>
          </a:p>
          <a:p>
            <a:pPr lvl="1">
              <a:spcBef>
                <a:spcPct val="20000"/>
              </a:spcBef>
              <a:buFontTx/>
              <a:buBlip>
                <a:blip r:embed="rId4"/>
              </a:buBlip>
            </a:pPr>
            <a:r>
              <a:rPr lang="en-IN" altLang="en-US">
                <a:solidFill>
                  <a:schemeClr val="accent2"/>
                </a:solidFill>
                <a:cs typeface="Times New Roman" panose="02020603050405020304" pitchFamily="18" charset="0"/>
              </a:rPr>
              <a:t>Is one of the simplest sorting algorithms</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Works by repeatedly scanning through the list, comparing adjacent elements, and swapping them if they are in the wrong order</a:t>
            </a:r>
            <a:endParaRPr lang="en-US" altLang="en-US" b="1">
              <a:solidFill>
                <a:schemeClr val="accent2"/>
              </a:solidFill>
              <a:cs typeface="Times New Roman" panose="02020603050405020304" pitchFamily="18" charset="0"/>
            </a:endParaRPr>
          </a:p>
        </p:txBody>
      </p:sp>
      <p:sp>
        <p:nvSpPr>
          <p:cNvPr id="272387" name="Text Box 3"/>
          <p:cNvSpPr txBox="1">
            <a:spLocks noChangeArrowheads="1"/>
          </p:cNvSpPr>
          <p:nvPr/>
        </p:nvSpPr>
        <p:spPr bwMode="auto">
          <a:xfrm>
            <a:off x="1517627"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Sorting Data by Using Bubble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dissolve">
                                      <p:cBhvr>
                                        <p:cTn id="7" dur="500"/>
                                        <p:tgtEl>
                                          <p:spTgt spid="272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2386">
                                            <p:txEl>
                                              <p:pRg st="1" end="1"/>
                                            </p:txEl>
                                          </p:spTgt>
                                        </p:tgtEl>
                                        <p:attrNameLst>
                                          <p:attrName>style.visibility</p:attrName>
                                        </p:attrNameLst>
                                      </p:cBhvr>
                                      <p:to>
                                        <p:strVal val="visible"/>
                                      </p:to>
                                    </p:set>
                                    <p:animEffect transition="in" filter="dissolve">
                                      <p:cBhvr>
                                        <p:cTn id="12" dur="500"/>
                                        <p:tgtEl>
                                          <p:spTgt spid="272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2386">
                                            <p:txEl>
                                              <p:pRg st="2" end="2"/>
                                            </p:txEl>
                                          </p:spTgt>
                                        </p:tgtEl>
                                        <p:attrNameLst>
                                          <p:attrName>style.visibility</p:attrName>
                                        </p:attrNameLst>
                                      </p:cBhvr>
                                      <p:to>
                                        <p:strVal val="visible"/>
                                      </p:to>
                                    </p:set>
                                    <p:animEffect transition="in" filter="dissolve">
                                      <p:cBhvr>
                                        <p:cTn id="17" dur="500"/>
                                        <p:tgtEl>
                                          <p:spTgt spid="272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72386">
                                            <p:txEl>
                                              <p:pRg st="3" end="3"/>
                                            </p:txEl>
                                          </p:spTgt>
                                        </p:tgtEl>
                                        <p:attrNameLst>
                                          <p:attrName>style.visibility</p:attrName>
                                        </p:attrNameLst>
                                      </p:cBhvr>
                                      <p:to>
                                        <p:strVal val="visible"/>
                                      </p:to>
                                    </p:set>
                                    <p:animEffect transition="in" filter="dissolve">
                                      <p:cBhvr>
                                        <p:cTn id="22"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39629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396293" name="Text Box 5"/>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9629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29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629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629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629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629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630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630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630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630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6304"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6305"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6306"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6307"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6308"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6309"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6290">
                                            <p:txEl>
                                              <p:pRg st="0" end="0"/>
                                            </p:txEl>
                                          </p:spTgt>
                                        </p:tgtEl>
                                        <p:attrNameLst>
                                          <p:attrName>style.visibility</p:attrName>
                                        </p:attrNameLst>
                                      </p:cBhvr>
                                      <p:to>
                                        <p:strVal val="visible"/>
                                      </p:to>
                                    </p:set>
                                    <p:animEffect transition="in" filter="dissolve">
                                      <p:cBhvr>
                                        <p:cTn id="7" dur="500"/>
                                        <p:tgtEl>
                                          <p:spTgt spid="396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6290">
                                            <p:txEl>
                                              <p:pRg st="1" end="1"/>
                                            </p:txEl>
                                          </p:spTgt>
                                        </p:tgtEl>
                                        <p:attrNameLst>
                                          <p:attrName>style.visibility</p:attrName>
                                        </p:attrNameLst>
                                      </p:cBhvr>
                                      <p:to>
                                        <p:strVal val="visible"/>
                                      </p:to>
                                    </p:set>
                                    <p:animEffect transition="in" filter="dissolve">
                                      <p:cBhvr>
                                        <p:cTn id="12" dur="500"/>
                                        <p:tgtEl>
                                          <p:spTgt spid="396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398342"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43"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8344"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8345"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8346"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8347"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8348"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349"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350"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351"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352"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8353"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8354"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8355"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8356"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8357"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98358" name="Line 22"/>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359" name="Text Box 23"/>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398360" name="Text Box 24"/>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8359"/>
                                        </p:tgtEl>
                                        <p:attrNameLst>
                                          <p:attrName>style.visibility</p:attrName>
                                        </p:attrNameLst>
                                      </p:cBhvr>
                                      <p:to>
                                        <p:strVal val="visible"/>
                                      </p:to>
                                    </p:set>
                                    <p:animEffect transition="in" filter="dissolve">
                                      <p:cBhvr>
                                        <p:cTn id="7" dur="500"/>
                                        <p:tgtEl>
                                          <p:spTgt spid="398359"/>
                                        </p:tgtEl>
                                      </p:cBhvr>
                                    </p:animEffect>
                                  </p:childTnLst>
                                </p:cTn>
                              </p:par>
                              <p:par>
                                <p:cTn id="8" presetID="9" presetClass="entr" presetSubtype="0" fill="hold" nodeType="withEffect">
                                  <p:stCondLst>
                                    <p:cond delay="0"/>
                                  </p:stCondLst>
                                  <p:childTnLst>
                                    <p:set>
                                      <p:cBhvr>
                                        <p:cTn id="9" dur="1" fill="hold">
                                          <p:stCondLst>
                                            <p:cond delay="0"/>
                                          </p:stCondLst>
                                        </p:cTn>
                                        <p:tgtEl>
                                          <p:spTgt spid="398358"/>
                                        </p:tgtEl>
                                        <p:attrNameLst>
                                          <p:attrName>style.visibility</p:attrName>
                                        </p:attrNameLst>
                                      </p:cBhvr>
                                      <p:to>
                                        <p:strVal val="visible"/>
                                      </p:to>
                                    </p:set>
                                    <p:animEffect transition="in" filter="dissolve">
                                      <p:cBhvr>
                                        <p:cTn id="10" dur="500"/>
                                        <p:tgtEl>
                                          <p:spTgt spid="39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endParaRPr lang="en-US" altLang="en-US" sz="2000" b="1">
              <a:solidFill>
                <a:schemeClr val="accent2"/>
              </a:solidFill>
              <a:cs typeface="Times New Roman" panose="02020603050405020304" pitchFamily="18" charset="0"/>
            </a:endParaRPr>
          </a:p>
        </p:txBody>
      </p:sp>
      <p:sp>
        <p:nvSpPr>
          <p:cNvPr id="402437" name="Text Box 5"/>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chemeClr val="accent2"/>
              </a:solidFill>
            </a:endParaRPr>
          </a:p>
          <a:p>
            <a:pPr>
              <a:buFontTx/>
              <a:buAutoNum type="arabicPeriod"/>
            </a:pPr>
            <a:endParaRPr lang="en-IN" altLang="en-US" sz="1400">
              <a:solidFill>
                <a:srgbClr val="0033CC"/>
              </a:solidFill>
            </a:endParaRPr>
          </a:p>
        </p:txBody>
      </p:sp>
      <p:sp>
        <p:nvSpPr>
          <p:cNvPr id="40243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3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244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244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244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244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244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244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244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244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2448"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2449"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2450"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2451"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2452"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2453"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2454" name="Line 22"/>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2455" name="Text Box 23"/>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2434">
                                            <p:txEl>
                                              <p:pRg st="2" end="2"/>
                                            </p:txEl>
                                          </p:spTgt>
                                        </p:tgtEl>
                                        <p:attrNameLst>
                                          <p:attrName>style.visibility</p:attrName>
                                        </p:attrNameLst>
                                      </p:cBhvr>
                                      <p:to>
                                        <p:strVal val="visible"/>
                                      </p:to>
                                    </p:set>
                                    <p:animEffect transition="in" filter="dissolve">
                                      <p:cBhvr>
                                        <p:cTn id="7" dur="500"/>
                                        <p:tgtEl>
                                          <p:spTgt spid="402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endParaRPr lang="en-US" altLang="en-US" b="1">
              <a:solidFill>
                <a:schemeClr val="accent2"/>
              </a:solidFill>
              <a:cs typeface="Times New Roman" panose="02020603050405020304" pitchFamily="18" charset="0"/>
            </a:endParaRPr>
          </a:p>
        </p:txBody>
      </p:sp>
      <p:sp>
        <p:nvSpPr>
          <p:cNvPr id="40039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039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039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039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039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039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9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9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9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400"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0401"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0402"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0403"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0404"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0405"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0406" name="Line 22"/>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407" name="Text Box 23"/>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0411" name="Line 27"/>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412" name="Text Box 28"/>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0413" name="Text Box 29"/>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0412"/>
                                        </p:tgtEl>
                                        <p:attrNameLst>
                                          <p:attrName>style.visibility</p:attrName>
                                        </p:attrNameLst>
                                      </p:cBhvr>
                                      <p:to>
                                        <p:strVal val="visible"/>
                                      </p:to>
                                    </p:set>
                                    <p:animEffect transition="in" filter="dissolve">
                                      <p:cBhvr>
                                        <p:cTn id="7" dur="500"/>
                                        <p:tgtEl>
                                          <p:spTgt spid="400412"/>
                                        </p:tgtEl>
                                      </p:cBhvr>
                                    </p:animEffect>
                                  </p:childTnLst>
                                </p:cTn>
                              </p:par>
                              <p:par>
                                <p:cTn id="8" presetID="9" presetClass="entr" presetSubtype="0" fill="hold" nodeType="withEffect">
                                  <p:stCondLst>
                                    <p:cond delay="0"/>
                                  </p:stCondLst>
                                  <p:childTnLst>
                                    <p:set>
                                      <p:cBhvr>
                                        <p:cTn id="9" dur="1" fill="hold">
                                          <p:stCondLst>
                                            <p:cond delay="0"/>
                                          </p:stCondLst>
                                        </p:cTn>
                                        <p:tgtEl>
                                          <p:spTgt spid="400411"/>
                                        </p:tgtEl>
                                        <p:attrNameLst>
                                          <p:attrName>style.visibility</p:attrName>
                                        </p:attrNameLst>
                                      </p:cBhvr>
                                      <p:to>
                                        <p:strVal val="visible"/>
                                      </p:to>
                                    </p:set>
                                    <p:animEffect transition="in" filter="dissolve">
                                      <p:cBhvr>
                                        <p:cTn id="10" dur="500"/>
                                        <p:tgtEl>
                                          <p:spTgt spid="40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p>
          <a:p>
            <a:pPr lvl="1">
              <a:spcBef>
                <a:spcPct val="20000"/>
              </a:spcBef>
            </a:pPr>
            <a:r>
              <a:rPr lang="en-IN" altLang="en-US" sz="2000">
                <a:solidFill>
                  <a:schemeClr val="accent2"/>
                </a:solidFill>
                <a:cs typeface="Times New Roman" panose="02020603050405020304" pitchFamily="18" charset="0"/>
              </a:rPr>
              <a:t>arr[j] &lt; temp</a:t>
            </a:r>
            <a:endParaRPr lang="en-US" altLang="en-US" sz="2000" b="1">
              <a:solidFill>
                <a:schemeClr val="accent2"/>
              </a:solidFill>
              <a:cs typeface="Times New Roman" panose="02020603050405020304" pitchFamily="18" charset="0"/>
            </a:endParaRPr>
          </a:p>
        </p:txBody>
      </p:sp>
      <p:sp>
        <p:nvSpPr>
          <p:cNvPr id="40448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448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448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449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449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449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6"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4497"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4498"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4499"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4500"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4501"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4502" name="Line 22"/>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503" name="Text Box 23"/>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4504" name="Line 24"/>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505" name="Text Box 25"/>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4506"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4482">
                                            <p:txEl>
                                              <p:pRg st="3" end="3"/>
                                            </p:txEl>
                                          </p:spTgt>
                                        </p:tgtEl>
                                        <p:attrNameLst>
                                          <p:attrName>style.visibility</p:attrName>
                                        </p:attrNameLst>
                                      </p:cBhvr>
                                      <p:to>
                                        <p:strVal val="visible"/>
                                      </p:to>
                                    </p:set>
                                    <p:animEffect transition="in" filter="dissolve">
                                      <p:cBhvr>
                                        <p:cTn id="7" dur="500"/>
                                        <p:tgtEl>
                                          <p:spTgt spid="404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1525588" y="1598613"/>
            <a:ext cx="4341812"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p>
          <a:p>
            <a:pPr lvl="1">
              <a:spcBef>
                <a:spcPct val="20000"/>
              </a:spcBef>
            </a:pPr>
            <a:r>
              <a:rPr lang="en-IN" altLang="en-US" sz="2000">
                <a:solidFill>
                  <a:schemeClr val="accent2"/>
                </a:solidFill>
                <a:cs typeface="Times New Roman" panose="02020603050405020304" pitchFamily="18" charset="0"/>
              </a:rPr>
              <a:t>arr[j] &lt; temp</a:t>
            </a:r>
            <a:endParaRPr lang="en-US" altLang="en-US" sz="2000" b="1">
              <a:solidFill>
                <a:schemeClr val="accent2"/>
              </a:solidFill>
              <a:cs typeface="Times New Roman" panose="02020603050405020304" pitchFamily="18" charset="0"/>
            </a:endParaRPr>
          </a:p>
        </p:txBody>
      </p:sp>
      <p:sp>
        <p:nvSpPr>
          <p:cNvPr id="40653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653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653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653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653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654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4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4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4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44"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6545"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6546"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6547"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6548"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6549"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6550" name="Line 22"/>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51" name="Text Box 23"/>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6552" name="Line 24"/>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53" name="Text Box 25"/>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6554" name="Line 26"/>
          <p:cNvSpPr>
            <a:spLocks noChangeShapeType="1"/>
          </p:cNvSpPr>
          <p:nvPr/>
        </p:nvSpPr>
        <p:spPr bwMode="auto">
          <a:xfrm>
            <a:off x="2676525"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55" name="Line 27"/>
          <p:cNvSpPr>
            <a:spLocks noChangeShapeType="1"/>
          </p:cNvSpPr>
          <p:nvPr/>
        </p:nvSpPr>
        <p:spPr bwMode="auto">
          <a:xfrm>
            <a:off x="26765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56" name="Line 28"/>
          <p:cNvSpPr>
            <a:spLocks noChangeShapeType="1"/>
          </p:cNvSpPr>
          <p:nvPr/>
        </p:nvSpPr>
        <p:spPr bwMode="auto">
          <a:xfrm flipV="1">
            <a:off x="26765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57" name="Line 29"/>
          <p:cNvSpPr>
            <a:spLocks noChangeShapeType="1"/>
          </p:cNvSpPr>
          <p:nvPr/>
        </p:nvSpPr>
        <p:spPr bwMode="auto">
          <a:xfrm flipV="1">
            <a:off x="32099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58" name="Text Box 30"/>
          <p:cNvSpPr txBox="1">
            <a:spLocks noChangeArrowheads="1"/>
          </p:cNvSpPr>
          <p:nvPr/>
        </p:nvSpPr>
        <p:spPr bwMode="auto">
          <a:xfrm>
            <a:off x="1524000" y="5486400"/>
            <a:ext cx="4114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Value temp is stored at its correct position in the sorted list</a:t>
            </a:r>
          </a:p>
        </p:txBody>
      </p:sp>
      <p:sp>
        <p:nvSpPr>
          <p:cNvPr id="406559"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rgbClr val="0033CC"/>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6555"/>
                                        </p:tgtEl>
                                        <p:attrNameLst>
                                          <p:attrName>style.visibility</p:attrName>
                                        </p:attrNameLst>
                                      </p:cBhvr>
                                      <p:to>
                                        <p:strVal val="visible"/>
                                      </p:to>
                                    </p:set>
                                    <p:animEffect transition="in" filter="dissolve">
                                      <p:cBhvr>
                                        <p:cTn id="7" dur="500"/>
                                        <p:tgtEl>
                                          <p:spTgt spid="406555"/>
                                        </p:tgtEl>
                                      </p:cBhvr>
                                    </p:animEffect>
                                  </p:childTnLst>
                                </p:cTn>
                              </p:par>
                              <p:par>
                                <p:cTn id="8" presetID="9" presetClass="entr" presetSubtype="0" fill="hold" nodeType="withEffect">
                                  <p:stCondLst>
                                    <p:cond delay="0"/>
                                  </p:stCondLst>
                                  <p:childTnLst>
                                    <p:set>
                                      <p:cBhvr>
                                        <p:cTn id="9" dur="1" fill="hold">
                                          <p:stCondLst>
                                            <p:cond delay="0"/>
                                          </p:stCondLst>
                                        </p:cTn>
                                        <p:tgtEl>
                                          <p:spTgt spid="406557"/>
                                        </p:tgtEl>
                                        <p:attrNameLst>
                                          <p:attrName>style.visibility</p:attrName>
                                        </p:attrNameLst>
                                      </p:cBhvr>
                                      <p:to>
                                        <p:strVal val="visible"/>
                                      </p:to>
                                    </p:set>
                                    <p:animEffect transition="in" filter="dissolve">
                                      <p:cBhvr>
                                        <p:cTn id="10" dur="500"/>
                                        <p:tgtEl>
                                          <p:spTgt spid="406557"/>
                                        </p:tgtEl>
                                      </p:cBhvr>
                                    </p:animEffect>
                                  </p:childTnLst>
                                </p:cTn>
                              </p:par>
                              <p:par>
                                <p:cTn id="11" presetID="9" presetClass="entr" presetSubtype="0" fill="hold" nodeType="withEffect">
                                  <p:stCondLst>
                                    <p:cond delay="0"/>
                                  </p:stCondLst>
                                  <p:childTnLst>
                                    <p:set>
                                      <p:cBhvr>
                                        <p:cTn id="12" dur="1" fill="hold">
                                          <p:stCondLst>
                                            <p:cond delay="0"/>
                                          </p:stCondLst>
                                        </p:cTn>
                                        <p:tgtEl>
                                          <p:spTgt spid="406554"/>
                                        </p:tgtEl>
                                        <p:attrNameLst>
                                          <p:attrName>style.visibility</p:attrName>
                                        </p:attrNameLst>
                                      </p:cBhvr>
                                      <p:to>
                                        <p:strVal val="visible"/>
                                      </p:to>
                                    </p:set>
                                    <p:animEffect transition="in" filter="dissolve">
                                      <p:cBhvr>
                                        <p:cTn id="13" dur="500"/>
                                        <p:tgtEl>
                                          <p:spTgt spid="406554"/>
                                        </p:tgtEl>
                                      </p:cBhvr>
                                    </p:animEffect>
                                  </p:childTnLst>
                                </p:cTn>
                              </p:par>
                              <p:par>
                                <p:cTn id="14" presetID="9" presetClass="entr" presetSubtype="0" fill="hold" nodeType="withEffect">
                                  <p:stCondLst>
                                    <p:cond delay="0"/>
                                  </p:stCondLst>
                                  <p:childTnLst>
                                    <p:set>
                                      <p:cBhvr>
                                        <p:cTn id="15" dur="1" fill="hold">
                                          <p:stCondLst>
                                            <p:cond delay="0"/>
                                          </p:stCondLst>
                                        </p:cTn>
                                        <p:tgtEl>
                                          <p:spTgt spid="406556"/>
                                        </p:tgtEl>
                                        <p:attrNameLst>
                                          <p:attrName>style.visibility</p:attrName>
                                        </p:attrNameLst>
                                      </p:cBhvr>
                                      <p:to>
                                        <p:strVal val="visible"/>
                                      </p:to>
                                    </p:set>
                                    <p:animEffect transition="in" filter="dissolve">
                                      <p:cBhvr>
                                        <p:cTn id="16" dur="500"/>
                                        <p:tgtEl>
                                          <p:spTgt spid="40655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06558"/>
                                        </p:tgtEl>
                                        <p:attrNameLst>
                                          <p:attrName>style.visibility</p:attrName>
                                        </p:attrNameLst>
                                      </p:cBhvr>
                                      <p:to>
                                        <p:strVal val="visible"/>
                                      </p:to>
                                    </p:set>
                                    <p:animEffect transition="in" filter="dissolve">
                                      <p:cBhvr>
                                        <p:cTn id="19" dur="500"/>
                                        <p:tgtEl>
                                          <p:spTgt spid="406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1525588" y="1598613"/>
            <a:ext cx="38846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408582"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3"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8584"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8585"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8586"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8587"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8588"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9"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0"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1"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2"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8593"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8594"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8595"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8596"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8597"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8609" name="Text Box 33"/>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1525588" y="1598613"/>
            <a:ext cx="38846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endParaRPr lang="en-US" altLang="en-US" sz="2000" b="1">
              <a:solidFill>
                <a:schemeClr val="accent2"/>
              </a:solidFill>
              <a:cs typeface="Times New Roman" panose="02020603050405020304" pitchFamily="18" charset="0"/>
            </a:endParaRPr>
          </a:p>
        </p:txBody>
      </p:sp>
      <p:sp>
        <p:nvSpPr>
          <p:cNvPr id="649221"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222" name="Text Box 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49223" name="Text Box 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49224" name="Text Box 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49225" name="Text Box 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49226" name="Text Box 1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49227" name="Line 1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8" name="Line 1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9" name="Line 1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30" name="Line 1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31" name="Text Box 15"/>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49232"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49233"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49234" name="Text Box 18"/>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49235" name="Text Box 19"/>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49236" name="Text Box 20"/>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49237" name="Text Box 2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endParaRPr lang="en-US" altLang="en-US" sz="2000" b="1">
              <a:solidFill>
                <a:schemeClr val="accent2"/>
              </a:solidFill>
              <a:cs typeface="Times New Roman" panose="02020603050405020304" pitchFamily="18" charset="0"/>
            </a:endParaRPr>
          </a:p>
        </p:txBody>
      </p:sp>
      <p:sp>
        <p:nvSpPr>
          <p:cNvPr id="41063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063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063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063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063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063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3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3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3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40"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0641"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0642"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0643"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0644"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0645"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0646" name="Line 22"/>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47" name="Text Box 23"/>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0648" name="Text Box 24"/>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0646"/>
                                        </p:tgtEl>
                                        <p:attrNameLst>
                                          <p:attrName>style.visibility</p:attrName>
                                        </p:attrNameLst>
                                      </p:cBhvr>
                                      <p:to>
                                        <p:strVal val="visible"/>
                                      </p:to>
                                    </p:set>
                                    <p:animEffect transition="in" filter="dissolve">
                                      <p:cBhvr>
                                        <p:cTn id="7" dur="500"/>
                                        <p:tgtEl>
                                          <p:spTgt spid="4106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0647"/>
                                        </p:tgtEl>
                                        <p:attrNameLst>
                                          <p:attrName>style.visibility</p:attrName>
                                        </p:attrNameLst>
                                      </p:cBhvr>
                                      <p:to>
                                        <p:strVal val="visible"/>
                                      </p:to>
                                    </p:set>
                                    <p:animEffect transition="in" filter="dissolve">
                                      <p:cBhvr>
                                        <p:cTn id="10" dur="500"/>
                                        <p:tgtEl>
                                          <p:spTgt spid="41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1267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7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268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268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268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268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268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8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8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8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88"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2689"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2690"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2691"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2692"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2693"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2694" name="Line 22"/>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95" name="Text Box 23"/>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2696" name="Text Box 24"/>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2674">
                                            <p:txEl>
                                              <p:pRg st="2" end="2"/>
                                            </p:txEl>
                                          </p:spTgt>
                                        </p:tgtEl>
                                        <p:attrNameLst>
                                          <p:attrName>style.visibility</p:attrName>
                                        </p:attrNameLst>
                                      </p:cBhvr>
                                      <p:to>
                                        <p:strVal val="visible"/>
                                      </p:to>
                                    </p:set>
                                    <p:animEffect transition="in" filter="dissolve">
                                      <p:cBhvr>
                                        <p:cTn id="7" dur="500"/>
                                        <p:tgtEl>
                                          <p:spTgt spid="412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bubble sort algorithm, consider an unsorted list of numbers stored in an array.</a:t>
            </a:r>
            <a:endParaRPr lang="en-US" altLang="en-US" sz="2000" b="1">
              <a:solidFill>
                <a:schemeClr val="accent2"/>
              </a:solidFill>
              <a:cs typeface="Times New Roman" panose="02020603050405020304" pitchFamily="18" charset="0"/>
            </a:endParaRPr>
          </a:p>
        </p:txBody>
      </p:sp>
      <p:sp>
        <p:nvSpPr>
          <p:cNvPr id="276483" name="Text Box 3"/>
          <p:cNvSpPr txBox="1">
            <a:spLocks noChangeArrowheads="1"/>
          </p:cNvSpPr>
          <p:nvPr/>
        </p:nvSpPr>
        <p:spPr bwMode="auto">
          <a:xfrm>
            <a:off x="14478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a:t>
            </a:r>
          </a:p>
        </p:txBody>
      </p:sp>
      <p:sp>
        <p:nvSpPr>
          <p:cNvPr id="276501"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02"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76503"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276504"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276505"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276506"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276507"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276508"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9"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0"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1"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2" name="Text Box 32"/>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276513" name="Text Box 33"/>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276514" name="Text Box 34"/>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276515" name="Text Box 35"/>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276516" name="Text Box 36"/>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dissolve">
                                      <p:cBhvr>
                                        <p:cTn id="7" dur="500"/>
                                        <p:tgtEl>
                                          <p:spTgt spid="27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01"/>
                                        </p:tgtEl>
                                        <p:attrNameLst>
                                          <p:attrName>style.visibility</p:attrName>
                                        </p:attrNameLst>
                                      </p:cBhvr>
                                      <p:to>
                                        <p:strVal val="visible"/>
                                      </p:to>
                                    </p:set>
                                    <p:animEffect transition="in" filter="dissolve">
                                      <p:cBhvr>
                                        <p:cTn id="12" dur="500"/>
                                        <p:tgtEl>
                                          <p:spTgt spid="27650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2"/>
                                        </p:tgtEl>
                                        <p:attrNameLst>
                                          <p:attrName>style.visibility</p:attrName>
                                        </p:attrNameLst>
                                      </p:cBhvr>
                                      <p:to>
                                        <p:strVal val="visible"/>
                                      </p:to>
                                    </p:set>
                                    <p:animEffect transition="in" filter="dissolve">
                                      <p:cBhvr>
                                        <p:cTn id="15" dur="500"/>
                                        <p:tgtEl>
                                          <p:spTgt spid="2765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6503"/>
                                        </p:tgtEl>
                                        <p:attrNameLst>
                                          <p:attrName>style.visibility</p:attrName>
                                        </p:attrNameLst>
                                      </p:cBhvr>
                                      <p:to>
                                        <p:strVal val="visible"/>
                                      </p:to>
                                    </p:set>
                                    <p:animEffect transition="in" filter="dissolve">
                                      <p:cBhvr>
                                        <p:cTn id="18" dur="500"/>
                                        <p:tgtEl>
                                          <p:spTgt spid="2765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504"/>
                                        </p:tgtEl>
                                        <p:attrNameLst>
                                          <p:attrName>style.visibility</p:attrName>
                                        </p:attrNameLst>
                                      </p:cBhvr>
                                      <p:to>
                                        <p:strVal val="visible"/>
                                      </p:to>
                                    </p:set>
                                    <p:animEffect transition="in" filter="dissolve">
                                      <p:cBhvr>
                                        <p:cTn id="21" dur="500"/>
                                        <p:tgtEl>
                                          <p:spTgt spid="27650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505"/>
                                        </p:tgtEl>
                                        <p:attrNameLst>
                                          <p:attrName>style.visibility</p:attrName>
                                        </p:attrNameLst>
                                      </p:cBhvr>
                                      <p:to>
                                        <p:strVal val="visible"/>
                                      </p:to>
                                    </p:set>
                                    <p:animEffect transition="in" filter="dissolve">
                                      <p:cBhvr>
                                        <p:cTn id="24" dur="500"/>
                                        <p:tgtEl>
                                          <p:spTgt spid="27650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6506"/>
                                        </p:tgtEl>
                                        <p:attrNameLst>
                                          <p:attrName>style.visibility</p:attrName>
                                        </p:attrNameLst>
                                      </p:cBhvr>
                                      <p:to>
                                        <p:strVal val="visible"/>
                                      </p:to>
                                    </p:set>
                                    <p:animEffect transition="in" filter="dissolve">
                                      <p:cBhvr>
                                        <p:cTn id="27" dur="500"/>
                                        <p:tgtEl>
                                          <p:spTgt spid="2765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07"/>
                                        </p:tgtEl>
                                        <p:attrNameLst>
                                          <p:attrName>style.visibility</p:attrName>
                                        </p:attrNameLst>
                                      </p:cBhvr>
                                      <p:to>
                                        <p:strVal val="visible"/>
                                      </p:to>
                                    </p:set>
                                    <p:animEffect transition="in" filter="dissolve">
                                      <p:cBhvr>
                                        <p:cTn id="30" dur="500"/>
                                        <p:tgtEl>
                                          <p:spTgt spid="276507"/>
                                        </p:tgtEl>
                                      </p:cBhvr>
                                    </p:animEffect>
                                  </p:childTnLst>
                                </p:cTn>
                              </p:par>
                              <p:par>
                                <p:cTn id="31" presetID="9" presetClass="entr" presetSubtype="0" fill="hold" nodeType="withEffect">
                                  <p:stCondLst>
                                    <p:cond delay="0"/>
                                  </p:stCondLst>
                                  <p:childTnLst>
                                    <p:set>
                                      <p:cBhvr>
                                        <p:cTn id="32" dur="1" fill="hold">
                                          <p:stCondLst>
                                            <p:cond delay="0"/>
                                          </p:stCondLst>
                                        </p:cTn>
                                        <p:tgtEl>
                                          <p:spTgt spid="276508"/>
                                        </p:tgtEl>
                                        <p:attrNameLst>
                                          <p:attrName>style.visibility</p:attrName>
                                        </p:attrNameLst>
                                      </p:cBhvr>
                                      <p:to>
                                        <p:strVal val="visible"/>
                                      </p:to>
                                    </p:set>
                                    <p:animEffect transition="in" filter="dissolve">
                                      <p:cBhvr>
                                        <p:cTn id="33" dur="500"/>
                                        <p:tgtEl>
                                          <p:spTgt spid="276508"/>
                                        </p:tgtEl>
                                      </p:cBhvr>
                                    </p:animEffect>
                                  </p:childTnLst>
                                </p:cTn>
                              </p:par>
                              <p:par>
                                <p:cTn id="34" presetID="9" presetClass="entr" presetSubtype="0" fill="hold" nodeType="withEffect">
                                  <p:stCondLst>
                                    <p:cond delay="0"/>
                                  </p:stCondLst>
                                  <p:childTnLst>
                                    <p:set>
                                      <p:cBhvr>
                                        <p:cTn id="35" dur="1" fill="hold">
                                          <p:stCondLst>
                                            <p:cond delay="0"/>
                                          </p:stCondLst>
                                        </p:cTn>
                                        <p:tgtEl>
                                          <p:spTgt spid="276509"/>
                                        </p:tgtEl>
                                        <p:attrNameLst>
                                          <p:attrName>style.visibility</p:attrName>
                                        </p:attrNameLst>
                                      </p:cBhvr>
                                      <p:to>
                                        <p:strVal val="visible"/>
                                      </p:to>
                                    </p:set>
                                    <p:animEffect transition="in" filter="dissolve">
                                      <p:cBhvr>
                                        <p:cTn id="36" dur="500"/>
                                        <p:tgtEl>
                                          <p:spTgt spid="276509"/>
                                        </p:tgtEl>
                                      </p:cBhvr>
                                    </p:animEffect>
                                  </p:childTnLst>
                                </p:cTn>
                              </p:par>
                              <p:par>
                                <p:cTn id="37" presetID="9" presetClass="entr" presetSubtype="0" fill="hold" nodeType="withEffect">
                                  <p:stCondLst>
                                    <p:cond delay="0"/>
                                  </p:stCondLst>
                                  <p:childTnLst>
                                    <p:set>
                                      <p:cBhvr>
                                        <p:cTn id="38" dur="1" fill="hold">
                                          <p:stCondLst>
                                            <p:cond delay="0"/>
                                          </p:stCondLst>
                                        </p:cTn>
                                        <p:tgtEl>
                                          <p:spTgt spid="276510"/>
                                        </p:tgtEl>
                                        <p:attrNameLst>
                                          <p:attrName>style.visibility</p:attrName>
                                        </p:attrNameLst>
                                      </p:cBhvr>
                                      <p:to>
                                        <p:strVal val="visible"/>
                                      </p:to>
                                    </p:set>
                                    <p:animEffect transition="in" filter="dissolve">
                                      <p:cBhvr>
                                        <p:cTn id="39" dur="500"/>
                                        <p:tgtEl>
                                          <p:spTgt spid="276510"/>
                                        </p:tgtEl>
                                      </p:cBhvr>
                                    </p:animEffect>
                                  </p:childTnLst>
                                </p:cTn>
                              </p:par>
                              <p:par>
                                <p:cTn id="40" presetID="9" presetClass="entr" presetSubtype="0" fill="hold" nodeType="withEffect">
                                  <p:stCondLst>
                                    <p:cond delay="0"/>
                                  </p:stCondLst>
                                  <p:childTnLst>
                                    <p:set>
                                      <p:cBhvr>
                                        <p:cTn id="41" dur="1" fill="hold">
                                          <p:stCondLst>
                                            <p:cond delay="0"/>
                                          </p:stCondLst>
                                        </p:cTn>
                                        <p:tgtEl>
                                          <p:spTgt spid="276511"/>
                                        </p:tgtEl>
                                        <p:attrNameLst>
                                          <p:attrName>style.visibility</p:attrName>
                                        </p:attrNameLst>
                                      </p:cBhvr>
                                      <p:to>
                                        <p:strVal val="visible"/>
                                      </p:to>
                                    </p:set>
                                    <p:animEffect transition="in" filter="dissolve">
                                      <p:cBhvr>
                                        <p:cTn id="42" dur="500"/>
                                        <p:tgtEl>
                                          <p:spTgt spid="2765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6512"/>
                                        </p:tgtEl>
                                        <p:attrNameLst>
                                          <p:attrName>style.visibility</p:attrName>
                                        </p:attrNameLst>
                                      </p:cBhvr>
                                      <p:to>
                                        <p:strVal val="visible"/>
                                      </p:to>
                                    </p:set>
                                    <p:animEffect transition="in" filter="dissolve">
                                      <p:cBhvr>
                                        <p:cTn id="45" dur="500"/>
                                        <p:tgtEl>
                                          <p:spTgt spid="27651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6513"/>
                                        </p:tgtEl>
                                        <p:attrNameLst>
                                          <p:attrName>style.visibility</p:attrName>
                                        </p:attrNameLst>
                                      </p:cBhvr>
                                      <p:to>
                                        <p:strVal val="visible"/>
                                      </p:to>
                                    </p:set>
                                    <p:animEffect transition="in" filter="dissolve">
                                      <p:cBhvr>
                                        <p:cTn id="48" dur="500"/>
                                        <p:tgtEl>
                                          <p:spTgt spid="27651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6514"/>
                                        </p:tgtEl>
                                        <p:attrNameLst>
                                          <p:attrName>style.visibility</p:attrName>
                                        </p:attrNameLst>
                                      </p:cBhvr>
                                      <p:to>
                                        <p:strVal val="visible"/>
                                      </p:to>
                                    </p:set>
                                    <p:animEffect transition="in" filter="dissolve">
                                      <p:cBhvr>
                                        <p:cTn id="51" dur="500"/>
                                        <p:tgtEl>
                                          <p:spTgt spid="2765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6515"/>
                                        </p:tgtEl>
                                        <p:attrNameLst>
                                          <p:attrName>style.visibility</p:attrName>
                                        </p:attrNameLst>
                                      </p:cBhvr>
                                      <p:to>
                                        <p:strVal val="visible"/>
                                      </p:to>
                                    </p:set>
                                    <p:animEffect transition="in" filter="dissolve">
                                      <p:cBhvr>
                                        <p:cTn id="54" dur="500"/>
                                        <p:tgtEl>
                                          <p:spTgt spid="2765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76516"/>
                                        </p:tgtEl>
                                        <p:attrNameLst>
                                          <p:attrName>style.visibility</p:attrName>
                                        </p:attrNameLst>
                                      </p:cBhvr>
                                      <p:to>
                                        <p:strVal val="visible"/>
                                      </p:to>
                                    </p:set>
                                    <p:animEffect transition="in" filter="dissolve">
                                      <p:cBhvr>
                                        <p:cTn id="57" dur="500"/>
                                        <p:tgtEl>
                                          <p:spTgt spid="2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2" grpId="0"/>
      <p:bldP spid="276503" grpId="0"/>
      <p:bldP spid="276504" grpId="0"/>
      <p:bldP spid="276505" grpId="0"/>
      <p:bldP spid="276506" grpId="0"/>
      <p:bldP spid="276507" grpId="0"/>
      <p:bldP spid="276512" grpId="0"/>
      <p:bldP spid="276513" grpId="0"/>
      <p:bldP spid="276514" grpId="0"/>
      <p:bldP spid="276515" grpId="0"/>
      <p:bldP spid="2765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41472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472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472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473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473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473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36"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4737"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4738"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4739"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4740"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4741"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4742" name="Line 22"/>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43" name="Text Box 23"/>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4744" name="Line 24"/>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45" name="Text Box 25"/>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14746"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4744"/>
                                        </p:tgtEl>
                                        <p:attrNameLst>
                                          <p:attrName>style.visibility</p:attrName>
                                        </p:attrNameLst>
                                      </p:cBhvr>
                                      <p:to>
                                        <p:strVal val="visible"/>
                                      </p:to>
                                    </p:set>
                                    <p:animEffect transition="in" filter="dissolve">
                                      <p:cBhvr>
                                        <p:cTn id="7" dur="500"/>
                                        <p:tgtEl>
                                          <p:spTgt spid="4147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4745"/>
                                        </p:tgtEl>
                                        <p:attrNameLst>
                                          <p:attrName>style.visibility</p:attrName>
                                        </p:attrNameLst>
                                      </p:cBhvr>
                                      <p:to>
                                        <p:strVal val="visible"/>
                                      </p:to>
                                    </p:set>
                                    <p:animEffect transition="in" filter="dissolve">
                                      <p:cBhvr>
                                        <p:cTn id="10" dur="500"/>
                                        <p:tgtEl>
                                          <p:spTgt spid="414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4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651269"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270" name="Text Box 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1271" name="Text Box 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1272" name="Text Box 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1273" name="Text Box 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1274" name="Text Box 1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1275" name="Line 1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76" name="Line 1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77" name="Line 1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78" name="Line 1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79" name="Text Box 15"/>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1280"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1281"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1282" name="Text Box 18"/>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1283" name="Text Box 19"/>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1284" name="Text Box 20"/>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1285" name="Line 21"/>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86" name="Text Box 22"/>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1287" name="Line 23"/>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88" name="Text Box 24"/>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51289" name="Text Box 25"/>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1677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677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677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677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677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678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8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8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8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84"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6785"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6786"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6787" name="Text Box 19"/>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6788"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6789"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6790" name="Line 22"/>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1" name="Text Box 23"/>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6792" name="Line 24"/>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3" name="Text Box 25"/>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16795" name="Text Box 2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6796" name="Line 28"/>
          <p:cNvSpPr>
            <a:spLocks noChangeShapeType="1"/>
          </p:cNvSpPr>
          <p:nvPr/>
        </p:nvSpPr>
        <p:spPr bwMode="auto">
          <a:xfrm flipV="1">
            <a:off x="29718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7" name="Line 29"/>
          <p:cNvSpPr>
            <a:spLocks noChangeShapeType="1"/>
          </p:cNvSpPr>
          <p:nvPr/>
        </p:nvSpPr>
        <p:spPr bwMode="auto">
          <a:xfrm>
            <a:off x="2971800" y="3429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8" name="Line 30"/>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9"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6796"/>
                                        </p:tgtEl>
                                        <p:attrNameLst>
                                          <p:attrName>style.visibility</p:attrName>
                                        </p:attrNameLst>
                                      </p:cBhvr>
                                      <p:to>
                                        <p:strVal val="visible"/>
                                      </p:to>
                                    </p:set>
                                    <p:animEffect transition="in" filter="dissolve">
                                      <p:cBhvr>
                                        <p:cTn id="7" dur="500"/>
                                        <p:tgtEl>
                                          <p:spTgt spid="416796"/>
                                        </p:tgtEl>
                                      </p:cBhvr>
                                    </p:animEffect>
                                  </p:childTnLst>
                                </p:cTn>
                              </p:par>
                              <p:par>
                                <p:cTn id="8" presetID="9" presetClass="entr" presetSubtype="0" fill="hold" nodeType="withEffect">
                                  <p:stCondLst>
                                    <p:cond delay="0"/>
                                  </p:stCondLst>
                                  <p:childTnLst>
                                    <p:set>
                                      <p:cBhvr>
                                        <p:cTn id="9" dur="1" fill="hold">
                                          <p:stCondLst>
                                            <p:cond delay="0"/>
                                          </p:stCondLst>
                                        </p:cTn>
                                        <p:tgtEl>
                                          <p:spTgt spid="416797"/>
                                        </p:tgtEl>
                                        <p:attrNameLst>
                                          <p:attrName>style.visibility</p:attrName>
                                        </p:attrNameLst>
                                      </p:cBhvr>
                                      <p:to>
                                        <p:strVal val="visible"/>
                                      </p:to>
                                    </p:set>
                                    <p:animEffect transition="in" filter="dissolve">
                                      <p:cBhvr>
                                        <p:cTn id="10" dur="500"/>
                                        <p:tgtEl>
                                          <p:spTgt spid="416797"/>
                                        </p:tgtEl>
                                      </p:cBhvr>
                                    </p:animEffect>
                                  </p:childTnLst>
                                </p:cTn>
                              </p:par>
                              <p:par>
                                <p:cTn id="11" presetID="9" presetClass="entr" presetSubtype="0" fill="hold" nodeType="withEffect">
                                  <p:stCondLst>
                                    <p:cond delay="0"/>
                                  </p:stCondLst>
                                  <p:childTnLst>
                                    <p:set>
                                      <p:cBhvr>
                                        <p:cTn id="12" dur="1" fill="hold">
                                          <p:stCondLst>
                                            <p:cond delay="0"/>
                                          </p:stCondLst>
                                        </p:cTn>
                                        <p:tgtEl>
                                          <p:spTgt spid="416798"/>
                                        </p:tgtEl>
                                        <p:attrNameLst>
                                          <p:attrName>style.visibility</p:attrName>
                                        </p:attrNameLst>
                                      </p:cBhvr>
                                      <p:to>
                                        <p:strVal val="visible"/>
                                      </p:to>
                                    </p:set>
                                    <p:animEffect transition="in" filter="dissolve">
                                      <p:cBhvr>
                                        <p:cTn id="13" dur="500"/>
                                        <p:tgtEl>
                                          <p:spTgt spid="4167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0" nodeType="clickEffect">
                                  <p:stCondLst>
                                    <p:cond delay="0"/>
                                  </p:stCondLst>
                                  <p:childTnLst>
                                    <p:animEffect transition="out" filter="dissolve">
                                      <p:cBhvr>
                                        <p:cTn id="17" dur="500"/>
                                        <p:tgtEl>
                                          <p:spTgt spid="416786"/>
                                        </p:tgtEl>
                                      </p:cBhvr>
                                    </p:animEffect>
                                    <p:set>
                                      <p:cBhvr>
                                        <p:cTn id="18" dur="1" fill="hold">
                                          <p:stCondLst>
                                            <p:cond delay="499"/>
                                          </p:stCondLst>
                                        </p:cTn>
                                        <p:tgtEl>
                                          <p:spTgt spid="416786"/>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416795"/>
                                        </p:tgtEl>
                                        <p:attrNameLst>
                                          <p:attrName>style.visibility</p:attrName>
                                        </p:attrNameLst>
                                      </p:cBhvr>
                                      <p:to>
                                        <p:strVal val="visible"/>
                                      </p:to>
                                    </p:set>
                                    <p:animEffect transition="in" filter="dissolve">
                                      <p:cBhvr>
                                        <p:cTn id="21" dur="500"/>
                                        <p:tgtEl>
                                          <p:spTgt spid="416795"/>
                                        </p:tgtEl>
                                      </p:cBhvr>
                                    </p:animEffect>
                                  </p:childTnLst>
                                </p:cTn>
                              </p:par>
                              <p:par>
                                <p:cTn id="22" presetID="9" presetClass="entr" presetSubtype="0" fill="hold" nodeType="withEffect">
                                  <p:stCondLst>
                                    <p:cond delay="0"/>
                                  </p:stCondLst>
                                  <p:childTnLst>
                                    <p:set>
                                      <p:cBhvr>
                                        <p:cTn id="23" dur="1" fill="hold">
                                          <p:stCondLst>
                                            <p:cond delay="0"/>
                                          </p:stCondLst>
                                        </p:cTn>
                                        <p:tgtEl>
                                          <p:spTgt spid="416795"/>
                                        </p:tgtEl>
                                        <p:attrNameLst>
                                          <p:attrName>style.visibility</p:attrName>
                                        </p:attrNameLst>
                                      </p:cBhvr>
                                      <p:to>
                                        <p:strVal val="visible"/>
                                      </p:to>
                                    </p:set>
                                    <p:animEffect transition="in" filter="dissolve">
                                      <p:cBhvr>
                                        <p:cTn id="24" dur="500"/>
                                        <p:tgtEl>
                                          <p:spTgt spid="416795"/>
                                        </p:tgtEl>
                                      </p:cBhvr>
                                    </p:animEffect>
                                  </p:childTnLst>
                                </p:cTn>
                              </p:par>
                              <p:par>
                                <p:cTn id="25" presetID="9" presetClass="exit" presetSubtype="0" fill="hold" nodeType="withEffect">
                                  <p:stCondLst>
                                    <p:cond delay="0"/>
                                  </p:stCondLst>
                                  <p:childTnLst>
                                    <p:animEffect transition="out" filter="dissolve">
                                      <p:cBhvr>
                                        <p:cTn id="26" dur="500"/>
                                        <p:tgtEl>
                                          <p:spTgt spid="416787"/>
                                        </p:tgtEl>
                                      </p:cBhvr>
                                    </p:animEffect>
                                    <p:set>
                                      <p:cBhvr>
                                        <p:cTn id="27" dur="1" fill="hold">
                                          <p:stCondLst>
                                            <p:cond delay="499"/>
                                          </p:stCondLst>
                                        </p:cTn>
                                        <p:tgtEl>
                                          <p:spTgt spid="4167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43520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20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3520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3520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3521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3521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3521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1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1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1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16"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35217"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35218"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35220" name="Text Box 20"/>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35221" name="Text Box 21"/>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35222" name="Line 22"/>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23" name="Text Box 23"/>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35224" name="Line 24"/>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25" name="Text Box 25"/>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35228" name="Line 28"/>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29" name="Text Box 29"/>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35230" name="Text Box 30"/>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35224"/>
                                        </p:tgtEl>
                                      </p:cBhvr>
                                    </p:animEffect>
                                    <p:set>
                                      <p:cBhvr>
                                        <p:cTn id="7" dur="1" fill="hold">
                                          <p:stCondLst>
                                            <p:cond delay="499"/>
                                          </p:stCondLst>
                                        </p:cTn>
                                        <p:tgtEl>
                                          <p:spTgt spid="43522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35225"/>
                                        </p:tgtEl>
                                      </p:cBhvr>
                                    </p:animEffect>
                                    <p:set>
                                      <p:cBhvr>
                                        <p:cTn id="10" dur="1" fill="hold">
                                          <p:stCondLst>
                                            <p:cond delay="499"/>
                                          </p:stCondLst>
                                        </p:cTn>
                                        <p:tgtEl>
                                          <p:spTgt spid="43522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35229"/>
                                        </p:tgtEl>
                                        <p:attrNameLst>
                                          <p:attrName>style.visibility</p:attrName>
                                        </p:attrNameLst>
                                      </p:cBhvr>
                                      <p:to>
                                        <p:strVal val="visible"/>
                                      </p:to>
                                    </p:set>
                                    <p:animEffect transition="in" filter="dissolve">
                                      <p:cBhvr>
                                        <p:cTn id="13" dur="500"/>
                                        <p:tgtEl>
                                          <p:spTgt spid="435229"/>
                                        </p:tgtEl>
                                      </p:cBhvr>
                                    </p:animEffect>
                                  </p:childTnLst>
                                </p:cTn>
                              </p:par>
                              <p:par>
                                <p:cTn id="14" presetID="9" presetClass="entr" presetSubtype="0" fill="hold" nodeType="withEffect">
                                  <p:stCondLst>
                                    <p:cond delay="0"/>
                                  </p:stCondLst>
                                  <p:childTnLst>
                                    <p:set>
                                      <p:cBhvr>
                                        <p:cTn id="15" dur="1" fill="hold">
                                          <p:stCondLst>
                                            <p:cond delay="0"/>
                                          </p:stCondLst>
                                        </p:cTn>
                                        <p:tgtEl>
                                          <p:spTgt spid="435228"/>
                                        </p:tgtEl>
                                        <p:attrNameLst>
                                          <p:attrName>style.visibility</p:attrName>
                                        </p:attrNameLst>
                                      </p:cBhvr>
                                      <p:to>
                                        <p:strVal val="visible"/>
                                      </p:to>
                                    </p:set>
                                    <p:animEffect transition="in" filter="dissolve">
                                      <p:cBhvr>
                                        <p:cTn id="16" dur="500"/>
                                        <p:tgtEl>
                                          <p:spTgt spid="435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25" grpId="0"/>
      <p:bldP spid="4352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4339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39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340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340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340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340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340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8" name="Text Box 16"/>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3409"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3410"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3411" name="Text Box 19"/>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3412" name="Text Box 20"/>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3413" name="Line 21"/>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14" name="Text Box 22"/>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3417" name="Line 25"/>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18" name="Text Box 26"/>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43419" name="Text Box 27"/>
          <p:cNvSpPr txBox="1">
            <a:spLocks noChangeArrowheads="1"/>
          </p:cNvSpPr>
          <p:nvPr/>
        </p:nvSpPr>
        <p:spPr bwMode="auto">
          <a:xfrm>
            <a:off x="2732088"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3420" name="Line 28"/>
          <p:cNvSpPr>
            <a:spLocks noChangeShapeType="1"/>
          </p:cNvSpPr>
          <p:nvPr/>
        </p:nvSpPr>
        <p:spPr bwMode="auto">
          <a:xfrm flipV="1">
            <a:off x="2347913"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21" name="Line 29"/>
          <p:cNvSpPr>
            <a:spLocks noChangeShapeType="1"/>
          </p:cNvSpPr>
          <p:nvPr/>
        </p:nvSpPr>
        <p:spPr bwMode="auto">
          <a:xfrm>
            <a:off x="2347913"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22" name="Line 30"/>
          <p:cNvSpPr>
            <a:spLocks noChangeShapeType="1"/>
          </p:cNvSpPr>
          <p:nvPr/>
        </p:nvSpPr>
        <p:spPr bwMode="auto">
          <a:xfrm>
            <a:off x="2881313"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23"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3408"/>
                                        </p:tgtEl>
                                      </p:cBhvr>
                                    </p:animEffect>
                                    <p:set>
                                      <p:cBhvr>
                                        <p:cTn id="7" dur="1" fill="hold">
                                          <p:stCondLst>
                                            <p:cond delay="499"/>
                                          </p:stCondLst>
                                        </p:cTn>
                                        <p:tgtEl>
                                          <p:spTgt spid="44340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43419"/>
                                        </p:tgtEl>
                                        <p:attrNameLst>
                                          <p:attrName>style.visibility</p:attrName>
                                        </p:attrNameLst>
                                      </p:cBhvr>
                                      <p:to>
                                        <p:strVal val="visible"/>
                                      </p:to>
                                    </p:set>
                                    <p:animEffect transition="in" filter="dissolve">
                                      <p:cBhvr>
                                        <p:cTn id="10" dur="500"/>
                                        <p:tgtEl>
                                          <p:spTgt spid="443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8" grpId="0"/>
      <p:bldP spid="4434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b="1">
              <a:solidFill>
                <a:schemeClr val="accent2"/>
              </a:solidFill>
              <a:cs typeface="Times New Roman" panose="02020603050405020304" pitchFamily="18" charset="0"/>
            </a:endParaRPr>
          </a:p>
        </p:txBody>
      </p:sp>
      <p:sp>
        <p:nvSpPr>
          <p:cNvPr id="44135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135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135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135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135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135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1" name="Text Box 17"/>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1362" name="Text Box 18"/>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1363" name="Text Box 19"/>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1364" name="Text Box 20"/>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1365" name="Line 21"/>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6" name="Text Box 22"/>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1367" name="Line 23"/>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8" name="Text Box 24"/>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41370" name="Text Box 26"/>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1371" name="Text Box 27"/>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1346">
                                            <p:txEl>
                                              <p:pRg st="3" end="3"/>
                                            </p:txEl>
                                          </p:spTgt>
                                        </p:tgtEl>
                                        <p:attrNameLst>
                                          <p:attrName>style.visibility</p:attrName>
                                        </p:attrNameLst>
                                      </p:cBhvr>
                                      <p:to>
                                        <p:strVal val="visible"/>
                                      </p:to>
                                    </p:set>
                                    <p:animEffect transition="in" filter="dissolve">
                                      <p:cBhvr>
                                        <p:cTn id="7" dur="500"/>
                                        <p:tgtEl>
                                          <p:spTgt spid="441346">
                                            <p:txEl>
                                              <p:pRg st="3" end="3"/>
                                            </p:txEl>
                                          </p:spTgt>
                                        </p:tgtEl>
                                      </p:cBhvr>
                                    </p:animEffect>
                                  </p:childTnLst>
                                </p:cTn>
                              </p:par>
                              <p:par>
                                <p:cTn id="8" presetID="9" presetClass="exit" presetSubtype="0" fill="hold" nodeType="withEffect">
                                  <p:stCondLst>
                                    <p:cond delay="0"/>
                                  </p:stCondLst>
                                  <p:childTnLst>
                                    <p:animEffect transition="out" filter="dissolve">
                                      <p:cBhvr>
                                        <p:cTn id="9" dur="500"/>
                                        <p:tgtEl>
                                          <p:spTgt spid="441367"/>
                                        </p:tgtEl>
                                      </p:cBhvr>
                                    </p:animEffect>
                                    <p:set>
                                      <p:cBhvr>
                                        <p:cTn id="10" dur="1" fill="hold">
                                          <p:stCondLst>
                                            <p:cond delay="499"/>
                                          </p:stCondLst>
                                        </p:cTn>
                                        <p:tgtEl>
                                          <p:spTgt spid="44136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1368"/>
                                        </p:tgtEl>
                                      </p:cBhvr>
                                    </p:animEffect>
                                    <p:set>
                                      <p:cBhvr>
                                        <p:cTn id="13" dur="1" fill="hold">
                                          <p:stCondLst>
                                            <p:cond delay="499"/>
                                          </p:stCondLst>
                                        </p:cTn>
                                        <p:tgtEl>
                                          <p:spTgt spid="441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a:solidFill>
                <a:schemeClr val="accent2"/>
              </a:solidFill>
              <a:cs typeface="Times New Roman" panose="02020603050405020304" pitchFamily="18" charset="0"/>
            </a:endParaRPr>
          </a:p>
        </p:txBody>
      </p:sp>
      <p:sp>
        <p:nvSpPr>
          <p:cNvPr id="44544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4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544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544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545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545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545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5457"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5458" name="Text Box 18"/>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5459" name="Text Box 19"/>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5460" name="Line 20"/>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1" name="Text Box 21"/>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5464" name="Text Box 24"/>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5465" name="Text Box 25"/>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5467" name="Text Box 27"/>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5465"/>
                                        </p:tgtEl>
                                        <p:attrNameLst>
                                          <p:attrName>style.visibility</p:attrName>
                                        </p:attrNameLst>
                                      </p:cBhvr>
                                      <p:to>
                                        <p:strVal val="visible"/>
                                      </p:to>
                                    </p:set>
                                    <p:animEffect transition="in" filter="dissolve">
                                      <p:cBhvr>
                                        <p:cTn id="7" dur="500"/>
                                        <p:tgtEl>
                                          <p:spTgt spid="445465"/>
                                        </p:tgtEl>
                                      </p:cBhvr>
                                    </p:animEffect>
                                  </p:childTnLst>
                                </p:cTn>
                              </p:par>
                              <p:par>
                                <p:cTn id="8" presetID="9" presetClass="exit" presetSubtype="0" fill="hold" nodeType="withEffect">
                                  <p:stCondLst>
                                    <p:cond delay="0"/>
                                  </p:stCondLst>
                                  <p:childTnLst>
                                    <p:animEffect transition="out" filter="dissolve">
                                      <p:cBhvr>
                                        <p:cTn id="9" dur="500"/>
                                        <p:tgtEl>
                                          <p:spTgt spid="445460"/>
                                        </p:tgtEl>
                                      </p:cBhvr>
                                    </p:animEffect>
                                    <p:set>
                                      <p:cBhvr>
                                        <p:cTn id="10" dur="1" fill="hold">
                                          <p:stCondLst>
                                            <p:cond delay="499"/>
                                          </p:stCondLst>
                                        </p:cTn>
                                        <p:tgtEl>
                                          <p:spTgt spid="445460"/>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5461"/>
                                        </p:tgtEl>
                                      </p:cBhvr>
                                    </p:animEffect>
                                    <p:set>
                                      <p:cBhvr>
                                        <p:cTn id="13" dur="1" fill="hold">
                                          <p:stCondLst>
                                            <p:cond delay="499"/>
                                          </p:stCondLst>
                                        </p:cTn>
                                        <p:tgtEl>
                                          <p:spTgt spid="4454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61" grpId="0"/>
      <p:bldP spid="4454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sz="2000" b="1">
              <a:solidFill>
                <a:schemeClr val="accent2"/>
              </a:solidFill>
              <a:cs typeface="Times New Roman" panose="02020603050405020304" pitchFamily="18" charset="0"/>
            </a:endParaRPr>
          </a:p>
        </p:txBody>
      </p:sp>
      <p:sp>
        <p:nvSpPr>
          <p:cNvPr id="44749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49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749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749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749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749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750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0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0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0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7504"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7505"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7506" name="Text Box 18"/>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7507" name="Text Box 19"/>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7510" name="Text Box 22"/>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7511" name="Text Box 23"/>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7514"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sz="2000" b="1">
              <a:solidFill>
                <a:schemeClr val="accent2"/>
              </a:solidFill>
              <a:cs typeface="Times New Roman" panose="02020603050405020304" pitchFamily="18" charset="0"/>
            </a:endParaRPr>
          </a:p>
        </p:txBody>
      </p:sp>
      <p:sp>
        <p:nvSpPr>
          <p:cNvPr id="653317"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318" name="Text Box 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3319" name="Text Box 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3320" name="Text Box 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3321" name="Text Box 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3322" name="Text Box 1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3323" name="Line 1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24" name="Line 1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25" name="Line 1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26" name="Line 1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27" name="Text Box 15"/>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3328" name="Text Box 16"/>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3329"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3330"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3331" name="Text Box 19"/>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3332" name="Text Box 20"/>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3333" name="Line 21"/>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34" name="Text Box 22"/>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3335" name="Text Box 23"/>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53333"/>
                                        </p:tgtEl>
                                        <p:attrNameLst>
                                          <p:attrName>style.visibility</p:attrName>
                                        </p:attrNameLst>
                                      </p:cBhvr>
                                      <p:to>
                                        <p:strVal val="visible"/>
                                      </p:to>
                                    </p:set>
                                    <p:animEffect transition="in" filter="dissolve">
                                      <p:cBhvr>
                                        <p:cTn id="7" dur="500"/>
                                        <p:tgtEl>
                                          <p:spTgt spid="6533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3334"/>
                                        </p:tgtEl>
                                        <p:attrNameLst>
                                          <p:attrName>style.visibility</p:attrName>
                                        </p:attrNameLst>
                                      </p:cBhvr>
                                      <p:to>
                                        <p:strVal val="visible"/>
                                      </p:to>
                                    </p:set>
                                    <p:animEffect transition="in" filter="dissolve">
                                      <p:cBhvr>
                                        <p:cTn id="10" dur="500"/>
                                        <p:tgtEl>
                                          <p:spTgt spid="65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3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449542"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43"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9544"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9545"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9546"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9547"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9548"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9"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0"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1"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2"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9553"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9554" name="Text Box 18"/>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9555" name="Text Box 19"/>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9556" name="Text Box 20"/>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9557" name="Text Box 21"/>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9558" name="Line 22"/>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9" name="Text Box 23"/>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9560" name="Text Box 24"/>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9538">
                                            <p:txEl>
                                              <p:pRg st="2" end="2"/>
                                            </p:txEl>
                                          </p:spTgt>
                                        </p:tgtEl>
                                        <p:attrNameLst>
                                          <p:attrName>style.visibility</p:attrName>
                                        </p:attrNameLst>
                                      </p:cBhvr>
                                      <p:to>
                                        <p:strVal val="visible"/>
                                      </p:to>
                                    </p:set>
                                    <p:animEffect transition="in" filter="dissolve">
                                      <p:cBhvr>
                                        <p:cTn id="7" dur="500"/>
                                        <p:tgtEl>
                                          <p:spTgt spid="449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sort this unsorted list.</a:t>
            </a:r>
            <a:endParaRPr lang="en-US" altLang="en-US" sz="2000" b="1">
              <a:solidFill>
                <a:schemeClr val="accent2"/>
              </a:solidFill>
              <a:cs typeface="Times New Roman" panose="02020603050405020304" pitchFamily="18" charset="0"/>
            </a:endParaRPr>
          </a:p>
        </p:txBody>
      </p:sp>
      <p:sp>
        <p:nvSpPr>
          <p:cNvPr id="531477" name="Text Box 21"/>
          <p:cNvSpPr txBox="1">
            <a:spLocks noChangeArrowheads="1"/>
          </p:cNvSpPr>
          <p:nvPr/>
        </p:nvSpPr>
        <p:spPr bwMode="auto">
          <a:xfrm>
            <a:off x="1447800"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
        <p:nvSpPr>
          <p:cNvPr id="531478" name="AutoShape 22"/>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9" name="Text Box 23"/>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31480" name="Text Box 24"/>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1481" name="Text Box 25"/>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31482" name="Text Box 26"/>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31483" name="Text Box 27"/>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31484" name="Text Box 28"/>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31485" name="Line 29"/>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1486" name="Line 30"/>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1487" name="Line 31"/>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1488" name="Line 32"/>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1489" name="Text Box 33"/>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1490" name="Text Box 34"/>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31491" name="Text Box 35"/>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31492" name="Text Box 36"/>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31493" name="Text Box 37"/>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31458">
                                            <p:txEl>
                                              <p:pRg st="0" end="0"/>
                                            </p:txEl>
                                          </p:spTgt>
                                        </p:tgtEl>
                                        <p:attrNameLst>
                                          <p:attrName>style.visibility</p:attrName>
                                        </p:attrNameLst>
                                      </p:cBhvr>
                                      <p:to>
                                        <p:strVal val="visible"/>
                                      </p:to>
                                    </p:set>
                                    <p:animEffect transition="in" filter="dissolve">
                                      <p:cBhvr>
                                        <p:cTn id="7" dur="500"/>
                                        <p:tgtEl>
                                          <p:spTgt spid="531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45159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9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159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159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159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159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159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0"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1601"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1602" name="Text Box 18"/>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1603" name="Text Box 19"/>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1604" name="Text Box 20"/>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1605" name="Text Box 21"/>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1606" name="Line 22"/>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7" name="Text Box 23"/>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1608" name="Line 24"/>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9" name="Text Box 25"/>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1610"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1608"/>
                                        </p:tgtEl>
                                        <p:attrNameLst>
                                          <p:attrName>style.visibility</p:attrName>
                                        </p:attrNameLst>
                                      </p:cBhvr>
                                      <p:to>
                                        <p:strVal val="visible"/>
                                      </p:to>
                                    </p:set>
                                    <p:animEffect transition="in" filter="dissolve">
                                      <p:cBhvr>
                                        <p:cTn id="7" dur="500"/>
                                        <p:tgtEl>
                                          <p:spTgt spid="4516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1609"/>
                                        </p:tgtEl>
                                        <p:attrNameLst>
                                          <p:attrName>style.visibility</p:attrName>
                                        </p:attrNameLst>
                                      </p:cBhvr>
                                      <p:to>
                                        <p:strVal val="visible"/>
                                      </p:to>
                                    </p:set>
                                    <p:animEffect transition="in" filter="dissolve">
                                      <p:cBhvr>
                                        <p:cTn id="10"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698372" name="AutoShape 4"/>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73" name="Text Box 5"/>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98374" name="Text Box 6"/>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8375" name="Text Box 7"/>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8376" name="Text Box 8"/>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98377" name="Text Box 9"/>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98378" name="Line 10"/>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79" name="Line 11"/>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80" name="Line 12"/>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81" name="Line 13"/>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82" name="Text Box 14"/>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8383" name="Text Box 15"/>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8384"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8385"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98386" name="Text Box 18"/>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8387" name="Text Box 19"/>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8388" name="Line 20"/>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89" name="Text Box 21"/>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98390" name="Line 22"/>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91" name="Text Box 23"/>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98392" name="Text Box 24"/>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rgbClr val="CC0000"/>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b="1">
              <a:solidFill>
                <a:schemeClr val="accent2"/>
              </a:solidFill>
              <a:cs typeface="Times New Roman" panose="02020603050405020304" pitchFamily="18" charset="0"/>
            </a:endParaRPr>
          </a:p>
        </p:txBody>
      </p:sp>
      <p:sp>
        <p:nvSpPr>
          <p:cNvPr id="45363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364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364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364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364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364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48"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3649" name="Text Box 17"/>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3650" name="Text Box 18"/>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3651" name="Text Box 19"/>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3652" name="Text Box 20"/>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3653" name="Text Box 21"/>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3654" name="Line 22"/>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5" name="Text Box 23"/>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3656" name="Line 24"/>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57" name="Text Box 25"/>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3658" name="Text Box 2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3659" name="Line 27"/>
          <p:cNvSpPr>
            <a:spLocks noChangeShapeType="1"/>
          </p:cNvSpPr>
          <p:nvPr/>
        </p:nvSpPr>
        <p:spPr bwMode="auto">
          <a:xfrm flipV="1">
            <a:off x="34290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0" name="Line 28"/>
          <p:cNvSpPr>
            <a:spLocks noChangeShapeType="1"/>
          </p:cNvSpPr>
          <p:nvPr/>
        </p:nvSpPr>
        <p:spPr bwMode="auto">
          <a:xfrm>
            <a:off x="34290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1" name="Line 29"/>
          <p:cNvSpPr>
            <a:spLocks noChangeShapeType="1"/>
          </p:cNvSpPr>
          <p:nvPr/>
        </p:nvSpPr>
        <p:spPr bwMode="auto">
          <a:xfrm>
            <a:off x="39624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3"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3649"/>
                                        </p:tgtEl>
                                      </p:cBhvr>
                                    </p:animEffect>
                                    <p:set>
                                      <p:cBhvr>
                                        <p:cTn id="7" dur="1" fill="hold">
                                          <p:stCondLst>
                                            <p:cond delay="499"/>
                                          </p:stCondLst>
                                        </p:cTn>
                                        <p:tgtEl>
                                          <p:spTgt spid="45364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3648"/>
                                        </p:tgtEl>
                                      </p:cBhvr>
                                    </p:animEffect>
                                    <p:set>
                                      <p:cBhvr>
                                        <p:cTn id="10" dur="1" fill="hold">
                                          <p:stCondLst>
                                            <p:cond delay="499"/>
                                          </p:stCondLst>
                                        </p:cTn>
                                        <p:tgtEl>
                                          <p:spTgt spid="453648"/>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53658"/>
                                        </p:tgtEl>
                                        <p:attrNameLst>
                                          <p:attrName>style.visibility</p:attrName>
                                        </p:attrNameLst>
                                      </p:cBhvr>
                                      <p:to>
                                        <p:strVal val="visible"/>
                                      </p:to>
                                    </p:set>
                                    <p:animEffect transition="in" filter="dissolve">
                                      <p:cBhvr>
                                        <p:cTn id="13" dur="500"/>
                                        <p:tgtEl>
                                          <p:spTgt spid="45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8" grpId="0"/>
      <p:bldP spid="453649" grpId="0"/>
      <p:bldP spid="45365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568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568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568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569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569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569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9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9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9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696"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5698" name="Text Box 18"/>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5699" name="Text Box 19"/>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5700" name="Text Box 20"/>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5701" name="Text Box 21"/>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5702" name="Line 22"/>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03" name="Text Box 23"/>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5704" name="Line 24"/>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05" name="Text Box 25"/>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5707" name="Line 27"/>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5708" name="Text Box 28"/>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5709" name="Text Box 29"/>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5705"/>
                                        </p:tgtEl>
                                      </p:cBhvr>
                                    </p:animEffect>
                                    <p:set>
                                      <p:cBhvr>
                                        <p:cTn id="7" dur="1" fill="hold">
                                          <p:stCondLst>
                                            <p:cond delay="499"/>
                                          </p:stCondLst>
                                        </p:cTn>
                                        <p:tgtEl>
                                          <p:spTgt spid="45570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55704"/>
                                        </p:tgtEl>
                                      </p:cBhvr>
                                    </p:animEffect>
                                    <p:set>
                                      <p:cBhvr>
                                        <p:cTn id="10" dur="1" fill="hold">
                                          <p:stCondLst>
                                            <p:cond delay="499"/>
                                          </p:stCondLst>
                                        </p:cTn>
                                        <p:tgtEl>
                                          <p:spTgt spid="455704"/>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55707"/>
                                        </p:tgtEl>
                                        <p:attrNameLst>
                                          <p:attrName>style.visibility</p:attrName>
                                        </p:attrNameLst>
                                      </p:cBhvr>
                                      <p:to>
                                        <p:strVal val="visible"/>
                                      </p:to>
                                    </p:set>
                                    <p:animEffect transition="in" filter="dissolve">
                                      <p:cBhvr>
                                        <p:cTn id="13" dur="500"/>
                                        <p:tgtEl>
                                          <p:spTgt spid="45570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5708"/>
                                        </p:tgtEl>
                                        <p:attrNameLst>
                                          <p:attrName>style.visibility</p:attrName>
                                        </p:attrNameLst>
                                      </p:cBhvr>
                                      <p:to>
                                        <p:strVal val="visible"/>
                                      </p:to>
                                    </p:set>
                                    <p:animEffect transition="in" filter="dissolve">
                                      <p:cBhvr>
                                        <p:cTn id="16" dur="500"/>
                                        <p:tgtEl>
                                          <p:spTgt spid="455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05" grpId="0"/>
      <p:bldP spid="45570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773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73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773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773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773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773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774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44"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7745"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7746"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7747" name="Text Box 19"/>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7748" name="Text Box 20"/>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7749" name="Line 21"/>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0" name="Text Box 22"/>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7753" name="Line 25"/>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4" name="Text Box 26"/>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7755" name="Text Box 27"/>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7756" name="Line 28"/>
          <p:cNvSpPr>
            <a:spLocks noChangeShapeType="1"/>
          </p:cNvSpPr>
          <p:nvPr/>
        </p:nvSpPr>
        <p:spPr bwMode="auto">
          <a:xfrm flipV="1">
            <a:off x="28956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7" name="Line 29"/>
          <p:cNvSpPr>
            <a:spLocks noChangeShapeType="1"/>
          </p:cNvSpPr>
          <p:nvPr/>
        </p:nvSpPr>
        <p:spPr bwMode="auto">
          <a:xfrm>
            <a:off x="28956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8" name="Line 30"/>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7759"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7747"/>
                                        </p:tgtEl>
                                      </p:cBhvr>
                                    </p:animEffect>
                                    <p:set>
                                      <p:cBhvr>
                                        <p:cTn id="7" dur="1" fill="hold">
                                          <p:stCondLst>
                                            <p:cond delay="499"/>
                                          </p:stCondLst>
                                        </p:cTn>
                                        <p:tgtEl>
                                          <p:spTgt spid="45774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57755"/>
                                        </p:tgtEl>
                                        <p:attrNameLst>
                                          <p:attrName>style.visibility</p:attrName>
                                        </p:attrNameLst>
                                      </p:cBhvr>
                                      <p:to>
                                        <p:strVal val="visible"/>
                                      </p:to>
                                    </p:set>
                                    <p:animEffect transition="in" filter="dissolve">
                                      <p:cBhvr>
                                        <p:cTn id="10" dur="500"/>
                                        <p:tgtEl>
                                          <p:spTgt spid="457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7" grpId="0"/>
      <p:bldP spid="45775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9782"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3"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9784"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9785"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9786"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9787"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9788"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789"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790"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791"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792"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9793"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9794"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9796" name="Text Box 20"/>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9797" name="Line 21"/>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798" name="Text Box 22"/>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9799" name="Line 23"/>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800" name="Text Box 24"/>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9801" name="Text Box 25"/>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9802" name="Line 26"/>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803" name="Text Box 27"/>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9804" name="Text Box 28"/>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59799"/>
                                        </p:tgtEl>
                                      </p:cBhvr>
                                    </p:animEffect>
                                    <p:set>
                                      <p:cBhvr>
                                        <p:cTn id="7" dur="1" fill="hold">
                                          <p:stCondLst>
                                            <p:cond delay="499"/>
                                          </p:stCondLst>
                                        </p:cTn>
                                        <p:tgtEl>
                                          <p:spTgt spid="45979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9800"/>
                                        </p:tgtEl>
                                      </p:cBhvr>
                                    </p:animEffect>
                                    <p:set>
                                      <p:cBhvr>
                                        <p:cTn id="10" dur="1" fill="hold">
                                          <p:stCondLst>
                                            <p:cond delay="499"/>
                                          </p:stCondLst>
                                        </p:cTn>
                                        <p:tgtEl>
                                          <p:spTgt spid="459800"/>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59802"/>
                                        </p:tgtEl>
                                        <p:attrNameLst>
                                          <p:attrName>style.visibility</p:attrName>
                                        </p:attrNameLst>
                                      </p:cBhvr>
                                      <p:to>
                                        <p:strVal val="visible"/>
                                      </p:to>
                                    </p:set>
                                    <p:animEffect transition="in" filter="dissolve">
                                      <p:cBhvr>
                                        <p:cTn id="13" dur="500"/>
                                        <p:tgtEl>
                                          <p:spTgt spid="4598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9803"/>
                                        </p:tgtEl>
                                        <p:attrNameLst>
                                          <p:attrName>style.visibility</p:attrName>
                                        </p:attrNameLst>
                                      </p:cBhvr>
                                      <p:to>
                                        <p:strVal val="visible"/>
                                      </p:to>
                                    </p:set>
                                    <p:animEffect transition="in" filter="dissolve">
                                      <p:cBhvr>
                                        <p:cTn id="16" dur="500"/>
                                        <p:tgtEl>
                                          <p:spTgt spid="459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800" grpId="0"/>
      <p:bldP spid="45980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6183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183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183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183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183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183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3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3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3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40"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1841"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1842"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1843" name="Text Box 19"/>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1844" name="Line 20"/>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45" name="Text Box 21"/>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1848" name="Text Box 24"/>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1849" name="Line 25"/>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50" name="Text Box 26"/>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61851" name="Text Box 27"/>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1852" name="Line 28"/>
          <p:cNvSpPr>
            <a:spLocks noChangeShapeType="1"/>
          </p:cNvSpPr>
          <p:nvPr/>
        </p:nvSpPr>
        <p:spPr bwMode="auto">
          <a:xfrm flipV="1">
            <a:off x="2347913"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53" name="Line 29"/>
          <p:cNvSpPr>
            <a:spLocks noChangeShapeType="1"/>
          </p:cNvSpPr>
          <p:nvPr/>
        </p:nvSpPr>
        <p:spPr bwMode="auto">
          <a:xfrm>
            <a:off x="2347913"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54" name="Line 30"/>
          <p:cNvSpPr>
            <a:spLocks noChangeShapeType="1"/>
          </p:cNvSpPr>
          <p:nvPr/>
        </p:nvSpPr>
        <p:spPr bwMode="auto">
          <a:xfrm>
            <a:off x="2881313"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55"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61843"/>
                                        </p:tgtEl>
                                      </p:cBhvr>
                                    </p:animEffect>
                                    <p:set>
                                      <p:cBhvr>
                                        <p:cTn id="7" dur="1" fill="hold">
                                          <p:stCondLst>
                                            <p:cond delay="499"/>
                                          </p:stCondLst>
                                        </p:cTn>
                                        <p:tgtEl>
                                          <p:spTgt spid="46184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61851"/>
                                        </p:tgtEl>
                                        <p:attrNameLst>
                                          <p:attrName>style.visibility</p:attrName>
                                        </p:attrNameLst>
                                      </p:cBhvr>
                                      <p:to>
                                        <p:strVal val="visible"/>
                                      </p:to>
                                    </p:set>
                                    <p:animEffect transition="in" filter="dissolve">
                                      <p:cBhvr>
                                        <p:cTn id="10" dur="500"/>
                                        <p:tgtEl>
                                          <p:spTgt spid="46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3" grpId="0"/>
      <p:bldP spid="46185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a:solidFill>
                <a:schemeClr val="accent2"/>
              </a:solidFill>
              <a:cs typeface="Times New Roman" panose="02020603050405020304" pitchFamily="18" charset="0"/>
            </a:endParaRPr>
          </a:p>
        </p:txBody>
      </p:sp>
      <p:sp>
        <p:nvSpPr>
          <p:cNvPr id="46387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388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388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388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388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388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8"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3889"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3890"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3892" name="Line 20"/>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93" name="Text Box 21"/>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3894" name="Text Box 22"/>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3895" name="Line 23"/>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96" name="Text Box 24"/>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63897" name="Text Box 25"/>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3898"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3874">
                                            <p:txEl>
                                              <p:pRg st="3" end="3"/>
                                            </p:txEl>
                                          </p:spTgt>
                                        </p:tgtEl>
                                        <p:attrNameLst>
                                          <p:attrName>style.visibility</p:attrName>
                                        </p:attrNameLst>
                                      </p:cBhvr>
                                      <p:to>
                                        <p:strVal val="visible"/>
                                      </p:to>
                                    </p:set>
                                    <p:animEffect transition="in" filter="dissolve">
                                      <p:cBhvr>
                                        <p:cTn id="7" dur="500"/>
                                        <p:tgtEl>
                                          <p:spTgt spid="463874">
                                            <p:txEl>
                                              <p:pRg st="3" end="3"/>
                                            </p:txEl>
                                          </p:spTgt>
                                        </p:tgtEl>
                                      </p:cBhvr>
                                    </p:animEffect>
                                  </p:childTnLst>
                                </p:cTn>
                              </p:par>
                              <p:par>
                                <p:cTn id="8" presetID="9" presetClass="exit" presetSubtype="0" fill="hold" nodeType="withEffect">
                                  <p:stCondLst>
                                    <p:cond delay="0"/>
                                  </p:stCondLst>
                                  <p:childTnLst>
                                    <p:animEffect transition="out" filter="dissolve">
                                      <p:cBhvr>
                                        <p:cTn id="9" dur="500"/>
                                        <p:tgtEl>
                                          <p:spTgt spid="463895"/>
                                        </p:tgtEl>
                                      </p:cBhvr>
                                    </p:animEffect>
                                    <p:set>
                                      <p:cBhvr>
                                        <p:cTn id="10" dur="1" fill="hold">
                                          <p:stCondLst>
                                            <p:cond delay="499"/>
                                          </p:stCondLst>
                                        </p:cTn>
                                        <p:tgtEl>
                                          <p:spTgt spid="46389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63896"/>
                                        </p:tgtEl>
                                      </p:cBhvr>
                                    </p:animEffect>
                                    <p:set>
                                      <p:cBhvr>
                                        <p:cTn id="13" dur="1" fill="hold">
                                          <p:stCondLst>
                                            <p:cond delay="499"/>
                                          </p:stCondLst>
                                        </p:cTn>
                                        <p:tgtEl>
                                          <p:spTgt spid="4638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9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p>
          <a:p>
            <a:pPr lvl="1">
              <a:spcBef>
                <a:spcPct val="20000"/>
              </a:spcBef>
            </a:pPr>
            <a:r>
              <a:rPr lang="en-IN" altLang="en-US" sz="2000">
                <a:solidFill>
                  <a:schemeClr val="accent2"/>
                </a:solidFill>
                <a:cs typeface="Times New Roman" panose="02020603050405020304" pitchFamily="18" charset="0"/>
              </a:rPr>
              <a:t>j = –1</a:t>
            </a:r>
            <a:endParaRPr lang="en-US" altLang="en-US" sz="2000">
              <a:solidFill>
                <a:schemeClr val="accent2"/>
              </a:solidFill>
              <a:cs typeface="Times New Roman" panose="02020603050405020304" pitchFamily="18" charset="0"/>
            </a:endParaRPr>
          </a:p>
        </p:txBody>
      </p:sp>
      <p:sp>
        <p:nvSpPr>
          <p:cNvPr id="46592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92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592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592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593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593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593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6"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5937"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5938"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5939" name="Line 19"/>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40" name="Text Box 20"/>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5941" name="Text Box 21"/>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5944" name="Text Box 24"/>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5945" name="Text Box 25"/>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65946"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65922">
                                            <p:txEl>
                                              <p:pRg st="2" end="2"/>
                                            </p:txEl>
                                          </p:spTgt>
                                        </p:tgtEl>
                                      </p:cBhvr>
                                    </p:animEffect>
                                    <p:set>
                                      <p:cBhvr>
                                        <p:cTn id="7" dur="1" fill="hold">
                                          <p:stCondLst>
                                            <p:cond delay="499"/>
                                          </p:stCondLst>
                                        </p:cTn>
                                        <p:tgtEl>
                                          <p:spTgt spid="465922">
                                            <p:txEl>
                                              <p:pRg st="2" end="2"/>
                                            </p:txEl>
                                          </p:spTgt>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65945"/>
                                        </p:tgtEl>
                                        <p:attrNameLst>
                                          <p:attrName>style.visibility</p:attrName>
                                        </p:attrNameLst>
                                      </p:cBhvr>
                                      <p:to>
                                        <p:strVal val="visible"/>
                                      </p:to>
                                    </p:set>
                                    <p:animEffect transition="in" filter="dissolve">
                                      <p:cBhvr>
                                        <p:cTn id="10" dur="500"/>
                                        <p:tgtEl>
                                          <p:spTgt spid="46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		   </a:t>
            </a:r>
          </a:p>
        </p:txBody>
      </p:sp>
      <p:sp>
        <p:nvSpPr>
          <p:cNvPr id="46797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797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797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797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797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798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4"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7985"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7986"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7987" name="Line 19"/>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8" name="Text Box 20"/>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7989" name="Text Box 21"/>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7990" name="Text Box 22"/>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7991" name="Text Box 23"/>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67994"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a:t>
            </a:r>
          </a:p>
        </p:txBody>
      </p:sp>
      <p:sp>
        <p:nvSpPr>
          <p:cNvPr id="533525" name="AutoShape 21"/>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6" name="Text Box 22"/>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33527" name="Text Box 23"/>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3528" name="Text Box 24"/>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33529" name="Text Box 25"/>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33530" name="Text Box 26"/>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33531" name="Text Box 27"/>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33532" name="Line 28"/>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33" name="Line 29"/>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34" name="Line 30"/>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35" name="Line 31"/>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36" name="Text Box 32"/>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3537" name="Text Box 33"/>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33538" name="Text Box 34"/>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33539" name="Text Box 35"/>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33540" name="Text Box 36"/>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33549" name="Group 45"/>
          <p:cNvGrpSpPr>
            <a:grpSpLocks/>
          </p:cNvGrpSpPr>
          <p:nvPr/>
        </p:nvGrpSpPr>
        <p:grpSpPr bwMode="auto">
          <a:xfrm>
            <a:off x="2133600" y="4038600"/>
            <a:ext cx="1066800" cy="533400"/>
            <a:chOff x="1350" y="2544"/>
            <a:chExt cx="672" cy="336"/>
          </a:xfrm>
        </p:grpSpPr>
        <p:sp>
          <p:nvSpPr>
            <p:cNvPr id="533541" name="Line 37"/>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2" name="Line 38"/>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3" name="Line 39"/>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4" name="Line 40"/>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5" name="Line 41"/>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6" name="Line 42"/>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7" name="Line 43"/>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548" name="Text Box 44"/>
          <p:cNvSpPr txBox="1">
            <a:spLocks noChangeArrowheads="1"/>
          </p:cNvSpPr>
          <p:nvPr/>
        </p:nvSpPr>
        <p:spPr bwMode="auto">
          <a:xfrm>
            <a:off x="1524000" y="7838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00"/>
                </a:solidFill>
                <a:latin typeface="Tahoma" panose="020B0604030504040204" pitchFamily="34" charset="0"/>
              </a:rPr>
              <a:t>Implementing Bubble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33506">
                                            <p:txEl>
                                              <p:pRg st="0" end="0"/>
                                            </p:txEl>
                                          </p:spTgt>
                                        </p:tgtEl>
                                        <p:attrNameLst>
                                          <p:attrName>style.visibility</p:attrName>
                                        </p:attrNameLst>
                                      </p:cBhvr>
                                      <p:to>
                                        <p:strVal val="visible"/>
                                      </p:to>
                                    </p:set>
                                    <p:animEffect transition="in" filter="dissolve">
                                      <p:cBhvr>
                                        <p:cTn id="7" dur="500"/>
                                        <p:tgtEl>
                                          <p:spTgt spid="533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3506">
                                            <p:txEl>
                                              <p:pRg st="1" end="1"/>
                                            </p:txEl>
                                          </p:spTgt>
                                        </p:tgtEl>
                                        <p:attrNameLst>
                                          <p:attrName>style.visibility</p:attrName>
                                        </p:attrNameLst>
                                      </p:cBhvr>
                                      <p:to>
                                        <p:strVal val="visible"/>
                                      </p:to>
                                    </p:set>
                                    <p:animEffect transition="in" filter="dissolve">
                                      <p:cBhvr>
                                        <p:cTn id="12" dur="500"/>
                                        <p:tgtEl>
                                          <p:spTgt spid="533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3506">
                                            <p:txEl>
                                              <p:pRg st="2" end="2"/>
                                            </p:txEl>
                                          </p:spTgt>
                                        </p:tgtEl>
                                        <p:attrNameLst>
                                          <p:attrName>style.visibility</p:attrName>
                                        </p:attrNameLst>
                                      </p:cBhvr>
                                      <p:to>
                                        <p:strVal val="visible"/>
                                      </p:to>
                                    </p:set>
                                    <p:animEffect transition="in" filter="dissolve">
                                      <p:cBhvr>
                                        <p:cTn id="17" dur="500"/>
                                        <p:tgtEl>
                                          <p:spTgt spid="533506">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33549"/>
                                        </p:tgtEl>
                                        <p:attrNameLst>
                                          <p:attrName>style.visibility</p:attrName>
                                        </p:attrNameLst>
                                      </p:cBhvr>
                                      <p:to>
                                        <p:strVal val="visible"/>
                                      </p:to>
                                    </p:set>
                                    <p:animEffect transition="in" filter="dissolve">
                                      <p:cBhvr>
                                        <p:cTn id="20" dur="500"/>
                                        <p:tgtEl>
                                          <p:spTgt spid="53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		   </a:t>
            </a:r>
          </a:p>
        </p:txBody>
      </p:sp>
      <p:sp>
        <p:nvSpPr>
          <p:cNvPr id="655365"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366" name="Text Box 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5367" name="Text Box 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5368" name="Text Box 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5369" name="Text Box 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5370" name="Text Box 1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5371" name="Line 1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72" name="Line 1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73" name="Line 1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74" name="Line 1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75" name="Text Box 15"/>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5376"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5377"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5378" name="Line 18"/>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79" name="Text Box 19"/>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5380" name="Text Box 20"/>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5381" name="Text Box 21"/>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5382" name="Text Box 22"/>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5383" name="Line 23"/>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84" name="Text Box 24"/>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5385" name="Text Box 25"/>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655378"/>
                                        </p:tgtEl>
                                      </p:cBhvr>
                                    </p:animEffect>
                                    <p:set>
                                      <p:cBhvr>
                                        <p:cTn id="7" dur="1" fill="hold">
                                          <p:stCondLst>
                                            <p:cond delay="499"/>
                                          </p:stCondLst>
                                        </p:cTn>
                                        <p:tgtEl>
                                          <p:spTgt spid="655378"/>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655379"/>
                                        </p:tgtEl>
                                      </p:cBhvr>
                                    </p:animEffect>
                                    <p:set>
                                      <p:cBhvr>
                                        <p:cTn id="10" dur="1" fill="hold">
                                          <p:stCondLst>
                                            <p:cond delay="499"/>
                                          </p:stCondLst>
                                        </p:cTn>
                                        <p:tgtEl>
                                          <p:spTgt spid="655379"/>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655384"/>
                                        </p:tgtEl>
                                        <p:attrNameLst>
                                          <p:attrName>style.visibility</p:attrName>
                                        </p:attrNameLst>
                                      </p:cBhvr>
                                      <p:to>
                                        <p:strVal val="visible"/>
                                      </p:to>
                                    </p:set>
                                    <p:animEffect transition="in" filter="dissolve">
                                      <p:cBhvr>
                                        <p:cTn id="13" dur="500"/>
                                        <p:tgtEl>
                                          <p:spTgt spid="655384"/>
                                        </p:tgtEl>
                                      </p:cBhvr>
                                    </p:animEffect>
                                  </p:childTnLst>
                                </p:cTn>
                              </p:par>
                              <p:par>
                                <p:cTn id="14" presetID="9" presetClass="entr" presetSubtype="0" fill="hold" nodeType="withEffect">
                                  <p:stCondLst>
                                    <p:cond delay="0"/>
                                  </p:stCondLst>
                                  <p:childTnLst>
                                    <p:set>
                                      <p:cBhvr>
                                        <p:cTn id="15" dur="1" fill="hold">
                                          <p:stCondLst>
                                            <p:cond delay="0"/>
                                          </p:stCondLst>
                                        </p:cTn>
                                        <p:tgtEl>
                                          <p:spTgt spid="655383"/>
                                        </p:tgtEl>
                                        <p:attrNameLst>
                                          <p:attrName>style.visibility</p:attrName>
                                        </p:attrNameLst>
                                      </p:cBhvr>
                                      <p:to>
                                        <p:strVal val="visible"/>
                                      </p:to>
                                    </p:set>
                                    <p:animEffect transition="in" filter="dissolve">
                                      <p:cBhvr>
                                        <p:cTn id="16" dur="500"/>
                                        <p:tgtEl>
                                          <p:spTgt spid="65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9" grpId="0"/>
      <p:bldP spid="65538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a:p>
            <a:pPr lvl="1">
              <a:spcBef>
                <a:spcPct val="20000"/>
              </a:spcBef>
            </a:pPr>
            <a:endParaRPr lang="en-US" altLang="en-US" sz="2000" b="1">
              <a:solidFill>
                <a:schemeClr val="accent2"/>
              </a:solidFill>
              <a:cs typeface="Times New Roman" panose="02020603050405020304" pitchFamily="18" charset="0"/>
            </a:endParaRPr>
          </a:p>
        </p:txBody>
      </p:sp>
      <p:sp>
        <p:nvSpPr>
          <p:cNvPr id="47207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207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207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207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207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207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7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7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7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80"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2081"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2082"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2085" name="Text Box 21"/>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2086" name="Text Box 22"/>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2087" name="Text Box 23"/>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2088" name="Line 24"/>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89" name="Text Box 25"/>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2090"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2066">
                                            <p:txEl>
                                              <p:pRg st="2" end="2"/>
                                            </p:txEl>
                                          </p:spTgt>
                                        </p:tgtEl>
                                        <p:attrNameLst>
                                          <p:attrName>style.visibility</p:attrName>
                                        </p:attrNameLst>
                                      </p:cBhvr>
                                      <p:to>
                                        <p:strVal val="visible"/>
                                      </p:to>
                                    </p:set>
                                    <p:animEffect transition="in" filter="dissolve">
                                      <p:cBhvr>
                                        <p:cTn id="7" dur="500"/>
                                        <p:tgtEl>
                                          <p:spTgt spid="4720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p:txBody>
      </p:sp>
      <p:sp>
        <p:nvSpPr>
          <p:cNvPr id="474118"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119"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4120"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4121"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4122"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4123"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4124"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5"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6"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7"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28"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4129"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4130"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4131" name="Text Box 19"/>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4132" name="Text Box 20"/>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4133" name="Text Box 21"/>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4134" name="Line 22"/>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35" name="Text Box 23"/>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4136" name="Line 24"/>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37" name="Text Box 25"/>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4138" name="Text Box 26"/>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4136"/>
                                        </p:tgtEl>
                                        <p:attrNameLst>
                                          <p:attrName>style.visibility</p:attrName>
                                        </p:attrNameLst>
                                      </p:cBhvr>
                                      <p:to>
                                        <p:strVal val="visible"/>
                                      </p:to>
                                    </p:set>
                                    <p:animEffect transition="in" filter="dissolve">
                                      <p:cBhvr>
                                        <p:cTn id="7" dur="500"/>
                                        <p:tgtEl>
                                          <p:spTgt spid="4741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4137"/>
                                        </p:tgtEl>
                                        <p:attrNameLst>
                                          <p:attrName>style.visibility</p:attrName>
                                        </p:attrNameLst>
                                      </p:cBhvr>
                                      <p:to>
                                        <p:strVal val="visible"/>
                                      </p:to>
                                    </p:set>
                                    <p:animEffect transition="in" filter="dissolve">
                                      <p:cBhvr>
                                        <p:cTn id="10" dur="500"/>
                                        <p:tgtEl>
                                          <p:spTgt spid="47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3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p:txBody>
      </p:sp>
      <p:sp>
        <p:nvSpPr>
          <p:cNvPr id="657413" name="AutoShape 5"/>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414" name="Text Box 6"/>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7415" name="Text Box 7"/>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7416" name="Text Box 8"/>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7417" name="Text Box 9"/>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7418" name="Text Box 10"/>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7419" name="Line 11"/>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0" name="Line 12"/>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1" name="Line 13"/>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2" name="Line 14"/>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3" name="Text Box 15"/>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7424"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7425"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7426" name="Text Box 18"/>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7427" name="Text Box 19"/>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7428" name="Text Box 20"/>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7429" name="Line 21"/>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30" name="Text Box 22"/>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7431" name="Line 23"/>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32" name="Text Box 24"/>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57433" name="Text Box 25"/>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7616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616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616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617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617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617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7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7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7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76" name="Text Box 16"/>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6177"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6178"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6179" name="Text Box 19"/>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6180" name="Text Box 20"/>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6181" name="Text Box 21"/>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6182" name="Line 22"/>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83" name="Text Box 23"/>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6184" name="Line 24"/>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85" name="Text Box 25"/>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6186" name="Text Box 2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6187" name="Line 27"/>
          <p:cNvSpPr>
            <a:spLocks noChangeShapeType="1"/>
          </p:cNvSpPr>
          <p:nvPr/>
        </p:nvSpPr>
        <p:spPr bwMode="auto">
          <a:xfrm flipV="1">
            <a:off x="39624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88" name="Line 28"/>
          <p:cNvSpPr>
            <a:spLocks noChangeShapeType="1"/>
          </p:cNvSpPr>
          <p:nvPr/>
        </p:nvSpPr>
        <p:spPr bwMode="auto">
          <a:xfrm>
            <a:off x="39624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89" name="Line 29"/>
          <p:cNvSpPr>
            <a:spLocks noChangeShapeType="1"/>
          </p:cNvSpPr>
          <p:nvPr/>
        </p:nvSpPr>
        <p:spPr bwMode="auto">
          <a:xfrm>
            <a:off x="44958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6190" name="Text Box 30"/>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76176"/>
                                        </p:tgtEl>
                                      </p:cBhvr>
                                    </p:animEffect>
                                    <p:set>
                                      <p:cBhvr>
                                        <p:cTn id="7" dur="1" fill="hold">
                                          <p:stCondLst>
                                            <p:cond delay="499"/>
                                          </p:stCondLst>
                                        </p:cTn>
                                        <p:tgtEl>
                                          <p:spTgt spid="47617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76177"/>
                                        </p:tgtEl>
                                      </p:cBhvr>
                                    </p:animEffect>
                                    <p:set>
                                      <p:cBhvr>
                                        <p:cTn id="10" dur="1" fill="hold">
                                          <p:stCondLst>
                                            <p:cond delay="499"/>
                                          </p:stCondLst>
                                        </p:cTn>
                                        <p:tgtEl>
                                          <p:spTgt spid="476177"/>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76186"/>
                                        </p:tgtEl>
                                        <p:attrNameLst>
                                          <p:attrName>style.visibility</p:attrName>
                                        </p:attrNameLst>
                                      </p:cBhvr>
                                      <p:to>
                                        <p:strVal val="visible"/>
                                      </p:to>
                                    </p:set>
                                    <p:animEffect transition="in" filter="dissolve">
                                      <p:cBhvr>
                                        <p:cTn id="13" dur="500"/>
                                        <p:tgtEl>
                                          <p:spTgt spid="47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6" grpId="0"/>
      <p:bldP spid="476177" grpId="0"/>
      <p:bldP spid="47618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7821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1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821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821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821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821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822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25" name="Text Box 17"/>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8226" name="Text Box 18"/>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8227" name="Text Box 19"/>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8228" name="Text Box 20"/>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8229" name="Text Box 21"/>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8230" name="Line 22"/>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31" name="Text Box 23"/>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8232" name="Line 24"/>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33" name="Text Box 25"/>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8238" name="Line 30"/>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39" name="Text Box 31"/>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8240" name="Text Box 32"/>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78233"/>
                                        </p:tgtEl>
                                      </p:cBhvr>
                                    </p:animEffect>
                                    <p:set>
                                      <p:cBhvr>
                                        <p:cTn id="7" dur="1" fill="hold">
                                          <p:stCondLst>
                                            <p:cond delay="499"/>
                                          </p:stCondLst>
                                        </p:cTn>
                                        <p:tgtEl>
                                          <p:spTgt spid="478233"/>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78232"/>
                                        </p:tgtEl>
                                      </p:cBhvr>
                                    </p:animEffect>
                                    <p:set>
                                      <p:cBhvr>
                                        <p:cTn id="10" dur="1" fill="hold">
                                          <p:stCondLst>
                                            <p:cond delay="499"/>
                                          </p:stCondLst>
                                        </p:cTn>
                                        <p:tgtEl>
                                          <p:spTgt spid="47823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78238"/>
                                        </p:tgtEl>
                                        <p:attrNameLst>
                                          <p:attrName>style.visibility</p:attrName>
                                        </p:attrNameLst>
                                      </p:cBhvr>
                                      <p:to>
                                        <p:strVal val="visible"/>
                                      </p:to>
                                    </p:set>
                                    <p:animEffect transition="in" filter="dissolve">
                                      <p:cBhvr>
                                        <p:cTn id="13" dur="500"/>
                                        <p:tgtEl>
                                          <p:spTgt spid="47823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78239"/>
                                        </p:tgtEl>
                                        <p:attrNameLst>
                                          <p:attrName>style.visibility</p:attrName>
                                        </p:attrNameLst>
                                      </p:cBhvr>
                                      <p:to>
                                        <p:strVal val="visible"/>
                                      </p:to>
                                    </p:set>
                                    <p:animEffect transition="in" filter="dissolve">
                                      <p:cBhvr>
                                        <p:cTn id="16" dur="500"/>
                                        <p:tgtEl>
                                          <p:spTgt spid="47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3" grpId="0"/>
      <p:bldP spid="4782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0262"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263"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0264"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0265"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0266"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0267"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0268"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69"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70"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71"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72"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0273"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0274" name="Text Box 18"/>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0275" name="Text Box 19"/>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0276" name="Text Box 20"/>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0277" name="Line 21"/>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78" name="Text Box 22"/>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0281" name="Line 25"/>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82" name="Text Box 26"/>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0283" name="Text Box 27"/>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0284" name="Line 28"/>
          <p:cNvSpPr>
            <a:spLocks noChangeShapeType="1"/>
          </p:cNvSpPr>
          <p:nvPr/>
        </p:nvSpPr>
        <p:spPr bwMode="auto">
          <a:xfrm flipV="1">
            <a:off x="34290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85" name="Line 29"/>
          <p:cNvSpPr>
            <a:spLocks noChangeShapeType="1"/>
          </p:cNvSpPr>
          <p:nvPr/>
        </p:nvSpPr>
        <p:spPr bwMode="auto">
          <a:xfrm>
            <a:off x="34290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86" name="Line 30"/>
          <p:cNvSpPr>
            <a:spLocks noChangeShapeType="1"/>
          </p:cNvSpPr>
          <p:nvPr/>
        </p:nvSpPr>
        <p:spPr bwMode="auto">
          <a:xfrm>
            <a:off x="39624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87"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80274"/>
                                        </p:tgtEl>
                                      </p:cBhvr>
                                    </p:animEffect>
                                    <p:set>
                                      <p:cBhvr>
                                        <p:cTn id="7" dur="1" fill="hold">
                                          <p:stCondLst>
                                            <p:cond delay="499"/>
                                          </p:stCondLst>
                                        </p:cTn>
                                        <p:tgtEl>
                                          <p:spTgt spid="480274"/>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80283"/>
                                        </p:tgtEl>
                                        <p:attrNameLst>
                                          <p:attrName>style.visibility</p:attrName>
                                        </p:attrNameLst>
                                      </p:cBhvr>
                                      <p:to>
                                        <p:strVal val="visible"/>
                                      </p:to>
                                    </p:set>
                                    <p:animEffect transition="in" filter="dissolve">
                                      <p:cBhvr>
                                        <p:cTn id="10" dur="500"/>
                                        <p:tgtEl>
                                          <p:spTgt spid="48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74" grpId="0"/>
      <p:bldP spid="48028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2310"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311"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2312"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2313"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2314"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2315"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2316"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17"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18"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19"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20"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2321"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2323" name="Text Box 19"/>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2324" name="Text Box 20"/>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2325" name="Line 21"/>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26" name="Text Box 22"/>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2327" name="Line 23"/>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28" name="Text Box 24"/>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2329" name="Text Box 25"/>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2330" name="Line 26"/>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31" name="Text Box 27"/>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2332" name="Text Box 28"/>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2330"/>
                                        </p:tgtEl>
                                        <p:attrNameLst>
                                          <p:attrName>style.visibility</p:attrName>
                                        </p:attrNameLst>
                                      </p:cBhvr>
                                      <p:to>
                                        <p:strVal val="visible"/>
                                      </p:to>
                                    </p:set>
                                    <p:animEffect transition="in" filter="dissolve">
                                      <p:cBhvr>
                                        <p:cTn id="7" dur="500"/>
                                        <p:tgtEl>
                                          <p:spTgt spid="4823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2331"/>
                                        </p:tgtEl>
                                        <p:attrNameLst>
                                          <p:attrName>style.visibility</p:attrName>
                                        </p:attrNameLst>
                                      </p:cBhvr>
                                      <p:to>
                                        <p:strVal val="visible"/>
                                      </p:to>
                                    </p:set>
                                    <p:animEffect transition="in" filter="dissolve">
                                      <p:cBhvr>
                                        <p:cTn id="10" dur="500"/>
                                        <p:tgtEl>
                                          <p:spTgt spid="482331"/>
                                        </p:tgtEl>
                                      </p:cBhvr>
                                    </p:animEffect>
                                  </p:childTnLst>
                                </p:cTn>
                              </p:par>
                              <p:par>
                                <p:cTn id="11" presetID="9" presetClass="exit" presetSubtype="0" fill="hold" grpId="0" nodeType="withEffect">
                                  <p:stCondLst>
                                    <p:cond delay="0"/>
                                  </p:stCondLst>
                                  <p:childTnLst>
                                    <p:animEffect transition="out" filter="dissolve">
                                      <p:cBhvr>
                                        <p:cTn id="12" dur="500"/>
                                        <p:tgtEl>
                                          <p:spTgt spid="482328"/>
                                        </p:tgtEl>
                                      </p:cBhvr>
                                    </p:animEffect>
                                    <p:set>
                                      <p:cBhvr>
                                        <p:cTn id="13" dur="1" fill="hold">
                                          <p:stCondLst>
                                            <p:cond delay="499"/>
                                          </p:stCondLst>
                                        </p:cTn>
                                        <p:tgtEl>
                                          <p:spTgt spid="482328"/>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482327"/>
                                        </p:tgtEl>
                                      </p:cBhvr>
                                    </p:animEffect>
                                    <p:set>
                                      <p:cBhvr>
                                        <p:cTn id="16" dur="1" fill="hold">
                                          <p:stCondLst>
                                            <p:cond delay="499"/>
                                          </p:stCondLst>
                                        </p:cTn>
                                        <p:tgtEl>
                                          <p:spTgt spid="4823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28" grpId="0"/>
      <p:bldP spid="48233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6406"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407"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6408"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6409"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6410"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6411"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6412"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13"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14"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15"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16"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6417"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6418" name="Text Box 18"/>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6419" name="Text Box 19"/>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6420" name="Line 20"/>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21" name="Text Box 21"/>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6424" name="Text Box 24"/>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6425" name="Line 25"/>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26" name="Text Box 26"/>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6427" name="Text Box 27"/>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6428" name="Line 28"/>
          <p:cNvSpPr>
            <a:spLocks noChangeShapeType="1"/>
          </p:cNvSpPr>
          <p:nvPr/>
        </p:nvSpPr>
        <p:spPr bwMode="auto">
          <a:xfrm flipV="1">
            <a:off x="28956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29" name="Line 29"/>
          <p:cNvSpPr>
            <a:spLocks noChangeShapeType="1"/>
          </p:cNvSpPr>
          <p:nvPr/>
        </p:nvSpPr>
        <p:spPr bwMode="auto">
          <a:xfrm>
            <a:off x="28956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30" name="Line 30"/>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31" name="Text Box 31"/>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86418"/>
                                        </p:tgtEl>
                                      </p:cBhvr>
                                    </p:animEffect>
                                    <p:set>
                                      <p:cBhvr>
                                        <p:cTn id="7" dur="1" fill="hold">
                                          <p:stCondLst>
                                            <p:cond delay="499"/>
                                          </p:stCondLst>
                                        </p:cTn>
                                        <p:tgtEl>
                                          <p:spTgt spid="48641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86427"/>
                                        </p:tgtEl>
                                        <p:attrNameLst>
                                          <p:attrName>style.visibility</p:attrName>
                                        </p:attrNameLst>
                                      </p:cBhvr>
                                      <p:to>
                                        <p:strVal val="visible"/>
                                      </p:to>
                                    </p:set>
                                    <p:animEffect transition="in" filter="dissolve">
                                      <p:cBhvr>
                                        <p:cTn id="10" dur="500"/>
                                        <p:tgtEl>
                                          <p:spTgt spid="48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18" grpId="0"/>
      <p:bldP spid="48642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8454" name="AutoShape 6"/>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455" name="Text Box 7"/>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8456" name="Text Box 8"/>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8457" name="Text Box 9"/>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8458" name="Text Box 10"/>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8459" name="Text Box 11"/>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8460" name="Line 12"/>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61" name="Line 13"/>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62" name="Line 14"/>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63" name="Line 15"/>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64" name="Text Box 16"/>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8465" name="Text Box 17"/>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8467" name="Text Box 19"/>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8468" name="Line 20"/>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69" name="Text Box 21"/>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8470" name="Text Box 22"/>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8471" name="Line 23"/>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72" name="Text Box 24"/>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8473" name="Text Box 25"/>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8474" name="Line 26"/>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475" name="Text Box 27"/>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8476" name="Text Box 28"/>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8475"/>
                                        </p:tgtEl>
                                        <p:attrNameLst>
                                          <p:attrName>style.visibility</p:attrName>
                                        </p:attrNameLst>
                                      </p:cBhvr>
                                      <p:to>
                                        <p:strVal val="visible"/>
                                      </p:to>
                                    </p:set>
                                    <p:animEffect transition="in" filter="dissolve">
                                      <p:cBhvr>
                                        <p:cTn id="7" dur="500"/>
                                        <p:tgtEl>
                                          <p:spTgt spid="488475"/>
                                        </p:tgtEl>
                                      </p:cBhvr>
                                    </p:animEffect>
                                  </p:childTnLst>
                                </p:cTn>
                              </p:par>
                              <p:par>
                                <p:cTn id="8" presetID="9" presetClass="entr" presetSubtype="0" fill="hold" nodeType="withEffect">
                                  <p:stCondLst>
                                    <p:cond delay="0"/>
                                  </p:stCondLst>
                                  <p:childTnLst>
                                    <p:set>
                                      <p:cBhvr>
                                        <p:cTn id="9" dur="1" fill="hold">
                                          <p:stCondLst>
                                            <p:cond delay="0"/>
                                          </p:stCondLst>
                                        </p:cTn>
                                        <p:tgtEl>
                                          <p:spTgt spid="488474"/>
                                        </p:tgtEl>
                                        <p:attrNameLst>
                                          <p:attrName>style.visibility</p:attrName>
                                        </p:attrNameLst>
                                      </p:cBhvr>
                                      <p:to>
                                        <p:strVal val="visible"/>
                                      </p:to>
                                    </p:set>
                                    <p:animEffect transition="in" filter="dissolve">
                                      <p:cBhvr>
                                        <p:cTn id="10" dur="500"/>
                                        <p:tgtEl>
                                          <p:spTgt spid="488474"/>
                                        </p:tgtEl>
                                      </p:cBhvr>
                                    </p:animEffect>
                                  </p:childTnLst>
                                </p:cTn>
                              </p:par>
                              <p:par>
                                <p:cTn id="11" presetID="9" presetClass="exit" presetSubtype="0" fill="hold" nodeType="withEffect">
                                  <p:stCondLst>
                                    <p:cond delay="0"/>
                                  </p:stCondLst>
                                  <p:childTnLst>
                                    <p:animEffect transition="out" filter="dissolve">
                                      <p:cBhvr>
                                        <p:cTn id="12" dur="500"/>
                                        <p:tgtEl>
                                          <p:spTgt spid="488471"/>
                                        </p:tgtEl>
                                      </p:cBhvr>
                                    </p:animEffect>
                                    <p:set>
                                      <p:cBhvr>
                                        <p:cTn id="13" dur="1" fill="hold">
                                          <p:stCondLst>
                                            <p:cond delay="499"/>
                                          </p:stCondLst>
                                        </p:cTn>
                                        <p:tgtEl>
                                          <p:spTgt spid="48847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488472"/>
                                        </p:tgtEl>
                                      </p:cBhvr>
                                    </p:animEffect>
                                    <p:set>
                                      <p:cBhvr>
                                        <p:cTn id="16" dur="1" fill="hold">
                                          <p:stCondLst>
                                            <p:cond delay="499"/>
                                          </p:stCondLst>
                                        </p:cTn>
                                        <p:tgtEl>
                                          <p:spTgt spid="4884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72" grpId="0"/>
      <p:bldP spid="488475"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Words>10057</Words>
  <Application>Microsoft Office PowerPoint</Application>
  <PresentationFormat>On-screen Show (4:3)</PresentationFormat>
  <Paragraphs>2707</Paragraphs>
  <Slides>120</Slides>
  <Notes>120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120</vt:i4>
      </vt:variant>
    </vt:vector>
  </HeadingPairs>
  <TitlesOfParts>
    <vt:vector size="125" baseType="lpstr">
      <vt:lpstr>Arial</vt:lpstr>
      <vt:lpstr>Tahoma</vt:lpstr>
      <vt:lpstr>Times New Roman</vt:lpstr>
      <vt:lpstr>Custom Design</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Staff</cp:lastModifiedBy>
  <cp:revision>54</cp:revision>
  <dcterms:created xsi:type="dcterms:W3CDTF">2022-08-24T14:53:27Z</dcterms:created>
  <dcterms:modified xsi:type="dcterms:W3CDTF">2022-08-24T15:19:00Z</dcterms:modified>
</cp:coreProperties>
</file>