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5"/>
  </p:notesMasterIdLst>
  <p:sldIdLst>
    <p:sldId id="301" r:id="rId3"/>
    <p:sldId id="303" r:id="rId4"/>
    <p:sldId id="469" r:id="rId5"/>
    <p:sldId id="305" r:id="rId6"/>
    <p:sldId id="470" r:id="rId7"/>
    <p:sldId id="471" r:id="rId8"/>
    <p:sldId id="473" r:id="rId9"/>
    <p:sldId id="474" r:id="rId10"/>
    <p:sldId id="475" r:id="rId11"/>
    <p:sldId id="477" r:id="rId12"/>
    <p:sldId id="478" r:id="rId13"/>
    <p:sldId id="476"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57" r:id="rId29"/>
    <p:sldId id="529" r:id="rId30"/>
    <p:sldId id="349" r:id="rId31"/>
    <p:sldId id="530" r:id="rId32"/>
    <p:sldId id="497" r:id="rId33"/>
    <p:sldId id="495" r:id="rId34"/>
    <p:sldId id="498" r:id="rId35"/>
    <p:sldId id="500" r:id="rId36"/>
    <p:sldId id="501" r:id="rId37"/>
    <p:sldId id="502" r:id="rId38"/>
    <p:sldId id="503" r:id="rId39"/>
    <p:sldId id="504" r:id="rId40"/>
    <p:sldId id="505" r:id="rId41"/>
    <p:sldId id="507" r:id="rId42"/>
    <p:sldId id="508" r:id="rId43"/>
    <p:sldId id="509" r:id="rId44"/>
    <p:sldId id="510" r:id="rId45"/>
    <p:sldId id="511" r:id="rId46"/>
    <p:sldId id="558" r:id="rId47"/>
    <p:sldId id="559" r:id="rId48"/>
    <p:sldId id="526" r:id="rId49"/>
    <p:sldId id="531" r:id="rId50"/>
    <p:sldId id="532" r:id="rId51"/>
    <p:sldId id="535" r:id="rId52"/>
    <p:sldId id="536" r:id="rId53"/>
    <p:sldId id="537" r:id="rId54"/>
    <p:sldId id="538" r:id="rId55"/>
    <p:sldId id="539" r:id="rId56"/>
    <p:sldId id="540" r:id="rId57"/>
    <p:sldId id="541" r:id="rId58"/>
    <p:sldId id="542" r:id="rId59"/>
    <p:sldId id="543" r:id="rId60"/>
    <p:sldId id="545" r:id="rId61"/>
    <p:sldId id="546" r:id="rId62"/>
    <p:sldId id="547" r:id="rId63"/>
    <p:sldId id="548" r:id="rId64"/>
    <p:sldId id="549" r:id="rId65"/>
    <p:sldId id="550" r:id="rId66"/>
    <p:sldId id="551" r:id="rId67"/>
    <p:sldId id="552" r:id="rId68"/>
    <p:sldId id="553" r:id="rId69"/>
    <p:sldId id="554" r:id="rId70"/>
    <p:sldId id="555" r:id="rId71"/>
    <p:sldId id="533" r:id="rId72"/>
    <p:sldId id="556" r:id="rId73"/>
    <p:sldId id="557" r:id="rId74"/>
  </p:sldIdLst>
  <p:sldSz cx="9144000" cy="6858000" type="screen4x3"/>
  <p:notesSz cx="7124700" cy="9410700"/>
  <p:defaultTextStyle>
    <a:defPPr>
      <a:defRPr lang="en-US"/>
    </a:defPPr>
    <a:lvl1pPr algn="l" rtl="0" fontAlgn="base">
      <a:spcBef>
        <a:spcPct val="20000"/>
      </a:spcBef>
      <a:spcAft>
        <a:spcPct val="0"/>
      </a:spcAft>
      <a:buChar char="•"/>
      <a:defRPr kern="1200">
        <a:solidFill>
          <a:schemeClr val="accent2"/>
        </a:solidFill>
        <a:latin typeface="Arial" panose="020B0604020202020204" pitchFamily="34" charset="0"/>
        <a:ea typeface="+mn-ea"/>
        <a:cs typeface="Times New Roman" panose="02020603050405020304" pitchFamily="18" charset="0"/>
      </a:defRPr>
    </a:lvl1pPr>
    <a:lvl2pPr marL="457200" algn="l" rtl="0" fontAlgn="base">
      <a:spcBef>
        <a:spcPct val="20000"/>
      </a:spcBef>
      <a:spcAft>
        <a:spcPct val="0"/>
      </a:spcAft>
      <a:buChar char="•"/>
      <a:defRPr kern="1200">
        <a:solidFill>
          <a:schemeClr val="accent2"/>
        </a:solidFill>
        <a:latin typeface="Arial" panose="020B0604020202020204" pitchFamily="34" charset="0"/>
        <a:ea typeface="+mn-ea"/>
        <a:cs typeface="Times New Roman" panose="02020603050405020304" pitchFamily="18" charset="0"/>
      </a:defRPr>
    </a:lvl2pPr>
    <a:lvl3pPr marL="914400" algn="l" rtl="0" fontAlgn="base">
      <a:spcBef>
        <a:spcPct val="20000"/>
      </a:spcBef>
      <a:spcAft>
        <a:spcPct val="0"/>
      </a:spcAft>
      <a:buChar char="•"/>
      <a:defRPr kern="1200">
        <a:solidFill>
          <a:schemeClr val="accent2"/>
        </a:solidFill>
        <a:latin typeface="Arial" panose="020B0604020202020204" pitchFamily="34" charset="0"/>
        <a:ea typeface="+mn-ea"/>
        <a:cs typeface="Times New Roman" panose="02020603050405020304" pitchFamily="18" charset="0"/>
      </a:defRPr>
    </a:lvl3pPr>
    <a:lvl4pPr marL="1371600" algn="l" rtl="0" fontAlgn="base">
      <a:spcBef>
        <a:spcPct val="20000"/>
      </a:spcBef>
      <a:spcAft>
        <a:spcPct val="0"/>
      </a:spcAft>
      <a:buChar char="•"/>
      <a:defRPr kern="1200">
        <a:solidFill>
          <a:schemeClr val="accent2"/>
        </a:solidFill>
        <a:latin typeface="Arial" panose="020B0604020202020204" pitchFamily="34" charset="0"/>
        <a:ea typeface="+mn-ea"/>
        <a:cs typeface="Times New Roman" panose="02020603050405020304" pitchFamily="18" charset="0"/>
      </a:defRPr>
    </a:lvl4pPr>
    <a:lvl5pPr marL="1828800" algn="l" rtl="0" fontAlgn="base">
      <a:spcBef>
        <a:spcPct val="20000"/>
      </a:spcBef>
      <a:spcAft>
        <a:spcPct val="0"/>
      </a:spcAft>
      <a:buChar char="•"/>
      <a:defRPr kern="1200">
        <a:solidFill>
          <a:schemeClr val="accent2"/>
        </a:solidFill>
        <a:latin typeface="Arial" panose="020B0604020202020204" pitchFamily="34" charset="0"/>
        <a:ea typeface="+mn-ea"/>
        <a:cs typeface="Times New Roman" panose="02020603050405020304" pitchFamily="18" charset="0"/>
      </a:defRPr>
    </a:lvl5pPr>
    <a:lvl6pPr marL="22860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6pPr>
    <a:lvl7pPr marL="27432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7pPr>
    <a:lvl8pPr marL="32004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8pPr>
    <a:lvl9pPr marL="3657600" algn="l" defTabSz="914400" rtl="0" eaLnBrk="1" latinLnBrk="0" hangingPunct="1">
      <a:defRPr kern="1200">
        <a:solidFill>
          <a:schemeClr val="accent2"/>
        </a:solidFill>
        <a:latin typeface="Arial" panose="020B0604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chitak" initials=""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033CC"/>
    <a:srgbClr val="2004EE"/>
    <a:srgbClr val="3AB8B2"/>
    <a:srgbClr val="C8F002"/>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599" autoAdjust="0"/>
  </p:normalViewPr>
  <p:slideViewPr>
    <p:cSldViewPr>
      <p:cViewPr varScale="1">
        <p:scale>
          <a:sx n="70" d="100"/>
          <a:sy n="70" d="100"/>
        </p:scale>
        <p:origin x="132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defRPr>
            </a:lvl1pPr>
          </a:lstStyle>
          <a:p>
            <a:endParaRPr lang="en-IN" altLang="en-US"/>
          </a:p>
        </p:txBody>
      </p:sp>
      <p:sp>
        <p:nvSpPr>
          <p:cNvPr id="268291" name="Rectangle 3"/>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endParaRPr lang="en-IN" altLang="en-US"/>
          </a:p>
        </p:txBody>
      </p:sp>
      <p:sp>
        <p:nvSpPr>
          <p:cNvPr id="268292" name="Rectangle 4"/>
          <p:cNvSpPr>
            <a:spLocks noRo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8293" name="Rectangle 5"/>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smtClean="0"/>
              <a:t>Click to edit Master text styles</a:t>
            </a:r>
          </a:p>
          <a:p>
            <a:pPr lvl="1"/>
            <a:r>
              <a:rPr lang="en-IN" altLang="en-US" smtClean="0"/>
              <a:t>Second level</a:t>
            </a:r>
          </a:p>
          <a:p>
            <a:pPr lvl="2"/>
            <a:r>
              <a:rPr lang="en-IN" altLang="en-US" smtClean="0"/>
              <a:t>Third level</a:t>
            </a:r>
          </a:p>
          <a:p>
            <a:pPr lvl="3"/>
            <a:r>
              <a:rPr lang="en-IN" altLang="en-US" smtClean="0"/>
              <a:t>Fourth level</a:t>
            </a:r>
          </a:p>
          <a:p>
            <a:pPr lvl="4"/>
            <a:r>
              <a:rPr lang="en-IN" altLang="en-US" smtClean="0"/>
              <a:t>Fifth level</a:t>
            </a:r>
          </a:p>
        </p:txBody>
      </p:sp>
      <p:sp>
        <p:nvSpPr>
          <p:cNvPr id="268294" name="Rectangle 6"/>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defRPr>
            </a:lvl1pPr>
          </a:lstStyle>
          <a:p>
            <a:endParaRPr lang="en-IN" altLang="en-US"/>
          </a:p>
        </p:txBody>
      </p:sp>
      <p:sp>
        <p:nvSpPr>
          <p:cNvPr id="268295" name="Rectangle 7"/>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9CB9A7B0-5965-48A7-A44E-60C51D22E780}"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C7417-BBCD-4640-9C73-55EF675FDEB4}" type="slidenum">
              <a:rPr lang="en-IN" altLang="en-US"/>
              <a:pPr/>
              <a:t>1</a:t>
            </a:fld>
            <a:endParaRPr lang="en-IN" altLang="en-US"/>
          </a:p>
        </p:txBody>
      </p:sp>
      <p:sp>
        <p:nvSpPr>
          <p:cNvPr id="269314" name="Rectangle 2"/>
          <p:cNvSpPr>
            <a:spLocks noRot="1" noChangeArrowheads="1" noTextEdit="1"/>
          </p:cNvSpPr>
          <p:nvPr>
            <p:ph type="sldImg"/>
          </p:nvPr>
        </p:nvSpPr>
        <p:spPr>
          <a:ln/>
        </p:spPr>
      </p:sp>
      <p:sp>
        <p:nvSpPr>
          <p:cNvPr id="269315" name="Rectangle 3"/>
          <p:cNvSpPr>
            <a:spLocks noGrp="1" noChangeArrowheads="1"/>
          </p:cNvSpPr>
          <p:nvPr>
            <p:ph type="body" idx="1"/>
          </p:nvPr>
        </p:nvSpPr>
        <p:spPr/>
        <p:txBody>
          <a:bodyPr/>
          <a:lstStyle/>
          <a:p>
            <a:r>
              <a:rPr lang="en-US" altLang="en-US"/>
              <a:t>You can mention to students that in chapter 8, you have studied algorithms that have O(n</a:t>
            </a:r>
            <a:r>
              <a:rPr lang="en-US" altLang="en-US" baseline="30000"/>
              <a:t>2</a:t>
            </a:r>
            <a:r>
              <a:rPr lang="en-US" altLang="en-US"/>
              <a:t>) order of growth. These algorithms with O(n</a:t>
            </a:r>
            <a:r>
              <a:rPr lang="en-US" altLang="en-US" baseline="30000"/>
              <a:t>2</a:t>
            </a:r>
            <a:r>
              <a:rPr lang="en-US" altLang="en-US"/>
              <a:t>) order of growth are not efficient to sort large lists. In this chapter, students will study the algorithms with O(n log n) order of growth. </a:t>
            </a:r>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07BB9-519F-41F3-8C01-CFB6649ADBCE}" type="slidenum">
              <a:rPr lang="en-IN" altLang="en-US"/>
              <a:pPr/>
              <a:t>10</a:t>
            </a:fld>
            <a:endParaRPr lang="en-IN" altLang="en-US"/>
          </a:p>
        </p:txBody>
      </p:sp>
      <p:sp>
        <p:nvSpPr>
          <p:cNvPr id="622594" name="Rectangle 2"/>
          <p:cNvSpPr>
            <a:spLocks noRot="1" noChangeArrowheads="1" noTextEdit="1"/>
          </p:cNvSpPr>
          <p:nvPr>
            <p:ph type="sldImg"/>
          </p:nvPr>
        </p:nvSpPr>
        <p:spPr>
          <a:ln/>
        </p:spPr>
      </p:sp>
      <p:sp>
        <p:nvSpPr>
          <p:cNvPr id="6225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2677-E0FD-442A-A61D-6B1479839452}" type="slidenum">
              <a:rPr lang="en-IN" altLang="en-US"/>
              <a:pPr/>
              <a:t>11</a:t>
            </a:fld>
            <a:endParaRPr lang="en-IN" altLang="en-US"/>
          </a:p>
        </p:txBody>
      </p:sp>
      <p:sp>
        <p:nvSpPr>
          <p:cNvPr id="626690" name="Rectangle 2"/>
          <p:cNvSpPr>
            <a:spLocks noRot="1" noChangeArrowheads="1" noTextEdit="1"/>
          </p:cNvSpPr>
          <p:nvPr>
            <p:ph type="sldImg"/>
          </p:nvPr>
        </p:nvSpPr>
        <p:spPr>
          <a:ln/>
        </p:spPr>
      </p:sp>
      <p:sp>
        <p:nvSpPr>
          <p:cNvPr id="6266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BF4A8-FB4F-4E6F-8570-86218BDB76F0}" type="slidenum">
              <a:rPr lang="en-IN" altLang="en-US"/>
              <a:pPr/>
              <a:t>12</a:t>
            </a:fld>
            <a:endParaRPr lang="en-IN" altLang="en-US"/>
          </a:p>
        </p:txBody>
      </p:sp>
      <p:sp>
        <p:nvSpPr>
          <p:cNvPr id="620546" name="Rectangle 2"/>
          <p:cNvSpPr>
            <a:spLocks noRot="1" noChangeArrowheads="1" noTextEdit="1"/>
          </p:cNvSpPr>
          <p:nvPr>
            <p:ph type="sldImg"/>
          </p:nvPr>
        </p:nvSpPr>
        <p:spPr>
          <a:ln/>
        </p:spPr>
      </p:sp>
      <p:sp>
        <p:nvSpPr>
          <p:cNvPr id="6205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83FA7-35BB-472C-B99B-7A285150D5B2}" type="slidenum">
              <a:rPr lang="en-IN" altLang="en-US"/>
              <a:pPr/>
              <a:t>13</a:t>
            </a:fld>
            <a:endParaRPr lang="en-IN" altLang="en-US"/>
          </a:p>
        </p:txBody>
      </p:sp>
      <p:sp>
        <p:nvSpPr>
          <p:cNvPr id="630786" name="Rectangle 2"/>
          <p:cNvSpPr>
            <a:spLocks noRot="1" noChangeArrowheads="1" noTextEdit="1"/>
          </p:cNvSpPr>
          <p:nvPr>
            <p:ph type="sldImg"/>
          </p:nvPr>
        </p:nvSpPr>
        <p:spPr>
          <a:ln/>
        </p:spPr>
      </p:sp>
      <p:sp>
        <p:nvSpPr>
          <p:cNvPr id="6307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ABDF7-36FA-4B08-A78D-C39EC9E4794C}" type="slidenum">
              <a:rPr lang="en-IN" altLang="en-US"/>
              <a:pPr/>
              <a:t>14</a:t>
            </a:fld>
            <a:endParaRPr lang="en-IN" altLang="en-US"/>
          </a:p>
        </p:txBody>
      </p:sp>
      <p:sp>
        <p:nvSpPr>
          <p:cNvPr id="632834" name="Rectangle 2"/>
          <p:cNvSpPr>
            <a:spLocks noRot="1" noChangeArrowheads="1" noTextEdit="1"/>
          </p:cNvSpPr>
          <p:nvPr>
            <p:ph type="sldImg"/>
          </p:nvPr>
        </p:nvSpPr>
        <p:spPr>
          <a:ln/>
        </p:spPr>
      </p:sp>
      <p:sp>
        <p:nvSpPr>
          <p:cNvPr id="63283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D741E-792E-4CD4-81DB-81B7678CD700}" type="slidenum">
              <a:rPr lang="en-IN" altLang="en-US"/>
              <a:pPr/>
              <a:t>15</a:t>
            </a:fld>
            <a:endParaRPr lang="en-IN" altLang="en-US"/>
          </a:p>
        </p:txBody>
      </p:sp>
      <p:sp>
        <p:nvSpPr>
          <p:cNvPr id="634882" name="Rectangle 2"/>
          <p:cNvSpPr>
            <a:spLocks noRot="1" noChangeArrowheads="1" noTextEdit="1"/>
          </p:cNvSpPr>
          <p:nvPr>
            <p:ph type="sldImg"/>
          </p:nvPr>
        </p:nvSpPr>
        <p:spPr>
          <a:ln/>
        </p:spPr>
      </p:sp>
      <p:sp>
        <p:nvSpPr>
          <p:cNvPr id="63488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3076FB-0938-43E7-927F-BEBA967AFB2E}" type="slidenum">
              <a:rPr lang="en-IN" altLang="en-US"/>
              <a:pPr/>
              <a:t>16</a:t>
            </a:fld>
            <a:endParaRPr lang="en-IN" altLang="en-US"/>
          </a:p>
        </p:txBody>
      </p:sp>
      <p:sp>
        <p:nvSpPr>
          <p:cNvPr id="636930" name="Rectangle 2"/>
          <p:cNvSpPr>
            <a:spLocks noRot="1" noChangeArrowheads="1" noTextEdit="1"/>
          </p:cNvSpPr>
          <p:nvPr>
            <p:ph type="sldImg"/>
          </p:nvPr>
        </p:nvSpPr>
        <p:spPr>
          <a:ln/>
        </p:spPr>
      </p:sp>
      <p:sp>
        <p:nvSpPr>
          <p:cNvPr id="6369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135108-61E8-4BBA-885C-9EEF1D06E0EB}" type="slidenum">
              <a:rPr lang="en-IN" altLang="en-US"/>
              <a:pPr/>
              <a:t>17</a:t>
            </a:fld>
            <a:endParaRPr lang="en-IN" altLang="en-US"/>
          </a:p>
        </p:txBody>
      </p:sp>
      <p:sp>
        <p:nvSpPr>
          <p:cNvPr id="638978" name="Rectangle 2"/>
          <p:cNvSpPr>
            <a:spLocks noRot="1" noChangeArrowheads="1" noTextEdit="1"/>
          </p:cNvSpPr>
          <p:nvPr>
            <p:ph type="sldImg"/>
          </p:nvPr>
        </p:nvSpPr>
        <p:spPr>
          <a:ln/>
        </p:spPr>
      </p:sp>
      <p:sp>
        <p:nvSpPr>
          <p:cNvPr id="63897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6BE53-B390-49E6-9A36-C9ACA5FED159}" type="slidenum">
              <a:rPr lang="en-IN" altLang="en-US"/>
              <a:pPr/>
              <a:t>18</a:t>
            </a:fld>
            <a:endParaRPr lang="en-IN" altLang="en-US"/>
          </a:p>
        </p:txBody>
      </p:sp>
      <p:sp>
        <p:nvSpPr>
          <p:cNvPr id="641026" name="Rectangle 2"/>
          <p:cNvSpPr>
            <a:spLocks noRot="1" noChangeArrowheads="1" noTextEdit="1"/>
          </p:cNvSpPr>
          <p:nvPr>
            <p:ph type="sldImg"/>
          </p:nvPr>
        </p:nvSpPr>
        <p:spPr>
          <a:ln/>
        </p:spPr>
      </p:sp>
      <p:sp>
        <p:nvSpPr>
          <p:cNvPr id="64102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2C35A-6E0A-4F93-8683-660B090197B0}" type="slidenum">
              <a:rPr lang="en-IN" altLang="en-US"/>
              <a:pPr/>
              <a:t>19</a:t>
            </a:fld>
            <a:endParaRPr lang="en-IN" altLang="en-US"/>
          </a:p>
        </p:txBody>
      </p:sp>
      <p:sp>
        <p:nvSpPr>
          <p:cNvPr id="643074" name="Rectangle 2"/>
          <p:cNvSpPr>
            <a:spLocks noRot="1" noChangeArrowheads="1" noTextEdit="1"/>
          </p:cNvSpPr>
          <p:nvPr>
            <p:ph type="sldImg"/>
          </p:nvPr>
        </p:nvSpPr>
        <p:spPr>
          <a:ln/>
        </p:spPr>
      </p:sp>
      <p:sp>
        <p:nvSpPr>
          <p:cNvPr id="64307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2BA65-2312-4FE0-AE0E-B7A84B4E169B}" type="slidenum">
              <a:rPr lang="en-IN" altLang="en-US"/>
              <a:pPr/>
              <a:t>2</a:t>
            </a:fld>
            <a:endParaRPr lang="en-IN" altLang="en-US"/>
          </a:p>
        </p:txBody>
      </p:sp>
      <p:sp>
        <p:nvSpPr>
          <p:cNvPr id="273410" name="Rectangle 2"/>
          <p:cNvSpPr>
            <a:spLocks noRo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8FC0C-7A29-46B5-8476-2E8BD51E298F}" type="slidenum">
              <a:rPr lang="en-IN" altLang="en-US"/>
              <a:pPr/>
              <a:t>20</a:t>
            </a:fld>
            <a:endParaRPr lang="en-IN" altLang="en-US"/>
          </a:p>
        </p:txBody>
      </p:sp>
      <p:sp>
        <p:nvSpPr>
          <p:cNvPr id="645122" name="Rectangle 2"/>
          <p:cNvSpPr>
            <a:spLocks noRot="1" noChangeArrowheads="1" noTextEdit="1"/>
          </p:cNvSpPr>
          <p:nvPr>
            <p:ph type="sldImg"/>
          </p:nvPr>
        </p:nvSpPr>
        <p:spPr>
          <a:ln/>
        </p:spPr>
      </p:sp>
      <p:sp>
        <p:nvSpPr>
          <p:cNvPr id="64512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AB93D-B97B-4089-ACED-BB2D1B8EB6C1}" type="slidenum">
              <a:rPr lang="en-IN" altLang="en-US"/>
              <a:pPr/>
              <a:t>21</a:t>
            </a:fld>
            <a:endParaRPr lang="en-IN" altLang="en-US"/>
          </a:p>
        </p:txBody>
      </p:sp>
      <p:sp>
        <p:nvSpPr>
          <p:cNvPr id="647170" name="Rectangle 2"/>
          <p:cNvSpPr>
            <a:spLocks noRot="1" noChangeArrowheads="1" noTextEdit="1"/>
          </p:cNvSpPr>
          <p:nvPr>
            <p:ph type="sldImg"/>
          </p:nvPr>
        </p:nvSpPr>
        <p:spPr>
          <a:ln/>
        </p:spPr>
      </p:sp>
      <p:sp>
        <p:nvSpPr>
          <p:cNvPr id="6471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8943F-49C2-44F6-808F-24240AB3ED96}" type="slidenum">
              <a:rPr lang="en-IN" altLang="en-US"/>
              <a:pPr/>
              <a:t>22</a:t>
            </a:fld>
            <a:endParaRPr lang="en-IN" altLang="en-US"/>
          </a:p>
        </p:txBody>
      </p:sp>
      <p:sp>
        <p:nvSpPr>
          <p:cNvPr id="649218" name="Rectangle 2"/>
          <p:cNvSpPr>
            <a:spLocks noRot="1" noChangeArrowheads="1" noTextEdit="1"/>
          </p:cNvSpPr>
          <p:nvPr>
            <p:ph type="sldImg"/>
          </p:nvPr>
        </p:nvSpPr>
        <p:spPr>
          <a:ln/>
        </p:spPr>
      </p:sp>
      <p:sp>
        <p:nvSpPr>
          <p:cNvPr id="64921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33C33A-7897-4683-84BB-BA0BF7BF015F}" type="slidenum">
              <a:rPr lang="en-IN" altLang="en-US"/>
              <a:pPr/>
              <a:t>23</a:t>
            </a:fld>
            <a:endParaRPr lang="en-IN" altLang="en-US"/>
          </a:p>
        </p:txBody>
      </p:sp>
      <p:sp>
        <p:nvSpPr>
          <p:cNvPr id="651266" name="Rectangle 2"/>
          <p:cNvSpPr>
            <a:spLocks noRot="1" noChangeArrowheads="1" noTextEdit="1"/>
          </p:cNvSpPr>
          <p:nvPr>
            <p:ph type="sldImg"/>
          </p:nvPr>
        </p:nvSpPr>
        <p:spPr>
          <a:ln/>
        </p:spPr>
      </p:sp>
      <p:sp>
        <p:nvSpPr>
          <p:cNvPr id="65126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08E92-B73A-4792-80FB-F3E85FB23B05}" type="slidenum">
              <a:rPr lang="en-IN" altLang="en-US"/>
              <a:pPr/>
              <a:t>24</a:t>
            </a:fld>
            <a:endParaRPr lang="en-IN" altLang="en-US"/>
          </a:p>
        </p:txBody>
      </p:sp>
      <p:sp>
        <p:nvSpPr>
          <p:cNvPr id="653314" name="Rectangle 2"/>
          <p:cNvSpPr>
            <a:spLocks noRo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6A5A6-B91A-4446-9006-90EB592001B4}" type="slidenum">
              <a:rPr lang="en-IN" altLang="en-US"/>
              <a:pPr/>
              <a:t>25</a:t>
            </a:fld>
            <a:endParaRPr lang="en-IN" altLang="en-US"/>
          </a:p>
        </p:txBody>
      </p:sp>
      <p:sp>
        <p:nvSpPr>
          <p:cNvPr id="655362" name="Rectangle 2"/>
          <p:cNvSpPr>
            <a:spLocks noRot="1" noChangeArrowheads="1" noTextEdit="1"/>
          </p:cNvSpPr>
          <p:nvPr>
            <p:ph type="sldImg"/>
          </p:nvPr>
        </p:nvSpPr>
        <p:spPr>
          <a:ln/>
        </p:spPr>
      </p:sp>
      <p:sp>
        <p:nvSpPr>
          <p:cNvPr id="6553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CC56C-9F65-4847-A1A0-C192A4B5D641}" type="slidenum">
              <a:rPr lang="en-IN" altLang="en-US"/>
              <a:pPr/>
              <a:t>26</a:t>
            </a:fld>
            <a:endParaRPr lang="en-IN" altLang="en-US"/>
          </a:p>
        </p:txBody>
      </p:sp>
      <p:sp>
        <p:nvSpPr>
          <p:cNvPr id="657410" name="Rectangle 2"/>
          <p:cNvSpPr>
            <a:spLocks noRo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1D44F-0C53-418C-B2FB-7DB42B919FD9}" type="slidenum">
              <a:rPr lang="en-IN" altLang="en-US"/>
              <a:pPr/>
              <a:t>27</a:t>
            </a:fld>
            <a:endParaRPr lang="en-IN" altLang="en-US"/>
          </a:p>
        </p:txBody>
      </p:sp>
      <p:sp>
        <p:nvSpPr>
          <p:cNvPr id="577538" name="Rectangle 2"/>
          <p:cNvSpPr>
            <a:spLocks noRot="1" noChangeArrowheads="1" noTextEdit="1"/>
          </p:cNvSpPr>
          <p:nvPr>
            <p:ph type="sldImg"/>
          </p:nvPr>
        </p:nvSpPr>
        <p:spPr>
          <a:ln/>
        </p:spPr>
      </p:sp>
      <p:sp>
        <p:nvSpPr>
          <p:cNvPr id="577539"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55E29-1C24-4DB1-B494-A756B540E82D}" type="slidenum">
              <a:rPr lang="en-IN" altLang="en-US"/>
              <a:pPr/>
              <a:t>28</a:t>
            </a:fld>
            <a:endParaRPr lang="en-IN" altLang="en-US"/>
          </a:p>
        </p:txBody>
      </p:sp>
      <p:sp>
        <p:nvSpPr>
          <p:cNvPr id="731138" name="Rectangle 2"/>
          <p:cNvSpPr>
            <a:spLocks noRot="1" noChangeArrowheads="1" noTextEdit="1"/>
          </p:cNvSpPr>
          <p:nvPr>
            <p:ph type="sldImg"/>
          </p:nvPr>
        </p:nvSpPr>
        <p:spPr>
          <a:ln/>
        </p:spPr>
      </p:sp>
      <p:sp>
        <p:nvSpPr>
          <p:cNvPr id="731139"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5A98E-5CF1-40C1-A55E-026F9C3BCDCB}" type="slidenum">
              <a:rPr lang="en-IN" altLang="en-US"/>
              <a:pPr/>
              <a:t>29</a:t>
            </a:fld>
            <a:endParaRPr lang="en-IN" altLang="en-US"/>
          </a:p>
        </p:txBody>
      </p:sp>
      <p:sp>
        <p:nvSpPr>
          <p:cNvPr id="333826" name="Rectangle 2"/>
          <p:cNvSpPr>
            <a:spLocks noRot="1" noChangeArrowheads="1" noTextEdit="1"/>
          </p:cNvSpPr>
          <p:nvPr>
            <p:ph type="sldImg"/>
          </p:nvPr>
        </p:nvSpPr>
        <p:spPr>
          <a:ln/>
        </p:spPr>
      </p:sp>
      <p:sp>
        <p:nvSpPr>
          <p:cNvPr id="33382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769CD-4416-4A4E-B6B3-B9BD5DB327F8}" type="slidenum">
              <a:rPr lang="en-IN" altLang="en-US"/>
              <a:pPr/>
              <a:t>3</a:t>
            </a:fld>
            <a:endParaRPr lang="en-IN" altLang="en-US"/>
          </a:p>
        </p:txBody>
      </p:sp>
      <p:sp>
        <p:nvSpPr>
          <p:cNvPr id="604162" name="Rectangle 2"/>
          <p:cNvSpPr>
            <a:spLocks noRot="1" noChangeArrowheads="1" noTextEdit="1"/>
          </p:cNvSpPr>
          <p:nvPr>
            <p:ph type="sldImg"/>
          </p:nvPr>
        </p:nvSpPr>
        <p:spPr>
          <a:ln/>
        </p:spPr>
      </p:sp>
      <p:sp>
        <p:nvSpPr>
          <p:cNvPr id="60416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DF891-ADD1-4FA6-BD9B-B192B560AE74}" type="slidenum">
              <a:rPr lang="en-IN" altLang="en-US"/>
              <a:pPr/>
              <a:t>30</a:t>
            </a:fld>
            <a:endParaRPr lang="en-IN" altLang="en-US"/>
          </a:p>
        </p:txBody>
      </p:sp>
      <p:sp>
        <p:nvSpPr>
          <p:cNvPr id="733186" name="Rectangle 2"/>
          <p:cNvSpPr>
            <a:spLocks noRot="1" noChangeArrowheads="1" noTextEdit="1"/>
          </p:cNvSpPr>
          <p:nvPr>
            <p:ph type="sldImg"/>
          </p:nvPr>
        </p:nvSpPr>
        <p:spPr>
          <a:ln/>
        </p:spPr>
      </p:sp>
      <p:sp>
        <p:nvSpPr>
          <p:cNvPr id="73318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E7EC6-67F5-4446-8259-40A69F12BA87}" type="slidenum">
              <a:rPr lang="en-IN" altLang="en-US"/>
              <a:pPr/>
              <a:t>31</a:t>
            </a:fld>
            <a:endParaRPr lang="en-IN" altLang="en-US"/>
          </a:p>
        </p:txBody>
      </p:sp>
      <p:sp>
        <p:nvSpPr>
          <p:cNvPr id="665602" name="Rectangle 2"/>
          <p:cNvSpPr>
            <a:spLocks noRot="1" noChangeArrowheads="1" noTextEdit="1"/>
          </p:cNvSpPr>
          <p:nvPr>
            <p:ph type="sldImg"/>
          </p:nvPr>
        </p:nvSpPr>
        <p:spPr>
          <a:ln/>
        </p:spPr>
      </p:sp>
      <p:sp>
        <p:nvSpPr>
          <p:cNvPr id="66560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93AAC3-9FAB-490C-AF24-F1619094A3B9}" type="slidenum">
              <a:rPr lang="en-IN" altLang="en-US"/>
              <a:pPr/>
              <a:t>32</a:t>
            </a:fld>
            <a:endParaRPr lang="en-IN" altLang="en-US"/>
          </a:p>
        </p:txBody>
      </p:sp>
      <p:sp>
        <p:nvSpPr>
          <p:cNvPr id="661506" name="Rectangle 2"/>
          <p:cNvSpPr>
            <a:spLocks noRo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FF708-15DE-4FBA-8B6C-F6F028F6ACE0}" type="slidenum">
              <a:rPr lang="en-IN" altLang="en-US"/>
              <a:pPr/>
              <a:t>33</a:t>
            </a:fld>
            <a:endParaRPr lang="en-IN" altLang="en-US"/>
          </a:p>
        </p:txBody>
      </p:sp>
      <p:sp>
        <p:nvSpPr>
          <p:cNvPr id="667650" name="Rectangle 2"/>
          <p:cNvSpPr>
            <a:spLocks noRot="1" noChangeArrowheads="1" noTextEdit="1"/>
          </p:cNvSpPr>
          <p:nvPr>
            <p:ph type="sldImg"/>
          </p:nvPr>
        </p:nvSpPr>
        <p:spPr>
          <a:ln/>
        </p:spPr>
      </p:sp>
      <p:sp>
        <p:nvSpPr>
          <p:cNvPr id="6676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43542-5403-4852-B164-37186750780C}" type="slidenum">
              <a:rPr lang="en-IN" altLang="en-US"/>
              <a:pPr/>
              <a:t>34</a:t>
            </a:fld>
            <a:endParaRPr lang="en-IN" altLang="en-US"/>
          </a:p>
        </p:txBody>
      </p:sp>
      <p:sp>
        <p:nvSpPr>
          <p:cNvPr id="671746" name="Rectangle 2"/>
          <p:cNvSpPr>
            <a:spLocks noRot="1" noChangeArrowheads="1" noTextEdit="1"/>
          </p:cNvSpPr>
          <p:nvPr>
            <p:ph type="sldImg"/>
          </p:nvPr>
        </p:nvSpPr>
        <p:spPr>
          <a:ln/>
        </p:spPr>
      </p:sp>
      <p:sp>
        <p:nvSpPr>
          <p:cNvPr id="6717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F99A63-AA1B-471C-AD83-2619FB25D475}" type="slidenum">
              <a:rPr lang="en-IN" altLang="en-US"/>
              <a:pPr/>
              <a:t>35</a:t>
            </a:fld>
            <a:endParaRPr lang="en-IN" altLang="en-US"/>
          </a:p>
        </p:txBody>
      </p:sp>
      <p:sp>
        <p:nvSpPr>
          <p:cNvPr id="673794" name="Rectangle 2"/>
          <p:cNvSpPr>
            <a:spLocks noRot="1" noChangeArrowheads="1" noTextEdit="1"/>
          </p:cNvSpPr>
          <p:nvPr>
            <p:ph type="sldImg"/>
          </p:nvPr>
        </p:nvSpPr>
        <p:spPr>
          <a:ln/>
        </p:spPr>
      </p:sp>
      <p:sp>
        <p:nvSpPr>
          <p:cNvPr id="6737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90109-4147-4FC1-9A6F-144483DA2167}" type="slidenum">
              <a:rPr lang="en-IN" altLang="en-US"/>
              <a:pPr/>
              <a:t>36</a:t>
            </a:fld>
            <a:endParaRPr lang="en-IN" altLang="en-US"/>
          </a:p>
        </p:txBody>
      </p:sp>
      <p:sp>
        <p:nvSpPr>
          <p:cNvPr id="675842" name="Rectangle 2"/>
          <p:cNvSpPr>
            <a:spLocks noRot="1" noChangeArrowheads="1" noTextEdit="1"/>
          </p:cNvSpPr>
          <p:nvPr>
            <p:ph type="sldImg"/>
          </p:nvPr>
        </p:nvSpPr>
        <p:spPr>
          <a:ln/>
        </p:spPr>
      </p:sp>
      <p:sp>
        <p:nvSpPr>
          <p:cNvPr id="67584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3C987-F72D-4398-9518-E14C476F6305}" type="slidenum">
              <a:rPr lang="en-IN" altLang="en-US"/>
              <a:pPr/>
              <a:t>37</a:t>
            </a:fld>
            <a:endParaRPr lang="en-IN" altLang="en-US"/>
          </a:p>
        </p:txBody>
      </p:sp>
      <p:sp>
        <p:nvSpPr>
          <p:cNvPr id="677890" name="Rectangle 2"/>
          <p:cNvSpPr>
            <a:spLocks noRot="1" noChangeArrowheads="1" noTextEdit="1"/>
          </p:cNvSpPr>
          <p:nvPr>
            <p:ph type="sldImg"/>
          </p:nvPr>
        </p:nvSpPr>
        <p:spPr>
          <a:ln/>
        </p:spPr>
      </p:sp>
      <p:sp>
        <p:nvSpPr>
          <p:cNvPr id="67789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2153E-19E6-4FF8-9B3F-C63EFE56E30A}" type="slidenum">
              <a:rPr lang="en-IN" altLang="en-US"/>
              <a:pPr/>
              <a:t>38</a:t>
            </a:fld>
            <a:endParaRPr lang="en-IN" altLang="en-US"/>
          </a:p>
        </p:txBody>
      </p:sp>
      <p:sp>
        <p:nvSpPr>
          <p:cNvPr id="679938" name="Rectangle 2"/>
          <p:cNvSpPr>
            <a:spLocks noRot="1" noChangeArrowheads="1" noTextEdit="1"/>
          </p:cNvSpPr>
          <p:nvPr>
            <p:ph type="sldImg"/>
          </p:nvPr>
        </p:nvSpPr>
        <p:spPr>
          <a:ln/>
        </p:spPr>
      </p:sp>
      <p:sp>
        <p:nvSpPr>
          <p:cNvPr id="67993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B6CDE-915B-4480-A722-D856B17BF5C4}" type="slidenum">
              <a:rPr lang="en-IN" altLang="en-US"/>
              <a:pPr/>
              <a:t>39</a:t>
            </a:fld>
            <a:endParaRPr lang="en-IN" altLang="en-US"/>
          </a:p>
        </p:txBody>
      </p:sp>
      <p:sp>
        <p:nvSpPr>
          <p:cNvPr id="681986" name="Rectangle 2"/>
          <p:cNvSpPr>
            <a:spLocks noRot="1" noChangeArrowheads="1" noTextEdit="1"/>
          </p:cNvSpPr>
          <p:nvPr>
            <p:ph type="sldImg"/>
          </p:nvPr>
        </p:nvSpPr>
        <p:spPr>
          <a:ln/>
        </p:spPr>
      </p:sp>
      <p:sp>
        <p:nvSpPr>
          <p:cNvPr id="68198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9C885-78E0-4464-B613-375045B83551}" type="slidenum">
              <a:rPr lang="en-IN" altLang="en-US"/>
              <a:pPr/>
              <a:t>4</a:t>
            </a:fld>
            <a:endParaRPr lang="en-IN" altLang="en-US"/>
          </a:p>
        </p:txBody>
      </p:sp>
      <p:sp>
        <p:nvSpPr>
          <p:cNvPr id="277506" name="Rectangle 2"/>
          <p:cNvSpPr>
            <a:spLocks noRo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2FBDA-9470-4D2B-885A-EFE900EA36CA}" type="slidenum">
              <a:rPr lang="en-IN" altLang="en-US"/>
              <a:pPr/>
              <a:t>40</a:t>
            </a:fld>
            <a:endParaRPr lang="en-IN" altLang="en-US"/>
          </a:p>
        </p:txBody>
      </p:sp>
      <p:sp>
        <p:nvSpPr>
          <p:cNvPr id="686082" name="Rectangle 2"/>
          <p:cNvSpPr>
            <a:spLocks noRot="1" noChangeArrowheads="1" noTextEdit="1"/>
          </p:cNvSpPr>
          <p:nvPr>
            <p:ph type="sldImg"/>
          </p:nvPr>
        </p:nvSpPr>
        <p:spPr>
          <a:ln/>
        </p:spPr>
      </p:sp>
      <p:sp>
        <p:nvSpPr>
          <p:cNvPr id="68608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FD359-1A6D-458E-94D9-0611383B812E}" type="slidenum">
              <a:rPr lang="en-IN" altLang="en-US"/>
              <a:pPr/>
              <a:t>41</a:t>
            </a:fld>
            <a:endParaRPr lang="en-IN" altLang="en-US"/>
          </a:p>
        </p:txBody>
      </p:sp>
      <p:sp>
        <p:nvSpPr>
          <p:cNvPr id="688130" name="Rectangle 2"/>
          <p:cNvSpPr>
            <a:spLocks noRot="1" noChangeArrowheads="1" noTextEdit="1"/>
          </p:cNvSpPr>
          <p:nvPr>
            <p:ph type="sldImg"/>
          </p:nvPr>
        </p:nvSpPr>
        <p:spPr>
          <a:ln/>
        </p:spPr>
      </p:sp>
      <p:sp>
        <p:nvSpPr>
          <p:cNvPr id="68813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3AD46-064A-4910-A1C9-6C77D0628F85}" type="slidenum">
              <a:rPr lang="en-IN" altLang="en-US"/>
              <a:pPr/>
              <a:t>42</a:t>
            </a:fld>
            <a:endParaRPr lang="en-IN" altLang="en-US"/>
          </a:p>
        </p:txBody>
      </p:sp>
      <p:sp>
        <p:nvSpPr>
          <p:cNvPr id="690178" name="Rectangle 2"/>
          <p:cNvSpPr>
            <a:spLocks noRot="1" noChangeArrowheads="1" noTextEdit="1"/>
          </p:cNvSpPr>
          <p:nvPr>
            <p:ph type="sldImg"/>
          </p:nvPr>
        </p:nvSpPr>
        <p:spPr>
          <a:ln/>
        </p:spPr>
      </p:sp>
      <p:sp>
        <p:nvSpPr>
          <p:cNvPr id="69017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CDD9B-11B5-4476-85BD-FCECD11C9BB6}" type="slidenum">
              <a:rPr lang="en-IN" altLang="en-US"/>
              <a:pPr/>
              <a:t>43</a:t>
            </a:fld>
            <a:endParaRPr lang="en-IN" altLang="en-US"/>
          </a:p>
        </p:txBody>
      </p:sp>
      <p:sp>
        <p:nvSpPr>
          <p:cNvPr id="692226" name="Rectangle 2"/>
          <p:cNvSpPr>
            <a:spLocks noRot="1" noChangeArrowheads="1" noTextEdit="1"/>
          </p:cNvSpPr>
          <p:nvPr>
            <p:ph type="sldImg"/>
          </p:nvPr>
        </p:nvSpPr>
        <p:spPr>
          <a:ln/>
        </p:spPr>
      </p:sp>
      <p:sp>
        <p:nvSpPr>
          <p:cNvPr id="69222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993A9D-5088-40E5-8E3D-8CB5C50A16FF}" type="slidenum">
              <a:rPr lang="en-IN" altLang="en-US"/>
              <a:pPr/>
              <a:t>44</a:t>
            </a:fld>
            <a:endParaRPr lang="en-IN" altLang="en-US"/>
          </a:p>
        </p:txBody>
      </p:sp>
      <p:sp>
        <p:nvSpPr>
          <p:cNvPr id="694274" name="Rectangle 2"/>
          <p:cNvSpPr>
            <a:spLocks noRo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CECC0-3C81-4C12-821A-D251C51EE5C9}" type="slidenum">
              <a:rPr lang="en-IN" altLang="en-US"/>
              <a:pPr/>
              <a:t>45</a:t>
            </a:fld>
            <a:endParaRPr lang="en-IN" altLang="en-US"/>
          </a:p>
        </p:txBody>
      </p:sp>
      <p:sp>
        <p:nvSpPr>
          <p:cNvPr id="794626" name="Rectangle 2"/>
          <p:cNvSpPr>
            <a:spLocks noRot="1" noChangeArrowheads="1" noTextEdit="1"/>
          </p:cNvSpPr>
          <p:nvPr>
            <p:ph type="sldImg"/>
          </p:nvPr>
        </p:nvSpPr>
        <p:spPr>
          <a:ln/>
        </p:spPr>
      </p:sp>
      <p:sp>
        <p:nvSpPr>
          <p:cNvPr id="794627"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7B801-688C-4082-84E3-732FCA580FBE}" type="slidenum">
              <a:rPr lang="en-IN" altLang="en-US"/>
              <a:pPr/>
              <a:t>46</a:t>
            </a:fld>
            <a:endParaRPr lang="en-IN" altLang="en-US"/>
          </a:p>
        </p:txBody>
      </p:sp>
      <p:sp>
        <p:nvSpPr>
          <p:cNvPr id="796674" name="Rectangle 2"/>
          <p:cNvSpPr>
            <a:spLocks noRot="1" noChangeArrowheads="1" noTextEdit="1"/>
          </p:cNvSpPr>
          <p:nvPr>
            <p:ph type="sldImg"/>
          </p:nvPr>
        </p:nvSpPr>
        <p:spPr>
          <a:ln/>
        </p:spPr>
      </p:sp>
      <p:sp>
        <p:nvSpPr>
          <p:cNvPr id="796675"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22465-8544-4E2A-88E7-9BB053967ECB}" type="slidenum">
              <a:rPr lang="en-IN" altLang="en-US"/>
              <a:pPr/>
              <a:t>47</a:t>
            </a:fld>
            <a:endParaRPr lang="en-IN" altLang="en-US"/>
          </a:p>
        </p:txBody>
      </p:sp>
      <p:sp>
        <p:nvSpPr>
          <p:cNvPr id="724994" name="Rectangle 2"/>
          <p:cNvSpPr>
            <a:spLocks noRot="1" noChangeArrowheads="1" noTextEdit="1"/>
          </p:cNvSpPr>
          <p:nvPr>
            <p:ph type="sldImg"/>
          </p:nvPr>
        </p:nvSpPr>
        <p:spPr>
          <a:ln/>
        </p:spPr>
      </p:sp>
      <p:sp>
        <p:nvSpPr>
          <p:cNvPr id="724995"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F0319-A828-4F9B-B519-B41BEBFC0F9C}" type="slidenum">
              <a:rPr lang="en-IN" altLang="en-US"/>
              <a:pPr/>
              <a:t>48</a:t>
            </a:fld>
            <a:endParaRPr lang="en-IN" altLang="en-US"/>
          </a:p>
        </p:txBody>
      </p:sp>
      <p:sp>
        <p:nvSpPr>
          <p:cNvPr id="737282" name="Rectangle 2"/>
          <p:cNvSpPr>
            <a:spLocks noRot="1" noChangeArrowheads="1" noTextEdit="1"/>
          </p:cNvSpPr>
          <p:nvPr>
            <p:ph type="sldImg"/>
          </p:nvPr>
        </p:nvSpPr>
        <p:spPr>
          <a:ln/>
        </p:spPr>
      </p:sp>
      <p:sp>
        <p:nvSpPr>
          <p:cNvPr id="73728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014FC-3CF7-4EF6-A388-0BA6E974AADB}" type="slidenum">
              <a:rPr lang="en-IN" altLang="en-US"/>
              <a:pPr/>
              <a:t>49</a:t>
            </a:fld>
            <a:endParaRPr lang="en-IN" altLang="en-US"/>
          </a:p>
        </p:txBody>
      </p:sp>
      <p:sp>
        <p:nvSpPr>
          <p:cNvPr id="739330" name="Rectangle 2"/>
          <p:cNvSpPr>
            <a:spLocks noRot="1" noChangeArrowheads="1" noTextEdit="1"/>
          </p:cNvSpPr>
          <p:nvPr>
            <p:ph type="sldImg"/>
          </p:nvPr>
        </p:nvSpPr>
        <p:spPr>
          <a:ln/>
        </p:spPr>
      </p:sp>
      <p:sp>
        <p:nvSpPr>
          <p:cNvPr id="739331"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71A58-D9E2-4009-ACED-E802045A9A77}" type="slidenum">
              <a:rPr lang="en-IN" altLang="en-US"/>
              <a:pPr/>
              <a:t>5</a:t>
            </a:fld>
            <a:endParaRPr lang="en-IN" altLang="en-US"/>
          </a:p>
        </p:txBody>
      </p:sp>
      <p:sp>
        <p:nvSpPr>
          <p:cNvPr id="606210" name="Rectangle 2"/>
          <p:cNvSpPr>
            <a:spLocks noRot="1" noChangeArrowheads="1" noTextEdit="1"/>
          </p:cNvSpPr>
          <p:nvPr>
            <p:ph type="sldImg"/>
          </p:nvPr>
        </p:nvSpPr>
        <p:spPr>
          <a:ln/>
        </p:spPr>
      </p:sp>
      <p:sp>
        <p:nvSpPr>
          <p:cNvPr id="60621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B3866-9985-447D-A4BC-682087625491}" type="slidenum">
              <a:rPr lang="en-IN" altLang="en-US"/>
              <a:pPr/>
              <a:t>50</a:t>
            </a:fld>
            <a:endParaRPr lang="en-IN" altLang="en-US"/>
          </a:p>
        </p:txBody>
      </p:sp>
      <p:sp>
        <p:nvSpPr>
          <p:cNvPr id="747522" name="Rectangle 2"/>
          <p:cNvSpPr>
            <a:spLocks noRo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7DAB7-433B-4E85-963E-8073758B3543}" type="slidenum">
              <a:rPr lang="en-IN" altLang="en-US"/>
              <a:pPr/>
              <a:t>51</a:t>
            </a:fld>
            <a:endParaRPr lang="en-IN" altLang="en-US"/>
          </a:p>
        </p:txBody>
      </p:sp>
      <p:sp>
        <p:nvSpPr>
          <p:cNvPr id="749570" name="Rectangle 2"/>
          <p:cNvSpPr>
            <a:spLocks noRot="1" noChangeArrowheads="1" noTextEdit="1"/>
          </p:cNvSpPr>
          <p:nvPr>
            <p:ph type="sldImg"/>
          </p:nvPr>
        </p:nvSpPr>
        <p:spPr>
          <a:ln/>
        </p:spPr>
      </p:sp>
      <p:sp>
        <p:nvSpPr>
          <p:cNvPr id="74957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D274F-472B-4C82-B06C-03D70E888F8F}" type="slidenum">
              <a:rPr lang="en-IN" altLang="en-US"/>
              <a:pPr/>
              <a:t>52</a:t>
            </a:fld>
            <a:endParaRPr lang="en-IN" altLang="en-US"/>
          </a:p>
        </p:txBody>
      </p:sp>
      <p:sp>
        <p:nvSpPr>
          <p:cNvPr id="751618" name="Rectangle 2"/>
          <p:cNvSpPr>
            <a:spLocks noRot="1" noChangeArrowheads="1" noTextEdit="1"/>
          </p:cNvSpPr>
          <p:nvPr>
            <p:ph type="sldImg"/>
          </p:nvPr>
        </p:nvSpPr>
        <p:spPr>
          <a:ln/>
        </p:spPr>
      </p:sp>
      <p:sp>
        <p:nvSpPr>
          <p:cNvPr id="751619"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4C54D-0458-4AAC-8A48-E92383FD5876}" type="slidenum">
              <a:rPr lang="en-IN" altLang="en-US"/>
              <a:pPr/>
              <a:t>53</a:t>
            </a:fld>
            <a:endParaRPr lang="en-IN" altLang="en-US"/>
          </a:p>
        </p:txBody>
      </p:sp>
      <p:sp>
        <p:nvSpPr>
          <p:cNvPr id="753666" name="Rectangle 2"/>
          <p:cNvSpPr>
            <a:spLocks noRot="1" noChangeArrowheads="1" noTextEdit="1"/>
          </p:cNvSpPr>
          <p:nvPr>
            <p:ph type="sldImg"/>
          </p:nvPr>
        </p:nvSpPr>
        <p:spPr>
          <a:ln/>
        </p:spPr>
      </p:sp>
      <p:sp>
        <p:nvSpPr>
          <p:cNvPr id="75366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88932-C8EC-4E87-98E5-CC5460EEA89A}" type="slidenum">
              <a:rPr lang="en-IN" altLang="en-US"/>
              <a:pPr/>
              <a:t>54</a:t>
            </a:fld>
            <a:endParaRPr lang="en-IN" altLang="en-US"/>
          </a:p>
        </p:txBody>
      </p:sp>
      <p:sp>
        <p:nvSpPr>
          <p:cNvPr id="755714" name="Rectangle 2"/>
          <p:cNvSpPr>
            <a:spLocks noRot="1" noChangeArrowheads="1" noTextEdit="1"/>
          </p:cNvSpPr>
          <p:nvPr>
            <p:ph type="sldImg"/>
          </p:nvPr>
        </p:nvSpPr>
        <p:spPr>
          <a:ln/>
        </p:spPr>
      </p:sp>
      <p:sp>
        <p:nvSpPr>
          <p:cNvPr id="755715"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EFF2B-EDFA-4311-BDD5-CAFDFC74990B}" type="slidenum">
              <a:rPr lang="en-IN" altLang="en-US"/>
              <a:pPr/>
              <a:t>55</a:t>
            </a:fld>
            <a:endParaRPr lang="en-IN" altLang="en-US"/>
          </a:p>
        </p:txBody>
      </p:sp>
      <p:sp>
        <p:nvSpPr>
          <p:cNvPr id="757762" name="Rectangle 2"/>
          <p:cNvSpPr>
            <a:spLocks noRot="1" noChangeArrowheads="1" noTextEdit="1"/>
          </p:cNvSpPr>
          <p:nvPr>
            <p:ph type="sldImg"/>
          </p:nvPr>
        </p:nvSpPr>
        <p:spPr>
          <a:ln/>
        </p:spPr>
      </p:sp>
      <p:sp>
        <p:nvSpPr>
          <p:cNvPr id="75776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A488B-ABD1-42DF-88E1-8304F1DF8B1D}" type="slidenum">
              <a:rPr lang="en-IN" altLang="en-US"/>
              <a:pPr/>
              <a:t>56</a:t>
            </a:fld>
            <a:endParaRPr lang="en-IN" altLang="en-US"/>
          </a:p>
        </p:txBody>
      </p:sp>
      <p:sp>
        <p:nvSpPr>
          <p:cNvPr id="759810" name="Rectangle 2"/>
          <p:cNvSpPr>
            <a:spLocks noRot="1" noChangeArrowheads="1" noTextEdit="1"/>
          </p:cNvSpPr>
          <p:nvPr>
            <p:ph type="sldImg"/>
          </p:nvPr>
        </p:nvSpPr>
        <p:spPr>
          <a:ln/>
        </p:spPr>
      </p:sp>
      <p:sp>
        <p:nvSpPr>
          <p:cNvPr id="759811"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AC620-724A-4B3E-937F-BF32289FC57B}" type="slidenum">
              <a:rPr lang="en-IN" altLang="en-US"/>
              <a:pPr/>
              <a:t>57</a:t>
            </a:fld>
            <a:endParaRPr lang="en-IN" altLang="en-US"/>
          </a:p>
        </p:txBody>
      </p:sp>
      <p:sp>
        <p:nvSpPr>
          <p:cNvPr id="761858" name="Rectangle 2"/>
          <p:cNvSpPr>
            <a:spLocks noRo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2CAD0-14DA-49ED-BF0F-E42C54708BAA}" type="slidenum">
              <a:rPr lang="en-IN" altLang="en-US"/>
              <a:pPr/>
              <a:t>58</a:t>
            </a:fld>
            <a:endParaRPr lang="en-IN" altLang="en-US"/>
          </a:p>
        </p:txBody>
      </p:sp>
      <p:sp>
        <p:nvSpPr>
          <p:cNvPr id="763906" name="Rectangle 2"/>
          <p:cNvSpPr>
            <a:spLocks noRot="1" noChangeArrowheads="1" noTextEdit="1"/>
          </p:cNvSpPr>
          <p:nvPr>
            <p:ph type="sldImg"/>
          </p:nvPr>
        </p:nvSpPr>
        <p:spPr>
          <a:ln/>
        </p:spPr>
      </p:sp>
      <p:sp>
        <p:nvSpPr>
          <p:cNvPr id="76390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57214-3E3C-48C0-B5A4-2642663F732B}" type="slidenum">
              <a:rPr lang="en-IN" altLang="en-US"/>
              <a:pPr/>
              <a:t>59</a:t>
            </a:fld>
            <a:endParaRPr lang="en-IN" altLang="en-US"/>
          </a:p>
        </p:txBody>
      </p:sp>
      <p:sp>
        <p:nvSpPr>
          <p:cNvPr id="768002" name="Rectangle 2"/>
          <p:cNvSpPr>
            <a:spLocks noRot="1" noChangeArrowheads="1" noTextEdit="1"/>
          </p:cNvSpPr>
          <p:nvPr>
            <p:ph type="sldImg"/>
          </p:nvPr>
        </p:nvSpPr>
        <p:spPr>
          <a:ln/>
        </p:spPr>
      </p:sp>
      <p:sp>
        <p:nvSpPr>
          <p:cNvPr id="7680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67F707-2D24-4941-A841-C7676A0D196B}" type="slidenum">
              <a:rPr lang="en-IN" altLang="en-US"/>
              <a:pPr/>
              <a:t>6</a:t>
            </a:fld>
            <a:endParaRPr lang="en-IN" altLang="en-US"/>
          </a:p>
        </p:txBody>
      </p:sp>
      <p:sp>
        <p:nvSpPr>
          <p:cNvPr id="608258" name="Rectangle 2"/>
          <p:cNvSpPr>
            <a:spLocks noRot="1" noChangeArrowheads="1" noTextEdit="1"/>
          </p:cNvSpPr>
          <p:nvPr>
            <p:ph type="sldImg"/>
          </p:nvPr>
        </p:nvSpPr>
        <p:spPr>
          <a:ln/>
        </p:spPr>
      </p:sp>
      <p:sp>
        <p:nvSpPr>
          <p:cNvPr id="60825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2FA94-92B8-4DC8-9D95-06827B6676AA}" type="slidenum">
              <a:rPr lang="en-IN" altLang="en-US"/>
              <a:pPr/>
              <a:t>60</a:t>
            </a:fld>
            <a:endParaRPr lang="en-IN" altLang="en-US"/>
          </a:p>
        </p:txBody>
      </p:sp>
      <p:sp>
        <p:nvSpPr>
          <p:cNvPr id="770050" name="Rectangle 2"/>
          <p:cNvSpPr>
            <a:spLocks noRot="1" noChangeArrowheads="1" noTextEdit="1"/>
          </p:cNvSpPr>
          <p:nvPr>
            <p:ph type="sldImg"/>
          </p:nvPr>
        </p:nvSpPr>
        <p:spPr>
          <a:ln/>
        </p:spPr>
      </p:sp>
      <p:sp>
        <p:nvSpPr>
          <p:cNvPr id="770051"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2AFD3-CA81-4D5C-8D00-B47F0E537227}" type="slidenum">
              <a:rPr lang="en-IN" altLang="en-US"/>
              <a:pPr/>
              <a:t>61</a:t>
            </a:fld>
            <a:endParaRPr lang="en-IN" altLang="en-US"/>
          </a:p>
        </p:txBody>
      </p:sp>
      <p:sp>
        <p:nvSpPr>
          <p:cNvPr id="772098" name="Rectangle 2"/>
          <p:cNvSpPr>
            <a:spLocks noRot="1" noChangeArrowheads="1" noTextEdit="1"/>
          </p:cNvSpPr>
          <p:nvPr>
            <p:ph type="sldImg"/>
          </p:nvPr>
        </p:nvSpPr>
        <p:spPr>
          <a:ln/>
        </p:spPr>
      </p:sp>
      <p:sp>
        <p:nvSpPr>
          <p:cNvPr id="7720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03DDE-384B-4361-B6C1-FCD878A41159}" type="slidenum">
              <a:rPr lang="en-IN" altLang="en-US"/>
              <a:pPr/>
              <a:t>62</a:t>
            </a:fld>
            <a:endParaRPr lang="en-IN" altLang="en-US"/>
          </a:p>
        </p:txBody>
      </p:sp>
      <p:sp>
        <p:nvSpPr>
          <p:cNvPr id="774146" name="Rectangle 2"/>
          <p:cNvSpPr>
            <a:spLocks noRot="1" noChangeArrowheads="1" noTextEdit="1"/>
          </p:cNvSpPr>
          <p:nvPr>
            <p:ph type="sldImg"/>
          </p:nvPr>
        </p:nvSpPr>
        <p:spPr>
          <a:ln/>
        </p:spPr>
      </p:sp>
      <p:sp>
        <p:nvSpPr>
          <p:cNvPr id="774147"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234-8510-4BF7-AFE2-E3F261C7A271}" type="slidenum">
              <a:rPr lang="en-IN" altLang="en-US"/>
              <a:pPr/>
              <a:t>63</a:t>
            </a:fld>
            <a:endParaRPr lang="en-IN" altLang="en-US"/>
          </a:p>
        </p:txBody>
      </p:sp>
      <p:sp>
        <p:nvSpPr>
          <p:cNvPr id="776194" name="Rectangle 2"/>
          <p:cNvSpPr>
            <a:spLocks noRo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5739-B808-4AE3-8115-AFBDD76B1E93}" type="slidenum">
              <a:rPr lang="en-IN" altLang="en-US"/>
              <a:pPr/>
              <a:t>64</a:t>
            </a:fld>
            <a:endParaRPr lang="en-IN" altLang="en-US"/>
          </a:p>
        </p:txBody>
      </p:sp>
      <p:sp>
        <p:nvSpPr>
          <p:cNvPr id="778242" name="Rectangle 2"/>
          <p:cNvSpPr>
            <a:spLocks noRot="1" noChangeArrowheads="1" noTextEdit="1"/>
          </p:cNvSpPr>
          <p:nvPr>
            <p:ph type="sldImg"/>
          </p:nvPr>
        </p:nvSpPr>
        <p:spPr>
          <a:ln/>
        </p:spPr>
      </p:sp>
      <p:sp>
        <p:nvSpPr>
          <p:cNvPr id="778243"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9295A-DEC7-421E-94BE-A2DB7287BF0C}" type="slidenum">
              <a:rPr lang="en-IN" altLang="en-US"/>
              <a:pPr/>
              <a:t>65</a:t>
            </a:fld>
            <a:endParaRPr lang="en-IN" altLang="en-US"/>
          </a:p>
        </p:txBody>
      </p:sp>
      <p:sp>
        <p:nvSpPr>
          <p:cNvPr id="780290" name="Rectangle 2"/>
          <p:cNvSpPr>
            <a:spLocks noRot="1" noChangeArrowheads="1" noTextEdit="1"/>
          </p:cNvSpPr>
          <p:nvPr>
            <p:ph type="sldImg"/>
          </p:nvPr>
        </p:nvSpPr>
        <p:spPr>
          <a:ln/>
        </p:spPr>
      </p:sp>
      <p:sp>
        <p:nvSpPr>
          <p:cNvPr id="780291" name="Rectangle 3"/>
          <p:cNvSpPr>
            <a:spLocks noGrp="1" noChangeArrowheads="1"/>
          </p:cNvSpPr>
          <p:nvPr>
            <p:ph type="body" idx="1"/>
          </p:nvPr>
        </p:nvSpPr>
        <p:spPr/>
        <p:txBody>
          <a:bodyPr/>
          <a:lstStyle/>
          <a:p>
            <a:r>
              <a:rPr lang="en-IN" altLang="en-US"/>
              <a:t>Ask students to write an algorithm to implement bubble sorting. Given them 5-10 minutes to write the algorithm. Then show them the answer.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E505C-CE53-46AA-B340-D52192807D17}" type="slidenum">
              <a:rPr lang="en-IN" altLang="en-US"/>
              <a:pPr/>
              <a:t>66</a:t>
            </a:fld>
            <a:endParaRPr lang="en-IN" altLang="en-US"/>
          </a:p>
        </p:txBody>
      </p:sp>
      <p:sp>
        <p:nvSpPr>
          <p:cNvPr id="782338" name="Rectangle 2"/>
          <p:cNvSpPr>
            <a:spLocks noRo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FCC8A-896F-490F-BEC0-C7C982F991A9}" type="slidenum">
              <a:rPr lang="en-IN" altLang="en-US"/>
              <a:pPr/>
              <a:t>67</a:t>
            </a:fld>
            <a:endParaRPr lang="en-IN" altLang="en-US"/>
          </a:p>
        </p:txBody>
      </p:sp>
      <p:sp>
        <p:nvSpPr>
          <p:cNvPr id="784386" name="Rectangle 2"/>
          <p:cNvSpPr>
            <a:spLocks noRot="1" noChangeArrowheads="1" noTextEdit="1"/>
          </p:cNvSpPr>
          <p:nvPr>
            <p:ph type="sldImg"/>
          </p:nvPr>
        </p:nvSpPr>
        <p:spPr>
          <a:ln/>
        </p:spPr>
      </p:sp>
      <p:sp>
        <p:nvSpPr>
          <p:cNvPr id="78438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EED47-9FB1-4563-852E-08A7F2505892}" type="slidenum">
              <a:rPr lang="en-IN" altLang="en-US"/>
              <a:pPr/>
              <a:t>68</a:t>
            </a:fld>
            <a:endParaRPr lang="en-IN" altLang="en-US"/>
          </a:p>
        </p:txBody>
      </p:sp>
      <p:sp>
        <p:nvSpPr>
          <p:cNvPr id="786434" name="Rectangle 2"/>
          <p:cNvSpPr>
            <a:spLocks noRot="1" noChangeArrowheads="1" noTextEdit="1"/>
          </p:cNvSpPr>
          <p:nvPr>
            <p:ph type="sldImg"/>
          </p:nvPr>
        </p:nvSpPr>
        <p:spPr>
          <a:ln/>
        </p:spPr>
      </p:sp>
      <p:sp>
        <p:nvSpPr>
          <p:cNvPr id="786435"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AEDF3-FDDA-42BB-ABC5-EC11E2862378}" type="slidenum">
              <a:rPr lang="en-IN" altLang="en-US"/>
              <a:pPr/>
              <a:t>69</a:t>
            </a:fld>
            <a:endParaRPr lang="en-IN" altLang="en-US"/>
          </a:p>
        </p:txBody>
      </p:sp>
      <p:sp>
        <p:nvSpPr>
          <p:cNvPr id="788482" name="Rectangle 2"/>
          <p:cNvSpPr>
            <a:spLocks noRot="1"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E333F-2F78-4E92-ADED-2AA6744C3C76}" type="slidenum">
              <a:rPr lang="en-IN" altLang="en-US"/>
              <a:pPr/>
              <a:t>7</a:t>
            </a:fld>
            <a:endParaRPr lang="en-IN" altLang="en-US"/>
          </a:p>
        </p:txBody>
      </p:sp>
      <p:sp>
        <p:nvSpPr>
          <p:cNvPr id="612354" name="Rectangle 2"/>
          <p:cNvSpPr>
            <a:spLocks noRot="1" noChangeArrowheads="1" noTextEdit="1"/>
          </p:cNvSpPr>
          <p:nvPr>
            <p:ph type="sldImg"/>
          </p:nvPr>
        </p:nvSpPr>
        <p:spPr>
          <a:ln/>
        </p:spPr>
      </p:sp>
      <p:sp>
        <p:nvSpPr>
          <p:cNvPr id="612355"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8EC6C-5F04-4B1A-B0EC-54346121D1F4}" type="slidenum">
              <a:rPr lang="en-IN" altLang="en-US"/>
              <a:pPr/>
              <a:t>70</a:t>
            </a:fld>
            <a:endParaRPr lang="en-IN" altLang="en-US"/>
          </a:p>
        </p:txBody>
      </p:sp>
      <p:sp>
        <p:nvSpPr>
          <p:cNvPr id="741378" name="Rectangle 2"/>
          <p:cNvSpPr>
            <a:spLocks noRo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5004E-59A6-45E7-A5AB-20FCA4C92B9E}" type="slidenum">
              <a:rPr lang="en-IN" altLang="en-US"/>
              <a:pPr/>
              <a:t>71</a:t>
            </a:fld>
            <a:endParaRPr lang="en-IN" altLang="en-US"/>
          </a:p>
        </p:txBody>
      </p:sp>
      <p:sp>
        <p:nvSpPr>
          <p:cNvPr id="790530" name="Rectangle 2"/>
          <p:cNvSpPr>
            <a:spLocks noRo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88C36-ADD9-482B-98FB-8F3A21C8AE23}" type="slidenum">
              <a:rPr lang="en-IN" altLang="en-US"/>
              <a:pPr/>
              <a:t>72</a:t>
            </a:fld>
            <a:endParaRPr lang="en-IN" altLang="en-US"/>
          </a:p>
        </p:txBody>
      </p:sp>
      <p:sp>
        <p:nvSpPr>
          <p:cNvPr id="792578" name="Rectangle 2"/>
          <p:cNvSpPr>
            <a:spLocks noRo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532E8-F6BF-45C7-8B88-BE72A49FE1AE}" type="slidenum">
              <a:rPr lang="en-IN" altLang="en-US"/>
              <a:pPr/>
              <a:t>8</a:t>
            </a:fld>
            <a:endParaRPr lang="en-IN" altLang="en-US"/>
          </a:p>
        </p:txBody>
      </p:sp>
      <p:sp>
        <p:nvSpPr>
          <p:cNvPr id="614402" name="Rectangle 2"/>
          <p:cNvSpPr>
            <a:spLocks noRot="1" noChangeArrowheads="1" noTextEdit="1"/>
          </p:cNvSpPr>
          <p:nvPr>
            <p:ph type="sldImg"/>
          </p:nvPr>
        </p:nvSpPr>
        <p:spPr>
          <a:ln/>
        </p:spPr>
      </p:sp>
      <p:sp>
        <p:nvSpPr>
          <p:cNvPr id="614403"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B9BC0-D3A1-4844-81C4-89C39A7EF4D4}" type="slidenum">
              <a:rPr lang="en-IN" altLang="en-US"/>
              <a:pPr/>
              <a:t>9</a:t>
            </a:fld>
            <a:endParaRPr lang="en-IN" altLang="en-US"/>
          </a:p>
        </p:txBody>
      </p:sp>
      <p:sp>
        <p:nvSpPr>
          <p:cNvPr id="618498" name="Rectangle 2"/>
          <p:cNvSpPr>
            <a:spLocks noRot="1" noChangeArrowheads="1" noTextEdit="1"/>
          </p:cNvSpPr>
          <p:nvPr>
            <p:ph type="sldImg"/>
          </p:nvPr>
        </p:nvSpPr>
        <p:spPr>
          <a:ln/>
        </p:spPr>
      </p:sp>
      <p:sp>
        <p:nvSpPr>
          <p:cNvPr id="618499" name="Rectangle 3"/>
          <p:cNvSpPr>
            <a:spLocks noGrp="1" noChangeArrowheads="1"/>
          </p:cNvSpPr>
          <p:nvPr>
            <p:ph type="body" idx="1"/>
          </p:nvPr>
        </p:nvSpPr>
        <p:spPr/>
        <p:txBody>
          <a:bodyPr/>
          <a:lstStyle/>
          <a:p>
            <a:r>
              <a:rPr lang="en-IN" altLang="en-US"/>
              <a:t>Ask students to answer this question and then come to the given example.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52505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51309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81470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09372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06610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804038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5608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CF878-14BF-40B0-B104-DE8C5D63B43A}" type="datetimeFigureOut">
              <a:rPr lang="en-US" smtClean="0"/>
              <a:t>24-Aug-22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270456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CF878-14BF-40B0-B104-DE8C5D63B43A}" type="datetimeFigureOut">
              <a:rPr lang="en-US" smtClean="0"/>
              <a:t>24-Aug-22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366189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CF878-14BF-40B0-B104-DE8C5D63B43A}" type="datetimeFigureOut">
              <a:rPr lang="en-US" smtClean="0"/>
              <a:t>24-Aug-22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4198974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05791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350551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185299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748952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FB6D166-AE05-42B4-B0A4-07EBCFFC1B37}"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807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30377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FB6D166-AE05-42B4-B0A4-07EBCFFC1B37}"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40690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2509939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3920285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332698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ACF878-14BF-40B0-B104-DE8C5D63B43A}" type="datetimeFigureOut">
              <a:rPr lang="en-US" smtClean="0"/>
              <a:t>24-Aug-22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3543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6186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ACF878-14BF-40B0-B104-DE8C5D63B43A}" type="datetimeFigureOut">
              <a:rPr lang="en-US" smtClean="0"/>
              <a:t>24-Aug-22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323278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ACF878-14BF-40B0-B104-DE8C5D63B43A}" type="datetimeFigureOut">
              <a:rPr lang="en-US" smtClean="0"/>
              <a:t>24-Aug-22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317309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CF878-14BF-40B0-B104-DE8C5D63B43A}" type="datetimeFigureOut">
              <a:rPr lang="en-US" smtClean="0"/>
              <a:t>24-Aug-22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395431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140863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ACF878-14BF-40B0-B104-DE8C5D63B43A}" type="datetimeFigureOut">
              <a:rPr lang="en-US" smtClean="0"/>
              <a:t>24-Aug-22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6D166-AE05-42B4-B0A4-07EBCFFC1B37}" type="slidenum">
              <a:rPr lang="en-US" smtClean="0"/>
              <a:t>‹#›</a:t>
            </a:fld>
            <a:endParaRPr lang="en-US"/>
          </a:p>
        </p:txBody>
      </p:sp>
    </p:spTree>
    <p:extLst>
      <p:ext uri="{BB962C8B-B14F-4D97-AF65-F5344CB8AC3E}">
        <p14:creationId xmlns:p14="http://schemas.microsoft.com/office/powerpoint/2010/main" val="424238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CF878-14BF-40B0-B104-DE8C5D63B43A}" type="datetimeFigureOut">
              <a:rPr lang="en-US" smtClean="0"/>
              <a:t>24-Aug-22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6D166-AE05-42B4-B0A4-07EBCFFC1B37}" type="slidenum">
              <a:rPr lang="en-US" smtClean="0"/>
              <a:t>‹#›</a:t>
            </a:fld>
            <a:endParaRPr lang="en-US"/>
          </a:p>
        </p:txBody>
      </p:sp>
    </p:spTree>
    <p:extLst>
      <p:ext uri="{BB962C8B-B14F-4D97-AF65-F5344CB8AC3E}">
        <p14:creationId xmlns:p14="http://schemas.microsoft.com/office/powerpoint/2010/main" val="3774089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5ACF878-14BF-40B0-B104-DE8C5D63B43A}" type="datetimeFigureOut">
              <a:rPr lang="en-US" smtClean="0"/>
              <a:t>24-Aug-22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FB6D166-AE05-42B4-B0A4-07EBCFFC1B37}" type="slidenum">
              <a:rPr lang="en-US" smtClean="0"/>
              <a:t>‹#›</a:t>
            </a:fld>
            <a:endParaRPr lang="en-US"/>
          </a:p>
        </p:txBody>
      </p:sp>
    </p:spTree>
    <p:extLst>
      <p:ext uri="{BB962C8B-B14F-4D97-AF65-F5344CB8AC3E}">
        <p14:creationId xmlns:p14="http://schemas.microsoft.com/office/powerpoint/2010/main" val="140004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endParaRPr lang="en-IN" altLang="en-US" b="1">
              <a:solidFill>
                <a:schemeClr val="tx1"/>
              </a:solidFill>
            </a:endParaRPr>
          </a:p>
        </p:txBody>
      </p:sp>
      <p:sp>
        <p:nvSpPr>
          <p:cNvPr id="26726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Objectives</a:t>
            </a:r>
          </a:p>
        </p:txBody>
      </p:sp>
      <p:sp>
        <p:nvSpPr>
          <p:cNvPr id="267268"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In this session, you will learn to:</a:t>
            </a:r>
          </a:p>
          <a:p>
            <a:pPr lvl="1">
              <a:spcBef>
                <a:spcPct val="20000"/>
              </a:spcBef>
              <a:buFontTx/>
              <a:buBlip>
                <a:blip r:embed="rId4"/>
              </a:buBlip>
            </a:pPr>
            <a:r>
              <a:rPr lang="en-IN" altLang="en-US">
                <a:solidFill>
                  <a:schemeClr val="accent2"/>
                </a:solidFill>
              </a:rPr>
              <a:t>Sort data by using quick sort</a:t>
            </a:r>
          </a:p>
          <a:p>
            <a:pPr lvl="1">
              <a:spcBef>
                <a:spcPct val="20000"/>
              </a:spcBef>
              <a:buFontTx/>
              <a:buBlip>
                <a:blip r:embed="rId4"/>
              </a:buBlip>
            </a:pPr>
            <a:r>
              <a:rPr lang="en-IN" altLang="en-US">
                <a:solidFill>
                  <a:schemeClr val="accent2"/>
                </a:solidFill>
              </a:rPr>
              <a:t>Sort data by using merge sort </a:t>
            </a:r>
          </a:p>
          <a:p>
            <a:pPr lvl="1">
              <a:spcBef>
                <a:spcPct val="20000"/>
              </a:spcBef>
              <a:buFontTx/>
              <a:buBlip>
                <a:blip r:embed="rId4"/>
              </a:buBlip>
            </a:pPr>
            <a:r>
              <a:rPr lang="en-US" altLang="en-US">
                <a:solidFill>
                  <a:schemeClr val="accent2"/>
                </a:solidFill>
              </a:rPr>
              <a:t>Search data by using linear search technique</a:t>
            </a:r>
          </a:p>
          <a:p>
            <a:pPr lvl="1">
              <a:spcBef>
                <a:spcPct val="20000"/>
              </a:spcBef>
              <a:buFontTx/>
              <a:buBlip>
                <a:blip r:embed="rId4"/>
              </a:buBlip>
            </a:pPr>
            <a:r>
              <a:rPr lang="en-US" altLang="en-US">
                <a:solidFill>
                  <a:schemeClr val="accent2"/>
                </a:solidFill>
              </a:rPr>
              <a:t>Search data by using binary search technique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greater than the pivot.</a:t>
            </a:r>
          </a:p>
          <a:p>
            <a:pPr>
              <a:spcBef>
                <a:spcPct val="20000"/>
              </a:spcBef>
              <a:buFontTx/>
              <a:buBlip>
                <a:blip r:embed="rId3"/>
              </a:buBlip>
            </a:pPr>
            <a:r>
              <a:rPr lang="en-IN" altLang="en-US" sz="2000">
                <a:solidFill>
                  <a:schemeClr val="accent2"/>
                </a:solidFill>
              </a:rPr>
              <a:t>Start from arr[2] and 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sz="2000">
              <a:solidFill>
                <a:schemeClr val="accent2"/>
              </a:solidFill>
            </a:endParaRPr>
          </a:p>
        </p:txBody>
      </p:sp>
      <p:sp>
        <p:nvSpPr>
          <p:cNvPr id="621573"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574" name="Text Box 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21575"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1576"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1577"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1578"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1579"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1580"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81"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82"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83"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84"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1585"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1586"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1587"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1588"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1589"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90"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91"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1592"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1593"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94"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1595"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1596"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1597"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1598"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99"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1600" name="Line 32"/>
          <p:cNvSpPr>
            <a:spLocks noChangeShapeType="1"/>
          </p:cNvSpPr>
          <p:nvPr/>
        </p:nvSpPr>
        <p:spPr bwMode="auto">
          <a:xfrm>
            <a:off x="3505200" y="3505200"/>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01" name="Text Box 33"/>
          <p:cNvSpPr txBox="1">
            <a:spLocks noChangeArrowheads="1"/>
          </p:cNvSpPr>
          <p:nvPr/>
        </p:nvSpPr>
        <p:spPr bwMode="auto">
          <a:xfrm>
            <a:off x="3498850" y="31384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21602" name="Line 34"/>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03" name="Text Box 35"/>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21604" name="Line 36"/>
          <p:cNvSpPr>
            <a:spLocks noChangeShapeType="1"/>
          </p:cNvSpPr>
          <p:nvPr/>
        </p:nvSpPr>
        <p:spPr bwMode="auto">
          <a:xfrm flipV="1">
            <a:off x="3505200" y="3505200"/>
            <a:ext cx="0" cy="5191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09" name="Text Box 41"/>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1570">
                                            <p:txEl>
                                              <p:charRg st="0" end="58"/>
                                            </p:txEl>
                                          </p:spTgt>
                                        </p:tgtEl>
                                        <p:attrNameLst>
                                          <p:attrName>style.visibility</p:attrName>
                                        </p:attrNameLst>
                                      </p:cBhvr>
                                      <p:to>
                                        <p:strVal val="visible"/>
                                      </p:to>
                                    </p:set>
                                    <p:animEffect transition="in" filter="dissolve">
                                      <p:cBhvr>
                                        <p:cTn id="7" dur="500"/>
                                        <p:tgtEl>
                                          <p:spTgt spid="621570">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1570">
                                            <p:txEl>
                                              <p:charRg st="58" end="116"/>
                                            </p:txEl>
                                          </p:spTgt>
                                        </p:tgtEl>
                                        <p:attrNameLst>
                                          <p:attrName>style.visibility</p:attrName>
                                        </p:attrNameLst>
                                      </p:cBhvr>
                                      <p:to>
                                        <p:strVal val="visible"/>
                                      </p:to>
                                    </p:set>
                                    <p:animEffect transition="in" filter="dissolve">
                                      <p:cBhvr>
                                        <p:cTn id="12" dur="500"/>
                                        <p:tgtEl>
                                          <p:spTgt spid="621570">
                                            <p:txEl>
                                              <p:charRg st="58" end="11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21600"/>
                                        </p:tgtEl>
                                        <p:attrNameLst>
                                          <p:attrName>style.visibility</p:attrName>
                                        </p:attrNameLst>
                                      </p:cBhvr>
                                      <p:to>
                                        <p:strVal val="visible"/>
                                      </p:to>
                                    </p:set>
                                    <p:anim from="(-#ppt_w/2)" to="(#ppt_x)" calcmode="lin" valueType="num">
                                      <p:cBhvr>
                                        <p:cTn id="15" dur="600" fill="hold">
                                          <p:stCondLst>
                                            <p:cond delay="0"/>
                                          </p:stCondLst>
                                        </p:cTn>
                                        <p:tgtEl>
                                          <p:spTgt spid="621600"/>
                                        </p:tgtEl>
                                        <p:attrNameLst>
                                          <p:attrName>ppt_x</p:attrName>
                                        </p:attrNameLst>
                                      </p:cBhvr>
                                    </p:anim>
                                    <p:anim from="0" to="-1.0" calcmode="lin" valueType="num">
                                      <p:cBhvr>
                                        <p:cTn id="16" dur="200" decel="50000" autoRev="1" fill="hold">
                                          <p:stCondLst>
                                            <p:cond delay="600"/>
                                          </p:stCondLst>
                                        </p:cTn>
                                        <p:tgtEl>
                                          <p:spTgt spid="621600"/>
                                        </p:tgtEl>
                                        <p:attrNameLst>
                                          <p:attrName>xshear</p:attrName>
                                        </p:attrNameLst>
                                      </p:cBhvr>
                                    </p:anim>
                                    <p:animScale>
                                      <p:cBhvr>
                                        <p:cTn id="17" dur="200" decel="100000" autoRev="1" fill="hold">
                                          <p:stCondLst>
                                            <p:cond delay="600"/>
                                          </p:stCondLst>
                                        </p:cTn>
                                        <p:tgtEl>
                                          <p:spTgt spid="621600"/>
                                        </p:tgtEl>
                                      </p:cBhvr>
                                      <p:from x="100000" y="100000"/>
                                      <p:to x="80000" y="100000"/>
                                    </p:animScale>
                                    <p:anim by="(#ppt_h/3+#ppt_w*0.1)" calcmode="lin" valueType="num">
                                      <p:cBhvr additive="sum">
                                        <p:cTn id="18" dur="200" decel="100000" autoRev="1" fill="hold">
                                          <p:stCondLst>
                                            <p:cond delay="600"/>
                                          </p:stCondLst>
                                        </p:cTn>
                                        <p:tgtEl>
                                          <p:spTgt spid="621600"/>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21604"/>
                                        </p:tgtEl>
                                        <p:attrNameLst>
                                          <p:attrName>style.visibility</p:attrName>
                                        </p:attrNameLst>
                                      </p:cBhvr>
                                      <p:to>
                                        <p:strVal val="visible"/>
                                      </p:to>
                                    </p:set>
                                    <p:animEffect transition="in" filter="dissolve">
                                      <p:cBhvr>
                                        <p:cTn id="21" dur="500"/>
                                        <p:tgtEl>
                                          <p:spTgt spid="6216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21570">
                                            <p:txEl>
                                              <p:charRg st="116" end="184"/>
                                            </p:txEl>
                                          </p:spTgt>
                                        </p:tgtEl>
                                        <p:attrNameLst>
                                          <p:attrName>style.visibility</p:attrName>
                                        </p:attrNameLst>
                                      </p:cBhvr>
                                      <p:to>
                                        <p:strVal val="visible"/>
                                      </p:to>
                                    </p:set>
                                    <p:animEffect transition="in" filter="dissolve">
                                      <p:cBhvr>
                                        <p:cTn id="26" dur="500"/>
                                        <p:tgtEl>
                                          <p:spTgt spid="621570">
                                            <p:txEl>
                                              <p:charRg st="116" end="184"/>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21601"/>
                                        </p:tgtEl>
                                        <p:attrNameLst>
                                          <p:attrName>style.visibility</p:attrName>
                                        </p:attrNameLst>
                                      </p:cBhvr>
                                      <p:to>
                                        <p:strVal val="visible"/>
                                      </p:to>
                                    </p:set>
                                    <p:anim from="(-#ppt_w/2)" to="(#ppt_x)" calcmode="lin" valueType="num">
                                      <p:cBhvr>
                                        <p:cTn id="29" dur="600" fill="hold">
                                          <p:stCondLst>
                                            <p:cond delay="0"/>
                                          </p:stCondLst>
                                        </p:cTn>
                                        <p:tgtEl>
                                          <p:spTgt spid="621601"/>
                                        </p:tgtEl>
                                        <p:attrNameLst>
                                          <p:attrName>ppt_x</p:attrName>
                                        </p:attrNameLst>
                                      </p:cBhvr>
                                    </p:anim>
                                    <p:anim from="0" to="-1.0" calcmode="lin" valueType="num">
                                      <p:cBhvr>
                                        <p:cTn id="30" dur="200" decel="50000" autoRev="1" fill="hold">
                                          <p:stCondLst>
                                            <p:cond delay="600"/>
                                          </p:stCondLst>
                                        </p:cTn>
                                        <p:tgtEl>
                                          <p:spTgt spid="621601"/>
                                        </p:tgtEl>
                                        <p:attrNameLst>
                                          <p:attrName>xshear</p:attrName>
                                        </p:attrNameLst>
                                      </p:cBhvr>
                                    </p:anim>
                                    <p:animScale>
                                      <p:cBhvr>
                                        <p:cTn id="31" dur="200" decel="100000" autoRev="1" fill="hold">
                                          <p:stCondLst>
                                            <p:cond delay="600"/>
                                          </p:stCondLst>
                                        </p:cTn>
                                        <p:tgtEl>
                                          <p:spTgt spid="621601"/>
                                        </p:tgtEl>
                                      </p:cBhvr>
                                      <p:from x="100000" y="100000"/>
                                      <p:to x="80000" y="100000"/>
                                    </p:animScale>
                                    <p:anim by="(#ppt_h/3+#ppt_w*0.1)" calcmode="lin" valueType="num">
                                      <p:cBhvr additive="sum">
                                        <p:cTn id="32" dur="200" decel="100000" autoRev="1" fill="hold">
                                          <p:stCondLst>
                                            <p:cond delay="600"/>
                                          </p:stCondLst>
                                        </p:cTn>
                                        <p:tgtEl>
                                          <p:spTgt spid="621601"/>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21603"/>
                                        </p:tgtEl>
                                        <p:attrNameLst>
                                          <p:attrName>style.visibility</p:attrName>
                                        </p:attrNameLst>
                                      </p:cBhvr>
                                      <p:to>
                                        <p:strVal val="visible"/>
                                      </p:to>
                                    </p:set>
                                    <p:animEffect transition="in" filter="dissolve">
                                      <p:cBhvr>
                                        <p:cTn id="37" dur="500"/>
                                        <p:tgtEl>
                                          <p:spTgt spid="621603"/>
                                        </p:tgtEl>
                                      </p:cBhvr>
                                    </p:animEffect>
                                  </p:childTnLst>
                                </p:cTn>
                              </p:par>
                              <p:par>
                                <p:cTn id="38" presetID="9" presetClass="entr" presetSubtype="0" fill="hold" nodeType="withEffect">
                                  <p:stCondLst>
                                    <p:cond delay="0"/>
                                  </p:stCondLst>
                                  <p:childTnLst>
                                    <p:set>
                                      <p:cBhvr>
                                        <p:cTn id="39" dur="1" fill="hold">
                                          <p:stCondLst>
                                            <p:cond delay="0"/>
                                          </p:stCondLst>
                                        </p:cTn>
                                        <p:tgtEl>
                                          <p:spTgt spid="621602"/>
                                        </p:tgtEl>
                                        <p:attrNameLst>
                                          <p:attrName>style.visibility</p:attrName>
                                        </p:attrNameLst>
                                      </p:cBhvr>
                                      <p:to>
                                        <p:strVal val="visible"/>
                                      </p:to>
                                    </p:set>
                                    <p:animEffect transition="in" filter="dissolve">
                                      <p:cBhvr>
                                        <p:cTn id="40" dur="500"/>
                                        <p:tgtEl>
                                          <p:spTgt spid="621602"/>
                                        </p:tgtEl>
                                      </p:cBhvr>
                                    </p:animEffect>
                                  </p:childTnLst>
                                </p:cTn>
                              </p:par>
                              <p:par>
                                <p:cTn id="41" presetID="9" presetClass="exit" presetSubtype="0" fill="hold" nodeType="withEffect">
                                  <p:stCondLst>
                                    <p:cond delay="0"/>
                                  </p:stCondLst>
                                  <p:childTnLst>
                                    <p:animEffect transition="out" filter="dissolve">
                                      <p:cBhvr>
                                        <p:cTn id="42" dur="500"/>
                                        <p:tgtEl>
                                          <p:spTgt spid="621570">
                                            <p:txEl>
                                              <p:charRg st="0" end="58"/>
                                            </p:txEl>
                                          </p:spTgt>
                                        </p:tgtEl>
                                      </p:cBhvr>
                                    </p:animEffect>
                                    <p:set>
                                      <p:cBhvr>
                                        <p:cTn id="43" dur="1" fill="hold">
                                          <p:stCondLst>
                                            <p:cond delay="499"/>
                                          </p:stCondLst>
                                        </p:cTn>
                                        <p:tgtEl>
                                          <p:spTgt spid="621570">
                                            <p:txEl>
                                              <p:charRg st="0" end="58"/>
                                            </p:txEl>
                                          </p:spTgt>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21570">
                                            <p:txEl>
                                              <p:charRg st="58" end="116"/>
                                            </p:txEl>
                                          </p:spTgt>
                                        </p:tgtEl>
                                      </p:cBhvr>
                                    </p:animEffect>
                                    <p:set>
                                      <p:cBhvr>
                                        <p:cTn id="46" dur="1" fill="hold">
                                          <p:stCondLst>
                                            <p:cond delay="499"/>
                                          </p:stCondLst>
                                        </p:cTn>
                                        <p:tgtEl>
                                          <p:spTgt spid="621570">
                                            <p:txEl>
                                              <p:charRg st="58" end="116"/>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21570">
                                            <p:txEl>
                                              <p:charRg st="116" end="184"/>
                                            </p:txEl>
                                          </p:spTgt>
                                        </p:tgtEl>
                                      </p:cBhvr>
                                    </p:animEffect>
                                    <p:set>
                                      <p:cBhvr>
                                        <p:cTn id="49" dur="1" fill="hold">
                                          <p:stCondLst>
                                            <p:cond delay="499"/>
                                          </p:stCondLst>
                                        </p:cTn>
                                        <p:tgtEl>
                                          <p:spTgt spid="621570">
                                            <p:txEl>
                                              <p:charRg st="116" end="184"/>
                                            </p:txEl>
                                          </p:spTgt>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621601"/>
                                        </p:tgtEl>
                                      </p:cBhvr>
                                    </p:animEffect>
                                    <p:set>
                                      <p:cBhvr>
                                        <p:cTn id="52" dur="1" fill="hold">
                                          <p:stCondLst>
                                            <p:cond delay="499"/>
                                          </p:stCondLst>
                                        </p:cTn>
                                        <p:tgtEl>
                                          <p:spTgt spid="621601"/>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21600"/>
                                        </p:tgtEl>
                                      </p:cBhvr>
                                    </p:animEffect>
                                    <p:set>
                                      <p:cBhvr>
                                        <p:cTn id="55" dur="1" fill="hold">
                                          <p:stCondLst>
                                            <p:cond delay="499"/>
                                          </p:stCondLst>
                                        </p:cTn>
                                        <p:tgtEl>
                                          <p:spTgt spid="621600"/>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21604"/>
                                        </p:tgtEl>
                                      </p:cBhvr>
                                    </p:animEffect>
                                    <p:set>
                                      <p:cBhvr>
                                        <p:cTn id="58" dur="1" fill="hold">
                                          <p:stCondLst>
                                            <p:cond delay="499"/>
                                          </p:stCondLst>
                                        </p:cTn>
                                        <p:tgtEl>
                                          <p:spTgt spid="6216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01" grpId="0"/>
      <p:bldP spid="621601" grpId="1"/>
      <p:bldP spid="62160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smaller than the pivot.</a:t>
            </a:r>
          </a:p>
          <a:p>
            <a:pPr>
              <a:spcBef>
                <a:spcPct val="20000"/>
              </a:spcBef>
              <a:buFontTx/>
              <a:buBlip>
                <a:blip r:embed="rId3"/>
              </a:buBlip>
            </a:pPr>
            <a:r>
              <a:rPr lang="en-IN" altLang="en-US" sz="2000">
                <a:solidFill>
                  <a:schemeClr val="accent2"/>
                </a:solidFill>
              </a:rPr>
              <a:t>Start from arr[3] and move</a:t>
            </a:r>
            <a:r>
              <a:rPr lang="en-IN" altLang="en-US" sz="2000"/>
              <a:t> </a:t>
            </a:r>
            <a:r>
              <a:rPr lang="en-IN" altLang="en-US" sz="2000">
                <a:solidFill>
                  <a:schemeClr val="accent2"/>
                </a:solidFill>
              </a:rPr>
              <a:t>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 </a:t>
            </a:r>
            <a:endParaRPr lang="en-US" altLang="en-US" sz="2000">
              <a:solidFill>
                <a:schemeClr val="accent2"/>
              </a:solidFill>
            </a:endParaRPr>
          </a:p>
        </p:txBody>
      </p:sp>
      <p:sp>
        <p:nvSpPr>
          <p:cNvPr id="625669"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1"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5672"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5673"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5674"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5675"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5676"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77"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78"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79"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80"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5681"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5682"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5683"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5684"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5685"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86"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87"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5688"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5689"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90"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5691"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5692"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5693"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5694"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95"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5698" name="Line 34"/>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699" name="Text Box 35"/>
          <p:cNvSpPr txBox="1">
            <a:spLocks noChangeArrowheads="1"/>
          </p:cNvSpPr>
          <p:nvPr/>
        </p:nvSpPr>
        <p:spPr bwMode="auto">
          <a:xfrm>
            <a:off x="678180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25700" name="Line 36"/>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01" name="Text Box 37"/>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25702" name="Line 38"/>
          <p:cNvSpPr>
            <a:spLocks noChangeShapeType="1"/>
          </p:cNvSpPr>
          <p:nvPr/>
        </p:nvSpPr>
        <p:spPr bwMode="auto">
          <a:xfrm flipV="1">
            <a:off x="4038600" y="3352800"/>
            <a:ext cx="0" cy="67151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03" name="Line 39"/>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5704" name="Text Box 40"/>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25705" name="Text Box 41"/>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25706" name="Text Box 42"/>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5666">
                                            <p:txEl>
                                              <p:charRg st="0" end="58"/>
                                            </p:txEl>
                                          </p:spTgt>
                                        </p:tgtEl>
                                        <p:attrNameLst>
                                          <p:attrName>style.visibility</p:attrName>
                                        </p:attrNameLst>
                                      </p:cBhvr>
                                      <p:to>
                                        <p:strVal val="visible"/>
                                      </p:to>
                                    </p:set>
                                    <p:animEffect transition="in" filter="dissolve">
                                      <p:cBhvr>
                                        <p:cTn id="7" dur="500"/>
                                        <p:tgtEl>
                                          <p:spTgt spid="625666">
                                            <p:txEl>
                                              <p:charRg st="0" end="5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25666">
                                            <p:txEl>
                                              <p:charRg st="58" end="116"/>
                                            </p:txEl>
                                          </p:spTgt>
                                        </p:tgtEl>
                                        <p:attrNameLst>
                                          <p:attrName>style.visibility</p:attrName>
                                        </p:attrNameLst>
                                      </p:cBhvr>
                                      <p:to>
                                        <p:strVal val="visible"/>
                                      </p:to>
                                    </p:set>
                                    <p:animEffect transition="in" filter="dissolve">
                                      <p:cBhvr>
                                        <p:cTn id="12" dur="500"/>
                                        <p:tgtEl>
                                          <p:spTgt spid="625666">
                                            <p:txEl>
                                              <p:charRg st="58" end="116"/>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25698"/>
                                        </p:tgtEl>
                                        <p:attrNameLst>
                                          <p:attrName>style.visibility</p:attrName>
                                        </p:attrNameLst>
                                      </p:cBhvr>
                                      <p:to>
                                        <p:strVal val="visible"/>
                                      </p:to>
                                    </p:set>
                                    <p:animEffect transition="in" filter="dissolve">
                                      <p:cBhvr>
                                        <p:cTn id="15" dur="500"/>
                                        <p:tgtEl>
                                          <p:spTgt spid="625698"/>
                                        </p:tgtEl>
                                      </p:cBhvr>
                                    </p:animEffect>
                                  </p:childTnLst>
                                </p:cTn>
                              </p:par>
                              <p:par>
                                <p:cTn id="16" presetID="35" presetClass="path" presetSubtype="0" accel="50000" decel="50000" fill="hold" nodeType="withEffect">
                                  <p:stCondLst>
                                    <p:cond delay="0"/>
                                  </p:stCondLst>
                                  <p:childTnLst>
                                    <p:animMotion origin="layout" path="M -0.10885 -3.69942E-6 L -0.35885 -3.69942E-6 " pathEditMode="relative" rAng="0" ptsTypes="AA">
                                      <p:cBhvr>
                                        <p:cTn id="17" dur="500" fill="hold"/>
                                        <p:tgtEl>
                                          <p:spTgt spid="625698"/>
                                        </p:tgtEl>
                                        <p:attrNameLst>
                                          <p:attrName>ppt_x</p:attrName>
                                          <p:attrName>ppt_y</p:attrName>
                                        </p:attrNameLst>
                                      </p:cBhvr>
                                      <p:rCtr x="-12500" y="0"/>
                                    </p:animMotion>
                                  </p:childTnLst>
                                </p:cTn>
                              </p:par>
                              <p:par>
                                <p:cTn id="18" presetID="9" presetClass="entr" presetSubtype="0" fill="hold" nodeType="withEffect">
                                  <p:stCondLst>
                                    <p:cond delay="0"/>
                                  </p:stCondLst>
                                  <p:childTnLst>
                                    <p:set>
                                      <p:cBhvr>
                                        <p:cTn id="19" dur="1" fill="hold">
                                          <p:stCondLst>
                                            <p:cond delay="0"/>
                                          </p:stCondLst>
                                        </p:cTn>
                                        <p:tgtEl>
                                          <p:spTgt spid="625702"/>
                                        </p:tgtEl>
                                        <p:attrNameLst>
                                          <p:attrName>style.visibility</p:attrName>
                                        </p:attrNameLst>
                                      </p:cBhvr>
                                      <p:to>
                                        <p:strVal val="visible"/>
                                      </p:to>
                                    </p:set>
                                    <p:animEffect transition="in" filter="dissolve">
                                      <p:cBhvr>
                                        <p:cTn id="20" dur="500"/>
                                        <p:tgtEl>
                                          <p:spTgt spid="625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625666">
                                            <p:txEl>
                                              <p:charRg st="116" end="196"/>
                                            </p:txEl>
                                          </p:spTgt>
                                        </p:tgtEl>
                                        <p:attrNameLst>
                                          <p:attrName>style.visibility</p:attrName>
                                        </p:attrNameLst>
                                      </p:cBhvr>
                                      <p:to>
                                        <p:strVal val="visible"/>
                                      </p:to>
                                    </p:set>
                                    <p:animEffect transition="in" filter="dissolve">
                                      <p:cBhvr>
                                        <p:cTn id="25" dur="500"/>
                                        <p:tgtEl>
                                          <p:spTgt spid="625666">
                                            <p:txEl>
                                              <p:charRg st="116" end="19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25699"/>
                                        </p:tgtEl>
                                        <p:attrNameLst>
                                          <p:attrName>style.visibility</p:attrName>
                                        </p:attrNameLst>
                                      </p:cBhvr>
                                      <p:to>
                                        <p:strVal val="visible"/>
                                      </p:to>
                                    </p:set>
                                    <p:animEffect transition="in" filter="dissolve">
                                      <p:cBhvr>
                                        <p:cTn id="28" dur="500"/>
                                        <p:tgtEl>
                                          <p:spTgt spid="625699"/>
                                        </p:tgtEl>
                                      </p:cBhvr>
                                    </p:animEffect>
                                  </p:childTnLst>
                                </p:cTn>
                              </p:par>
                              <p:par>
                                <p:cTn id="29" presetID="35" presetClass="path" presetSubtype="0" accel="50000" decel="50000" fill="hold" grpId="1" nodeType="withEffect">
                                  <p:stCondLst>
                                    <p:cond delay="0"/>
                                  </p:stCondLst>
                                  <p:childTnLst>
                                    <p:animMotion origin="layout" path="M -0.18299 -2.89017E-6 L -0.43299 -2.89017E-6 " pathEditMode="relative" rAng="0" ptsTypes="AA">
                                      <p:cBhvr>
                                        <p:cTn id="30" dur="500" fill="hold"/>
                                        <p:tgtEl>
                                          <p:spTgt spid="625699"/>
                                        </p:tgtEl>
                                        <p:attrNameLst>
                                          <p:attrName>ppt_x</p:attrName>
                                          <p:attrName>ppt_y</p:attrName>
                                        </p:attrNameLst>
                                      </p:cBhvr>
                                      <p:rCtr x="-12500" y="0"/>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2" nodeType="clickEffect">
                                  <p:stCondLst>
                                    <p:cond delay="0"/>
                                  </p:stCondLst>
                                  <p:childTnLst>
                                    <p:animEffect transition="out" filter="dissolve">
                                      <p:cBhvr>
                                        <p:cTn id="34" dur="500"/>
                                        <p:tgtEl>
                                          <p:spTgt spid="625699"/>
                                        </p:tgtEl>
                                      </p:cBhvr>
                                    </p:animEffect>
                                    <p:set>
                                      <p:cBhvr>
                                        <p:cTn id="35" dur="1" fill="hold">
                                          <p:stCondLst>
                                            <p:cond delay="499"/>
                                          </p:stCondLst>
                                        </p:cTn>
                                        <p:tgtEl>
                                          <p:spTgt spid="625699"/>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25698"/>
                                        </p:tgtEl>
                                      </p:cBhvr>
                                    </p:animEffect>
                                    <p:set>
                                      <p:cBhvr>
                                        <p:cTn id="38" dur="1" fill="hold">
                                          <p:stCondLst>
                                            <p:cond delay="499"/>
                                          </p:stCondLst>
                                        </p:cTn>
                                        <p:tgtEl>
                                          <p:spTgt spid="625698"/>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25666">
                                            <p:txEl>
                                              <p:charRg st="58" end="116"/>
                                            </p:txEl>
                                          </p:spTgt>
                                        </p:tgtEl>
                                      </p:cBhvr>
                                    </p:animEffect>
                                    <p:set>
                                      <p:cBhvr>
                                        <p:cTn id="41" dur="1" fill="hold">
                                          <p:stCondLst>
                                            <p:cond delay="499"/>
                                          </p:stCondLst>
                                        </p:cTn>
                                        <p:tgtEl>
                                          <p:spTgt spid="625666">
                                            <p:txEl>
                                              <p:charRg st="58" end="116"/>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25666">
                                            <p:txEl>
                                              <p:charRg st="0" end="58"/>
                                            </p:txEl>
                                          </p:spTgt>
                                        </p:tgtEl>
                                      </p:cBhvr>
                                    </p:animEffect>
                                    <p:set>
                                      <p:cBhvr>
                                        <p:cTn id="44" dur="1" fill="hold">
                                          <p:stCondLst>
                                            <p:cond delay="499"/>
                                          </p:stCondLst>
                                        </p:cTn>
                                        <p:tgtEl>
                                          <p:spTgt spid="625666">
                                            <p:txEl>
                                              <p:charRg st="0" end="58"/>
                                            </p:txEl>
                                          </p:spTgt>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25666">
                                            <p:txEl>
                                              <p:charRg st="116" end="196"/>
                                            </p:txEl>
                                          </p:spTgt>
                                        </p:tgtEl>
                                      </p:cBhvr>
                                    </p:animEffect>
                                    <p:set>
                                      <p:cBhvr>
                                        <p:cTn id="47" dur="1" fill="hold">
                                          <p:stCondLst>
                                            <p:cond delay="499"/>
                                          </p:stCondLst>
                                        </p:cTn>
                                        <p:tgtEl>
                                          <p:spTgt spid="625666">
                                            <p:txEl>
                                              <p:charRg st="116" end="196"/>
                                            </p:txEl>
                                          </p:spTgt>
                                        </p:tgtEl>
                                        <p:attrNameLst>
                                          <p:attrName>style.visibility</p:attrName>
                                        </p:attrNameLst>
                                      </p:cBhvr>
                                      <p:to>
                                        <p:strVal val="hidden"/>
                                      </p:to>
                                    </p:set>
                                  </p:childTnLst>
                                </p:cTn>
                              </p:par>
                              <p:par>
                                <p:cTn id="48" presetID="9" presetClass="entr" presetSubtype="0" fill="hold" grpId="0" nodeType="withEffect">
                                  <p:stCondLst>
                                    <p:cond delay="0"/>
                                  </p:stCondLst>
                                  <p:childTnLst>
                                    <p:set>
                                      <p:cBhvr>
                                        <p:cTn id="49" dur="1" fill="hold">
                                          <p:stCondLst>
                                            <p:cond delay="0"/>
                                          </p:stCondLst>
                                        </p:cTn>
                                        <p:tgtEl>
                                          <p:spTgt spid="625701"/>
                                        </p:tgtEl>
                                        <p:attrNameLst>
                                          <p:attrName>style.visibility</p:attrName>
                                        </p:attrNameLst>
                                      </p:cBhvr>
                                      <p:to>
                                        <p:strVal val="visible"/>
                                      </p:to>
                                    </p:set>
                                    <p:animEffect transition="in" filter="dissolve">
                                      <p:cBhvr>
                                        <p:cTn id="50" dur="500"/>
                                        <p:tgtEl>
                                          <p:spTgt spid="625701"/>
                                        </p:tgtEl>
                                      </p:cBhvr>
                                    </p:animEffect>
                                  </p:childTnLst>
                                </p:cTn>
                              </p:par>
                              <p:par>
                                <p:cTn id="51" presetID="9" presetClass="entr" presetSubtype="0" fill="hold" nodeType="withEffect">
                                  <p:stCondLst>
                                    <p:cond delay="0"/>
                                  </p:stCondLst>
                                  <p:childTnLst>
                                    <p:set>
                                      <p:cBhvr>
                                        <p:cTn id="52" dur="1" fill="hold">
                                          <p:stCondLst>
                                            <p:cond delay="0"/>
                                          </p:stCondLst>
                                        </p:cTn>
                                        <p:tgtEl>
                                          <p:spTgt spid="625700"/>
                                        </p:tgtEl>
                                        <p:attrNameLst>
                                          <p:attrName>style.visibility</p:attrName>
                                        </p:attrNameLst>
                                      </p:cBhvr>
                                      <p:to>
                                        <p:strVal val="visible"/>
                                      </p:to>
                                    </p:set>
                                    <p:animEffect transition="in" filter="dissolve">
                                      <p:cBhvr>
                                        <p:cTn id="53" dur="500"/>
                                        <p:tgtEl>
                                          <p:spTgt spid="625700"/>
                                        </p:tgtEl>
                                      </p:cBhvr>
                                    </p:animEffect>
                                  </p:childTnLst>
                                </p:cTn>
                              </p:par>
                              <p:par>
                                <p:cTn id="54" presetID="9" presetClass="exit" presetSubtype="0" fill="hold" nodeType="withEffect">
                                  <p:stCondLst>
                                    <p:cond delay="0"/>
                                  </p:stCondLst>
                                  <p:childTnLst>
                                    <p:animEffect transition="out" filter="dissolve">
                                      <p:cBhvr>
                                        <p:cTn id="55" dur="500"/>
                                        <p:tgtEl>
                                          <p:spTgt spid="625702"/>
                                        </p:tgtEl>
                                      </p:cBhvr>
                                    </p:animEffect>
                                    <p:set>
                                      <p:cBhvr>
                                        <p:cTn id="56" dur="1" fill="hold">
                                          <p:stCondLst>
                                            <p:cond delay="499"/>
                                          </p:stCondLst>
                                        </p:cTn>
                                        <p:tgtEl>
                                          <p:spTgt spid="6257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99" grpId="0"/>
      <p:bldP spid="625699" grpId="1"/>
      <p:bldP spid="625699" grpId="2"/>
      <p:bldP spid="62570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1525588" y="1598613"/>
            <a:ext cx="73152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smaller value is on the left hand side of the greater value.</a:t>
            </a:r>
          </a:p>
          <a:p>
            <a:pPr>
              <a:spcBef>
                <a:spcPct val="20000"/>
              </a:spcBef>
              <a:buFontTx/>
              <a:buBlip>
                <a:blip r:embed="rId3"/>
              </a:buBlip>
            </a:pPr>
            <a:r>
              <a:rPr lang="en-IN" altLang="en-US" sz="2000">
                <a:solidFill>
                  <a:schemeClr val="accent2"/>
                </a:solidFill>
              </a:rPr>
              <a:t>Values remain same.</a:t>
            </a:r>
            <a:endParaRPr lang="en-US" altLang="en-US" sz="2000">
              <a:solidFill>
                <a:schemeClr val="accent2"/>
              </a:solidFill>
            </a:endParaRPr>
          </a:p>
        </p:txBody>
      </p:sp>
      <p:sp>
        <p:nvSpPr>
          <p:cNvPr id="61952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9525"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27"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9528"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9529"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9530"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9531"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9532"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3"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4"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5"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36"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9537"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9538"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9539"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9540"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9541"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2"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3"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9544"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9545"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46"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9547"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9548"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9549"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9550"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51"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9556" name="Line 36"/>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57" name="Line 37"/>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58" name="Line 38"/>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59" name="Line 39"/>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0" name="Line 40"/>
          <p:cNvSpPr>
            <a:spLocks noChangeShapeType="1"/>
          </p:cNvSpPr>
          <p:nvPr/>
        </p:nvSpPr>
        <p:spPr bwMode="auto">
          <a:xfrm>
            <a:off x="32004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1" name="Line 41"/>
          <p:cNvSpPr>
            <a:spLocks noChangeShapeType="1"/>
          </p:cNvSpPr>
          <p:nvPr/>
        </p:nvSpPr>
        <p:spPr bwMode="auto">
          <a:xfrm>
            <a:off x="32004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2" name="Line 42"/>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63" name="Line 43"/>
          <p:cNvSpPr>
            <a:spLocks noChangeShapeType="1"/>
          </p:cNvSpPr>
          <p:nvPr/>
        </p:nvSpPr>
        <p:spPr bwMode="auto">
          <a:xfrm flipV="1">
            <a:off x="3733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5" name="Line 55"/>
          <p:cNvSpPr>
            <a:spLocks noChangeShapeType="1"/>
          </p:cNvSpPr>
          <p:nvPr/>
        </p:nvSpPr>
        <p:spPr bwMode="auto">
          <a:xfrm flipH="1" flipV="1">
            <a:off x="2895600" y="4572000"/>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6" name="Text Box 56"/>
          <p:cNvSpPr txBox="1">
            <a:spLocks noChangeArrowheads="1"/>
          </p:cNvSpPr>
          <p:nvPr/>
        </p:nvSpPr>
        <p:spPr bwMode="auto">
          <a:xfrm>
            <a:off x="2133600" y="5683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9577" name="Line 57"/>
          <p:cNvSpPr>
            <a:spLocks noChangeShapeType="1"/>
          </p:cNvSpPr>
          <p:nvPr/>
        </p:nvSpPr>
        <p:spPr bwMode="auto">
          <a:xfrm flipV="1">
            <a:off x="3465513" y="4572000"/>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78" name="Text Box 58"/>
          <p:cNvSpPr txBox="1">
            <a:spLocks noChangeArrowheads="1"/>
          </p:cNvSpPr>
          <p:nvPr/>
        </p:nvSpPr>
        <p:spPr bwMode="auto">
          <a:xfrm>
            <a:off x="2932113" y="5302250"/>
            <a:ext cx="1506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9579" name="Text Box 59"/>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9522">
                                            <p:txEl>
                                              <p:pRg st="0" end="0"/>
                                            </p:txEl>
                                          </p:spTgt>
                                        </p:tgtEl>
                                        <p:attrNameLst>
                                          <p:attrName>style.visibility</p:attrName>
                                        </p:attrNameLst>
                                      </p:cBhvr>
                                      <p:to>
                                        <p:strVal val="visible"/>
                                      </p:to>
                                    </p:set>
                                    <p:animEffect transition="in" filter="dissolve">
                                      <p:cBhvr>
                                        <p:cTn id="7" dur="500"/>
                                        <p:tgtEl>
                                          <p:spTgt spid="619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9558"/>
                                        </p:tgtEl>
                                        <p:attrNameLst>
                                          <p:attrName>style.visibility</p:attrName>
                                        </p:attrNameLst>
                                      </p:cBhvr>
                                      <p:to>
                                        <p:strVal val="visible"/>
                                      </p:to>
                                    </p:set>
                                    <p:animEffect transition="in" filter="wipe(down)">
                                      <p:cBhvr>
                                        <p:cTn id="12" dur="580">
                                          <p:stCondLst>
                                            <p:cond delay="0"/>
                                          </p:stCondLst>
                                        </p:cTn>
                                        <p:tgtEl>
                                          <p:spTgt spid="619558"/>
                                        </p:tgtEl>
                                      </p:cBhvr>
                                    </p:animEffect>
                                    <p:anim calcmode="lin" valueType="num">
                                      <p:cBhvr>
                                        <p:cTn id="13" dur="1822" tmFilter="0,0; 0.14,0.36; 0.43,0.73; 0.71,0.91; 1.0,1.0">
                                          <p:stCondLst>
                                            <p:cond delay="0"/>
                                          </p:stCondLst>
                                        </p:cTn>
                                        <p:tgtEl>
                                          <p:spTgt spid="61955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955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955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955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9558"/>
                                        </p:tgtEl>
                                        <p:attrNameLst>
                                          <p:attrName>ppt_y</p:attrName>
                                        </p:attrNameLst>
                                      </p:cBhvr>
                                      <p:tavLst>
                                        <p:tav tm="0" fmla="#ppt_y-sin(pi*$)/81">
                                          <p:val>
                                            <p:fltVal val="0"/>
                                          </p:val>
                                        </p:tav>
                                        <p:tav tm="100000">
                                          <p:val>
                                            <p:fltVal val="1"/>
                                          </p:val>
                                        </p:tav>
                                      </p:tavLst>
                                    </p:anim>
                                    <p:animScale>
                                      <p:cBhvr>
                                        <p:cTn id="18" dur="26">
                                          <p:stCondLst>
                                            <p:cond delay="650"/>
                                          </p:stCondLst>
                                        </p:cTn>
                                        <p:tgtEl>
                                          <p:spTgt spid="619558"/>
                                        </p:tgtEl>
                                      </p:cBhvr>
                                      <p:to x="100000" y="60000"/>
                                    </p:animScale>
                                    <p:animScale>
                                      <p:cBhvr>
                                        <p:cTn id="19" dur="166" decel="50000">
                                          <p:stCondLst>
                                            <p:cond delay="676"/>
                                          </p:stCondLst>
                                        </p:cTn>
                                        <p:tgtEl>
                                          <p:spTgt spid="619558"/>
                                        </p:tgtEl>
                                      </p:cBhvr>
                                      <p:to x="100000" y="100000"/>
                                    </p:animScale>
                                    <p:animScale>
                                      <p:cBhvr>
                                        <p:cTn id="20" dur="26">
                                          <p:stCondLst>
                                            <p:cond delay="1312"/>
                                          </p:stCondLst>
                                        </p:cTn>
                                        <p:tgtEl>
                                          <p:spTgt spid="619558"/>
                                        </p:tgtEl>
                                      </p:cBhvr>
                                      <p:to x="100000" y="80000"/>
                                    </p:animScale>
                                    <p:animScale>
                                      <p:cBhvr>
                                        <p:cTn id="21" dur="166" decel="50000">
                                          <p:stCondLst>
                                            <p:cond delay="1338"/>
                                          </p:stCondLst>
                                        </p:cTn>
                                        <p:tgtEl>
                                          <p:spTgt spid="619558"/>
                                        </p:tgtEl>
                                      </p:cBhvr>
                                      <p:to x="100000" y="100000"/>
                                    </p:animScale>
                                    <p:animScale>
                                      <p:cBhvr>
                                        <p:cTn id="22" dur="26">
                                          <p:stCondLst>
                                            <p:cond delay="1642"/>
                                          </p:stCondLst>
                                        </p:cTn>
                                        <p:tgtEl>
                                          <p:spTgt spid="619558"/>
                                        </p:tgtEl>
                                      </p:cBhvr>
                                      <p:to x="100000" y="90000"/>
                                    </p:animScale>
                                    <p:animScale>
                                      <p:cBhvr>
                                        <p:cTn id="23" dur="166" decel="50000">
                                          <p:stCondLst>
                                            <p:cond delay="1668"/>
                                          </p:stCondLst>
                                        </p:cTn>
                                        <p:tgtEl>
                                          <p:spTgt spid="619558"/>
                                        </p:tgtEl>
                                      </p:cBhvr>
                                      <p:to x="100000" y="100000"/>
                                    </p:animScale>
                                    <p:animScale>
                                      <p:cBhvr>
                                        <p:cTn id="24" dur="26">
                                          <p:stCondLst>
                                            <p:cond delay="1808"/>
                                          </p:stCondLst>
                                        </p:cTn>
                                        <p:tgtEl>
                                          <p:spTgt spid="619558"/>
                                        </p:tgtEl>
                                      </p:cBhvr>
                                      <p:to x="100000" y="95000"/>
                                    </p:animScale>
                                    <p:animScale>
                                      <p:cBhvr>
                                        <p:cTn id="25" dur="166" decel="50000">
                                          <p:stCondLst>
                                            <p:cond delay="1834"/>
                                          </p:stCondLst>
                                        </p:cTn>
                                        <p:tgtEl>
                                          <p:spTgt spid="619558"/>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9556"/>
                                        </p:tgtEl>
                                        <p:attrNameLst>
                                          <p:attrName>style.visibility</p:attrName>
                                        </p:attrNameLst>
                                      </p:cBhvr>
                                      <p:to>
                                        <p:strVal val="visible"/>
                                      </p:to>
                                    </p:set>
                                    <p:animEffect transition="in" filter="wipe(down)">
                                      <p:cBhvr>
                                        <p:cTn id="28" dur="580">
                                          <p:stCondLst>
                                            <p:cond delay="0"/>
                                          </p:stCondLst>
                                        </p:cTn>
                                        <p:tgtEl>
                                          <p:spTgt spid="619556"/>
                                        </p:tgtEl>
                                      </p:cBhvr>
                                    </p:animEffect>
                                    <p:anim calcmode="lin" valueType="num">
                                      <p:cBhvr>
                                        <p:cTn id="29" dur="1822" tmFilter="0,0; 0.14,0.36; 0.43,0.73; 0.71,0.91; 1.0,1.0">
                                          <p:stCondLst>
                                            <p:cond delay="0"/>
                                          </p:stCondLst>
                                        </p:cTn>
                                        <p:tgtEl>
                                          <p:spTgt spid="61955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955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955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955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9556"/>
                                        </p:tgtEl>
                                        <p:attrNameLst>
                                          <p:attrName>ppt_y</p:attrName>
                                        </p:attrNameLst>
                                      </p:cBhvr>
                                      <p:tavLst>
                                        <p:tav tm="0" fmla="#ppt_y-sin(pi*$)/81">
                                          <p:val>
                                            <p:fltVal val="0"/>
                                          </p:val>
                                        </p:tav>
                                        <p:tav tm="100000">
                                          <p:val>
                                            <p:fltVal val="1"/>
                                          </p:val>
                                        </p:tav>
                                      </p:tavLst>
                                    </p:anim>
                                    <p:animScale>
                                      <p:cBhvr>
                                        <p:cTn id="34" dur="26">
                                          <p:stCondLst>
                                            <p:cond delay="650"/>
                                          </p:stCondLst>
                                        </p:cTn>
                                        <p:tgtEl>
                                          <p:spTgt spid="619556"/>
                                        </p:tgtEl>
                                      </p:cBhvr>
                                      <p:to x="100000" y="60000"/>
                                    </p:animScale>
                                    <p:animScale>
                                      <p:cBhvr>
                                        <p:cTn id="35" dur="166" decel="50000">
                                          <p:stCondLst>
                                            <p:cond delay="676"/>
                                          </p:stCondLst>
                                        </p:cTn>
                                        <p:tgtEl>
                                          <p:spTgt spid="619556"/>
                                        </p:tgtEl>
                                      </p:cBhvr>
                                      <p:to x="100000" y="100000"/>
                                    </p:animScale>
                                    <p:animScale>
                                      <p:cBhvr>
                                        <p:cTn id="36" dur="26">
                                          <p:stCondLst>
                                            <p:cond delay="1312"/>
                                          </p:stCondLst>
                                        </p:cTn>
                                        <p:tgtEl>
                                          <p:spTgt spid="619556"/>
                                        </p:tgtEl>
                                      </p:cBhvr>
                                      <p:to x="100000" y="80000"/>
                                    </p:animScale>
                                    <p:animScale>
                                      <p:cBhvr>
                                        <p:cTn id="37" dur="166" decel="50000">
                                          <p:stCondLst>
                                            <p:cond delay="1338"/>
                                          </p:stCondLst>
                                        </p:cTn>
                                        <p:tgtEl>
                                          <p:spTgt spid="619556"/>
                                        </p:tgtEl>
                                      </p:cBhvr>
                                      <p:to x="100000" y="100000"/>
                                    </p:animScale>
                                    <p:animScale>
                                      <p:cBhvr>
                                        <p:cTn id="38" dur="26">
                                          <p:stCondLst>
                                            <p:cond delay="1642"/>
                                          </p:stCondLst>
                                        </p:cTn>
                                        <p:tgtEl>
                                          <p:spTgt spid="619556"/>
                                        </p:tgtEl>
                                      </p:cBhvr>
                                      <p:to x="100000" y="90000"/>
                                    </p:animScale>
                                    <p:animScale>
                                      <p:cBhvr>
                                        <p:cTn id="39" dur="166" decel="50000">
                                          <p:stCondLst>
                                            <p:cond delay="1668"/>
                                          </p:stCondLst>
                                        </p:cTn>
                                        <p:tgtEl>
                                          <p:spTgt spid="619556"/>
                                        </p:tgtEl>
                                      </p:cBhvr>
                                      <p:to x="100000" y="100000"/>
                                    </p:animScale>
                                    <p:animScale>
                                      <p:cBhvr>
                                        <p:cTn id="40" dur="26">
                                          <p:stCondLst>
                                            <p:cond delay="1808"/>
                                          </p:stCondLst>
                                        </p:cTn>
                                        <p:tgtEl>
                                          <p:spTgt spid="619556"/>
                                        </p:tgtEl>
                                      </p:cBhvr>
                                      <p:to x="100000" y="95000"/>
                                    </p:animScale>
                                    <p:animScale>
                                      <p:cBhvr>
                                        <p:cTn id="41" dur="166" decel="50000">
                                          <p:stCondLst>
                                            <p:cond delay="1834"/>
                                          </p:stCondLst>
                                        </p:cTn>
                                        <p:tgtEl>
                                          <p:spTgt spid="619556"/>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9559"/>
                                        </p:tgtEl>
                                        <p:attrNameLst>
                                          <p:attrName>style.visibility</p:attrName>
                                        </p:attrNameLst>
                                      </p:cBhvr>
                                      <p:to>
                                        <p:strVal val="visible"/>
                                      </p:to>
                                    </p:set>
                                    <p:animEffect transition="in" filter="wipe(down)">
                                      <p:cBhvr>
                                        <p:cTn id="44" dur="580">
                                          <p:stCondLst>
                                            <p:cond delay="0"/>
                                          </p:stCondLst>
                                        </p:cTn>
                                        <p:tgtEl>
                                          <p:spTgt spid="619559"/>
                                        </p:tgtEl>
                                      </p:cBhvr>
                                    </p:animEffect>
                                    <p:anim calcmode="lin" valueType="num">
                                      <p:cBhvr>
                                        <p:cTn id="45" dur="1822" tmFilter="0,0; 0.14,0.36; 0.43,0.73; 0.71,0.91; 1.0,1.0">
                                          <p:stCondLst>
                                            <p:cond delay="0"/>
                                          </p:stCondLst>
                                        </p:cTn>
                                        <p:tgtEl>
                                          <p:spTgt spid="619559"/>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9559"/>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9559"/>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9559"/>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9559"/>
                                        </p:tgtEl>
                                        <p:attrNameLst>
                                          <p:attrName>ppt_y</p:attrName>
                                        </p:attrNameLst>
                                      </p:cBhvr>
                                      <p:tavLst>
                                        <p:tav tm="0" fmla="#ppt_y-sin(pi*$)/81">
                                          <p:val>
                                            <p:fltVal val="0"/>
                                          </p:val>
                                        </p:tav>
                                        <p:tav tm="100000">
                                          <p:val>
                                            <p:fltVal val="1"/>
                                          </p:val>
                                        </p:tav>
                                      </p:tavLst>
                                    </p:anim>
                                    <p:animScale>
                                      <p:cBhvr>
                                        <p:cTn id="50" dur="26">
                                          <p:stCondLst>
                                            <p:cond delay="650"/>
                                          </p:stCondLst>
                                        </p:cTn>
                                        <p:tgtEl>
                                          <p:spTgt spid="619559"/>
                                        </p:tgtEl>
                                      </p:cBhvr>
                                      <p:to x="100000" y="60000"/>
                                    </p:animScale>
                                    <p:animScale>
                                      <p:cBhvr>
                                        <p:cTn id="51" dur="166" decel="50000">
                                          <p:stCondLst>
                                            <p:cond delay="676"/>
                                          </p:stCondLst>
                                        </p:cTn>
                                        <p:tgtEl>
                                          <p:spTgt spid="619559"/>
                                        </p:tgtEl>
                                      </p:cBhvr>
                                      <p:to x="100000" y="100000"/>
                                    </p:animScale>
                                    <p:animScale>
                                      <p:cBhvr>
                                        <p:cTn id="52" dur="26">
                                          <p:stCondLst>
                                            <p:cond delay="1312"/>
                                          </p:stCondLst>
                                        </p:cTn>
                                        <p:tgtEl>
                                          <p:spTgt spid="619559"/>
                                        </p:tgtEl>
                                      </p:cBhvr>
                                      <p:to x="100000" y="80000"/>
                                    </p:animScale>
                                    <p:animScale>
                                      <p:cBhvr>
                                        <p:cTn id="53" dur="166" decel="50000">
                                          <p:stCondLst>
                                            <p:cond delay="1338"/>
                                          </p:stCondLst>
                                        </p:cTn>
                                        <p:tgtEl>
                                          <p:spTgt spid="619559"/>
                                        </p:tgtEl>
                                      </p:cBhvr>
                                      <p:to x="100000" y="100000"/>
                                    </p:animScale>
                                    <p:animScale>
                                      <p:cBhvr>
                                        <p:cTn id="54" dur="26">
                                          <p:stCondLst>
                                            <p:cond delay="1642"/>
                                          </p:stCondLst>
                                        </p:cTn>
                                        <p:tgtEl>
                                          <p:spTgt spid="619559"/>
                                        </p:tgtEl>
                                      </p:cBhvr>
                                      <p:to x="100000" y="90000"/>
                                    </p:animScale>
                                    <p:animScale>
                                      <p:cBhvr>
                                        <p:cTn id="55" dur="166" decel="50000">
                                          <p:stCondLst>
                                            <p:cond delay="1668"/>
                                          </p:stCondLst>
                                        </p:cTn>
                                        <p:tgtEl>
                                          <p:spTgt spid="619559"/>
                                        </p:tgtEl>
                                      </p:cBhvr>
                                      <p:to x="100000" y="100000"/>
                                    </p:animScale>
                                    <p:animScale>
                                      <p:cBhvr>
                                        <p:cTn id="56" dur="26">
                                          <p:stCondLst>
                                            <p:cond delay="1808"/>
                                          </p:stCondLst>
                                        </p:cTn>
                                        <p:tgtEl>
                                          <p:spTgt spid="619559"/>
                                        </p:tgtEl>
                                      </p:cBhvr>
                                      <p:to x="100000" y="95000"/>
                                    </p:animScale>
                                    <p:animScale>
                                      <p:cBhvr>
                                        <p:cTn id="57" dur="166" decel="50000">
                                          <p:stCondLst>
                                            <p:cond delay="1834"/>
                                          </p:stCondLst>
                                        </p:cTn>
                                        <p:tgtEl>
                                          <p:spTgt spid="619559"/>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9557"/>
                                        </p:tgtEl>
                                        <p:attrNameLst>
                                          <p:attrName>style.visibility</p:attrName>
                                        </p:attrNameLst>
                                      </p:cBhvr>
                                      <p:to>
                                        <p:strVal val="visible"/>
                                      </p:to>
                                    </p:set>
                                    <p:animEffect transition="in" filter="wipe(down)">
                                      <p:cBhvr>
                                        <p:cTn id="60" dur="580">
                                          <p:stCondLst>
                                            <p:cond delay="0"/>
                                          </p:stCondLst>
                                        </p:cTn>
                                        <p:tgtEl>
                                          <p:spTgt spid="619557"/>
                                        </p:tgtEl>
                                      </p:cBhvr>
                                    </p:animEffect>
                                    <p:anim calcmode="lin" valueType="num">
                                      <p:cBhvr>
                                        <p:cTn id="61" dur="1822" tmFilter="0,0; 0.14,0.36; 0.43,0.73; 0.71,0.91; 1.0,1.0">
                                          <p:stCondLst>
                                            <p:cond delay="0"/>
                                          </p:stCondLst>
                                        </p:cTn>
                                        <p:tgtEl>
                                          <p:spTgt spid="619557"/>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9557"/>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9557"/>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9557"/>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9557"/>
                                        </p:tgtEl>
                                        <p:attrNameLst>
                                          <p:attrName>ppt_y</p:attrName>
                                        </p:attrNameLst>
                                      </p:cBhvr>
                                      <p:tavLst>
                                        <p:tav tm="0" fmla="#ppt_y-sin(pi*$)/81">
                                          <p:val>
                                            <p:fltVal val="0"/>
                                          </p:val>
                                        </p:tav>
                                        <p:tav tm="100000">
                                          <p:val>
                                            <p:fltVal val="1"/>
                                          </p:val>
                                        </p:tav>
                                      </p:tavLst>
                                    </p:anim>
                                    <p:animScale>
                                      <p:cBhvr>
                                        <p:cTn id="66" dur="26">
                                          <p:stCondLst>
                                            <p:cond delay="650"/>
                                          </p:stCondLst>
                                        </p:cTn>
                                        <p:tgtEl>
                                          <p:spTgt spid="619557"/>
                                        </p:tgtEl>
                                      </p:cBhvr>
                                      <p:to x="100000" y="60000"/>
                                    </p:animScale>
                                    <p:animScale>
                                      <p:cBhvr>
                                        <p:cTn id="67" dur="166" decel="50000">
                                          <p:stCondLst>
                                            <p:cond delay="676"/>
                                          </p:stCondLst>
                                        </p:cTn>
                                        <p:tgtEl>
                                          <p:spTgt spid="619557"/>
                                        </p:tgtEl>
                                      </p:cBhvr>
                                      <p:to x="100000" y="100000"/>
                                    </p:animScale>
                                    <p:animScale>
                                      <p:cBhvr>
                                        <p:cTn id="68" dur="26">
                                          <p:stCondLst>
                                            <p:cond delay="1312"/>
                                          </p:stCondLst>
                                        </p:cTn>
                                        <p:tgtEl>
                                          <p:spTgt spid="619557"/>
                                        </p:tgtEl>
                                      </p:cBhvr>
                                      <p:to x="100000" y="80000"/>
                                    </p:animScale>
                                    <p:animScale>
                                      <p:cBhvr>
                                        <p:cTn id="69" dur="166" decel="50000">
                                          <p:stCondLst>
                                            <p:cond delay="1338"/>
                                          </p:stCondLst>
                                        </p:cTn>
                                        <p:tgtEl>
                                          <p:spTgt spid="619557"/>
                                        </p:tgtEl>
                                      </p:cBhvr>
                                      <p:to x="100000" y="100000"/>
                                    </p:animScale>
                                    <p:animScale>
                                      <p:cBhvr>
                                        <p:cTn id="70" dur="26">
                                          <p:stCondLst>
                                            <p:cond delay="1642"/>
                                          </p:stCondLst>
                                        </p:cTn>
                                        <p:tgtEl>
                                          <p:spTgt spid="619557"/>
                                        </p:tgtEl>
                                      </p:cBhvr>
                                      <p:to x="100000" y="90000"/>
                                    </p:animScale>
                                    <p:animScale>
                                      <p:cBhvr>
                                        <p:cTn id="71" dur="166" decel="50000">
                                          <p:stCondLst>
                                            <p:cond delay="1668"/>
                                          </p:stCondLst>
                                        </p:cTn>
                                        <p:tgtEl>
                                          <p:spTgt spid="619557"/>
                                        </p:tgtEl>
                                      </p:cBhvr>
                                      <p:to x="100000" y="100000"/>
                                    </p:animScale>
                                    <p:animScale>
                                      <p:cBhvr>
                                        <p:cTn id="72" dur="26">
                                          <p:stCondLst>
                                            <p:cond delay="1808"/>
                                          </p:stCondLst>
                                        </p:cTn>
                                        <p:tgtEl>
                                          <p:spTgt spid="619557"/>
                                        </p:tgtEl>
                                      </p:cBhvr>
                                      <p:to x="100000" y="95000"/>
                                    </p:animScale>
                                    <p:animScale>
                                      <p:cBhvr>
                                        <p:cTn id="73" dur="166" decel="50000">
                                          <p:stCondLst>
                                            <p:cond delay="1834"/>
                                          </p:stCondLst>
                                        </p:cTn>
                                        <p:tgtEl>
                                          <p:spTgt spid="619557"/>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9562"/>
                                        </p:tgtEl>
                                        <p:attrNameLst>
                                          <p:attrName>style.visibility</p:attrName>
                                        </p:attrNameLst>
                                      </p:cBhvr>
                                      <p:to>
                                        <p:strVal val="visible"/>
                                      </p:to>
                                    </p:set>
                                    <p:animEffect transition="in" filter="wipe(down)">
                                      <p:cBhvr>
                                        <p:cTn id="76" dur="580">
                                          <p:stCondLst>
                                            <p:cond delay="0"/>
                                          </p:stCondLst>
                                        </p:cTn>
                                        <p:tgtEl>
                                          <p:spTgt spid="619562"/>
                                        </p:tgtEl>
                                      </p:cBhvr>
                                    </p:animEffect>
                                    <p:anim calcmode="lin" valueType="num">
                                      <p:cBhvr>
                                        <p:cTn id="77" dur="1822" tmFilter="0,0; 0.14,0.36; 0.43,0.73; 0.71,0.91; 1.0,1.0">
                                          <p:stCondLst>
                                            <p:cond delay="0"/>
                                          </p:stCondLst>
                                        </p:cTn>
                                        <p:tgtEl>
                                          <p:spTgt spid="61956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956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956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956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956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9562"/>
                                        </p:tgtEl>
                                      </p:cBhvr>
                                      <p:to x="100000" y="60000"/>
                                    </p:animScale>
                                    <p:animScale>
                                      <p:cBhvr>
                                        <p:cTn id="83" dur="166" decel="50000">
                                          <p:stCondLst>
                                            <p:cond delay="676"/>
                                          </p:stCondLst>
                                        </p:cTn>
                                        <p:tgtEl>
                                          <p:spTgt spid="619562"/>
                                        </p:tgtEl>
                                      </p:cBhvr>
                                      <p:to x="100000" y="100000"/>
                                    </p:animScale>
                                    <p:animScale>
                                      <p:cBhvr>
                                        <p:cTn id="84" dur="26">
                                          <p:stCondLst>
                                            <p:cond delay="1312"/>
                                          </p:stCondLst>
                                        </p:cTn>
                                        <p:tgtEl>
                                          <p:spTgt spid="619562"/>
                                        </p:tgtEl>
                                      </p:cBhvr>
                                      <p:to x="100000" y="80000"/>
                                    </p:animScale>
                                    <p:animScale>
                                      <p:cBhvr>
                                        <p:cTn id="85" dur="166" decel="50000">
                                          <p:stCondLst>
                                            <p:cond delay="1338"/>
                                          </p:stCondLst>
                                        </p:cTn>
                                        <p:tgtEl>
                                          <p:spTgt spid="619562"/>
                                        </p:tgtEl>
                                      </p:cBhvr>
                                      <p:to x="100000" y="100000"/>
                                    </p:animScale>
                                    <p:animScale>
                                      <p:cBhvr>
                                        <p:cTn id="86" dur="26">
                                          <p:stCondLst>
                                            <p:cond delay="1642"/>
                                          </p:stCondLst>
                                        </p:cTn>
                                        <p:tgtEl>
                                          <p:spTgt spid="619562"/>
                                        </p:tgtEl>
                                      </p:cBhvr>
                                      <p:to x="100000" y="90000"/>
                                    </p:animScale>
                                    <p:animScale>
                                      <p:cBhvr>
                                        <p:cTn id="87" dur="166" decel="50000">
                                          <p:stCondLst>
                                            <p:cond delay="1668"/>
                                          </p:stCondLst>
                                        </p:cTn>
                                        <p:tgtEl>
                                          <p:spTgt spid="619562"/>
                                        </p:tgtEl>
                                      </p:cBhvr>
                                      <p:to x="100000" y="100000"/>
                                    </p:animScale>
                                    <p:animScale>
                                      <p:cBhvr>
                                        <p:cTn id="88" dur="26">
                                          <p:stCondLst>
                                            <p:cond delay="1808"/>
                                          </p:stCondLst>
                                        </p:cTn>
                                        <p:tgtEl>
                                          <p:spTgt spid="619562"/>
                                        </p:tgtEl>
                                      </p:cBhvr>
                                      <p:to x="100000" y="95000"/>
                                    </p:animScale>
                                    <p:animScale>
                                      <p:cBhvr>
                                        <p:cTn id="89" dur="166" decel="50000">
                                          <p:stCondLst>
                                            <p:cond delay="1834"/>
                                          </p:stCondLst>
                                        </p:cTn>
                                        <p:tgtEl>
                                          <p:spTgt spid="61956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9560"/>
                                        </p:tgtEl>
                                        <p:attrNameLst>
                                          <p:attrName>style.visibility</p:attrName>
                                        </p:attrNameLst>
                                      </p:cBhvr>
                                      <p:to>
                                        <p:strVal val="visible"/>
                                      </p:to>
                                    </p:set>
                                    <p:animEffect transition="in" filter="wipe(down)">
                                      <p:cBhvr>
                                        <p:cTn id="92" dur="580">
                                          <p:stCondLst>
                                            <p:cond delay="0"/>
                                          </p:stCondLst>
                                        </p:cTn>
                                        <p:tgtEl>
                                          <p:spTgt spid="619560"/>
                                        </p:tgtEl>
                                      </p:cBhvr>
                                    </p:animEffect>
                                    <p:anim calcmode="lin" valueType="num">
                                      <p:cBhvr>
                                        <p:cTn id="93" dur="1822" tmFilter="0,0; 0.14,0.36; 0.43,0.73; 0.71,0.91; 1.0,1.0">
                                          <p:stCondLst>
                                            <p:cond delay="0"/>
                                          </p:stCondLst>
                                        </p:cTn>
                                        <p:tgtEl>
                                          <p:spTgt spid="61956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956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956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956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956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9560"/>
                                        </p:tgtEl>
                                      </p:cBhvr>
                                      <p:to x="100000" y="60000"/>
                                    </p:animScale>
                                    <p:animScale>
                                      <p:cBhvr>
                                        <p:cTn id="99" dur="166" decel="50000">
                                          <p:stCondLst>
                                            <p:cond delay="676"/>
                                          </p:stCondLst>
                                        </p:cTn>
                                        <p:tgtEl>
                                          <p:spTgt spid="619560"/>
                                        </p:tgtEl>
                                      </p:cBhvr>
                                      <p:to x="100000" y="100000"/>
                                    </p:animScale>
                                    <p:animScale>
                                      <p:cBhvr>
                                        <p:cTn id="100" dur="26">
                                          <p:stCondLst>
                                            <p:cond delay="1312"/>
                                          </p:stCondLst>
                                        </p:cTn>
                                        <p:tgtEl>
                                          <p:spTgt spid="619560"/>
                                        </p:tgtEl>
                                      </p:cBhvr>
                                      <p:to x="100000" y="80000"/>
                                    </p:animScale>
                                    <p:animScale>
                                      <p:cBhvr>
                                        <p:cTn id="101" dur="166" decel="50000">
                                          <p:stCondLst>
                                            <p:cond delay="1338"/>
                                          </p:stCondLst>
                                        </p:cTn>
                                        <p:tgtEl>
                                          <p:spTgt spid="619560"/>
                                        </p:tgtEl>
                                      </p:cBhvr>
                                      <p:to x="100000" y="100000"/>
                                    </p:animScale>
                                    <p:animScale>
                                      <p:cBhvr>
                                        <p:cTn id="102" dur="26">
                                          <p:stCondLst>
                                            <p:cond delay="1642"/>
                                          </p:stCondLst>
                                        </p:cTn>
                                        <p:tgtEl>
                                          <p:spTgt spid="619560"/>
                                        </p:tgtEl>
                                      </p:cBhvr>
                                      <p:to x="100000" y="90000"/>
                                    </p:animScale>
                                    <p:animScale>
                                      <p:cBhvr>
                                        <p:cTn id="103" dur="166" decel="50000">
                                          <p:stCondLst>
                                            <p:cond delay="1668"/>
                                          </p:stCondLst>
                                        </p:cTn>
                                        <p:tgtEl>
                                          <p:spTgt spid="619560"/>
                                        </p:tgtEl>
                                      </p:cBhvr>
                                      <p:to x="100000" y="100000"/>
                                    </p:animScale>
                                    <p:animScale>
                                      <p:cBhvr>
                                        <p:cTn id="104" dur="26">
                                          <p:stCondLst>
                                            <p:cond delay="1808"/>
                                          </p:stCondLst>
                                        </p:cTn>
                                        <p:tgtEl>
                                          <p:spTgt spid="619560"/>
                                        </p:tgtEl>
                                      </p:cBhvr>
                                      <p:to x="100000" y="95000"/>
                                    </p:animScale>
                                    <p:animScale>
                                      <p:cBhvr>
                                        <p:cTn id="105" dur="166" decel="50000">
                                          <p:stCondLst>
                                            <p:cond delay="1834"/>
                                          </p:stCondLst>
                                        </p:cTn>
                                        <p:tgtEl>
                                          <p:spTgt spid="61956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9563"/>
                                        </p:tgtEl>
                                        <p:attrNameLst>
                                          <p:attrName>style.visibility</p:attrName>
                                        </p:attrNameLst>
                                      </p:cBhvr>
                                      <p:to>
                                        <p:strVal val="visible"/>
                                      </p:to>
                                    </p:set>
                                    <p:animEffect transition="in" filter="wipe(down)">
                                      <p:cBhvr>
                                        <p:cTn id="108" dur="580">
                                          <p:stCondLst>
                                            <p:cond delay="0"/>
                                          </p:stCondLst>
                                        </p:cTn>
                                        <p:tgtEl>
                                          <p:spTgt spid="619563"/>
                                        </p:tgtEl>
                                      </p:cBhvr>
                                    </p:animEffect>
                                    <p:anim calcmode="lin" valueType="num">
                                      <p:cBhvr>
                                        <p:cTn id="109" dur="1822" tmFilter="0,0; 0.14,0.36; 0.43,0.73; 0.71,0.91; 1.0,1.0">
                                          <p:stCondLst>
                                            <p:cond delay="0"/>
                                          </p:stCondLst>
                                        </p:cTn>
                                        <p:tgtEl>
                                          <p:spTgt spid="61956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956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956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956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956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9563"/>
                                        </p:tgtEl>
                                      </p:cBhvr>
                                      <p:to x="100000" y="60000"/>
                                    </p:animScale>
                                    <p:animScale>
                                      <p:cBhvr>
                                        <p:cTn id="115" dur="166" decel="50000">
                                          <p:stCondLst>
                                            <p:cond delay="676"/>
                                          </p:stCondLst>
                                        </p:cTn>
                                        <p:tgtEl>
                                          <p:spTgt spid="619563"/>
                                        </p:tgtEl>
                                      </p:cBhvr>
                                      <p:to x="100000" y="100000"/>
                                    </p:animScale>
                                    <p:animScale>
                                      <p:cBhvr>
                                        <p:cTn id="116" dur="26">
                                          <p:stCondLst>
                                            <p:cond delay="1312"/>
                                          </p:stCondLst>
                                        </p:cTn>
                                        <p:tgtEl>
                                          <p:spTgt spid="619563"/>
                                        </p:tgtEl>
                                      </p:cBhvr>
                                      <p:to x="100000" y="80000"/>
                                    </p:animScale>
                                    <p:animScale>
                                      <p:cBhvr>
                                        <p:cTn id="117" dur="166" decel="50000">
                                          <p:stCondLst>
                                            <p:cond delay="1338"/>
                                          </p:stCondLst>
                                        </p:cTn>
                                        <p:tgtEl>
                                          <p:spTgt spid="619563"/>
                                        </p:tgtEl>
                                      </p:cBhvr>
                                      <p:to x="100000" y="100000"/>
                                    </p:animScale>
                                    <p:animScale>
                                      <p:cBhvr>
                                        <p:cTn id="118" dur="26">
                                          <p:stCondLst>
                                            <p:cond delay="1642"/>
                                          </p:stCondLst>
                                        </p:cTn>
                                        <p:tgtEl>
                                          <p:spTgt spid="619563"/>
                                        </p:tgtEl>
                                      </p:cBhvr>
                                      <p:to x="100000" y="90000"/>
                                    </p:animScale>
                                    <p:animScale>
                                      <p:cBhvr>
                                        <p:cTn id="119" dur="166" decel="50000">
                                          <p:stCondLst>
                                            <p:cond delay="1668"/>
                                          </p:stCondLst>
                                        </p:cTn>
                                        <p:tgtEl>
                                          <p:spTgt spid="619563"/>
                                        </p:tgtEl>
                                      </p:cBhvr>
                                      <p:to x="100000" y="100000"/>
                                    </p:animScale>
                                    <p:animScale>
                                      <p:cBhvr>
                                        <p:cTn id="120" dur="26">
                                          <p:stCondLst>
                                            <p:cond delay="1808"/>
                                          </p:stCondLst>
                                        </p:cTn>
                                        <p:tgtEl>
                                          <p:spTgt spid="619563"/>
                                        </p:tgtEl>
                                      </p:cBhvr>
                                      <p:to x="100000" y="95000"/>
                                    </p:animScale>
                                    <p:animScale>
                                      <p:cBhvr>
                                        <p:cTn id="121" dur="166" decel="50000">
                                          <p:stCondLst>
                                            <p:cond delay="1834"/>
                                          </p:stCondLst>
                                        </p:cTn>
                                        <p:tgtEl>
                                          <p:spTgt spid="61956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9561"/>
                                        </p:tgtEl>
                                        <p:attrNameLst>
                                          <p:attrName>style.visibility</p:attrName>
                                        </p:attrNameLst>
                                      </p:cBhvr>
                                      <p:to>
                                        <p:strVal val="visible"/>
                                      </p:to>
                                    </p:set>
                                    <p:animEffect transition="in" filter="wipe(down)">
                                      <p:cBhvr>
                                        <p:cTn id="124" dur="580">
                                          <p:stCondLst>
                                            <p:cond delay="0"/>
                                          </p:stCondLst>
                                        </p:cTn>
                                        <p:tgtEl>
                                          <p:spTgt spid="619561"/>
                                        </p:tgtEl>
                                      </p:cBhvr>
                                    </p:animEffect>
                                    <p:anim calcmode="lin" valueType="num">
                                      <p:cBhvr>
                                        <p:cTn id="125" dur="1822" tmFilter="0,0; 0.14,0.36; 0.43,0.73; 0.71,0.91; 1.0,1.0">
                                          <p:stCondLst>
                                            <p:cond delay="0"/>
                                          </p:stCondLst>
                                        </p:cTn>
                                        <p:tgtEl>
                                          <p:spTgt spid="61956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956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956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956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956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9561"/>
                                        </p:tgtEl>
                                      </p:cBhvr>
                                      <p:to x="100000" y="60000"/>
                                    </p:animScale>
                                    <p:animScale>
                                      <p:cBhvr>
                                        <p:cTn id="131" dur="166" decel="50000">
                                          <p:stCondLst>
                                            <p:cond delay="676"/>
                                          </p:stCondLst>
                                        </p:cTn>
                                        <p:tgtEl>
                                          <p:spTgt spid="619561"/>
                                        </p:tgtEl>
                                      </p:cBhvr>
                                      <p:to x="100000" y="100000"/>
                                    </p:animScale>
                                    <p:animScale>
                                      <p:cBhvr>
                                        <p:cTn id="132" dur="26">
                                          <p:stCondLst>
                                            <p:cond delay="1312"/>
                                          </p:stCondLst>
                                        </p:cTn>
                                        <p:tgtEl>
                                          <p:spTgt spid="619561"/>
                                        </p:tgtEl>
                                      </p:cBhvr>
                                      <p:to x="100000" y="80000"/>
                                    </p:animScale>
                                    <p:animScale>
                                      <p:cBhvr>
                                        <p:cTn id="133" dur="166" decel="50000">
                                          <p:stCondLst>
                                            <p:cond delay="1338"/>
                                          </p:stCondLst>
                                        </p:cTn>
                                        <p:tgtEl>
                                          <p:spTgt spid="619561"/>
                                        </p:tgtEl>
                                      </p:cBhvr>
                                      <p:to x="100000" y="100000"/>
                                    </p:animScale>
                                    <p:animScale>
                                      <p:cBhvr>
                                        <p:cTn id="134" dur="26">
                                          <p:stCondLst>
                                            <p:cond delay="1642"/>
                                          </p:stCondLst>
                                        </p:cTn>
                                        <p:tgtEl>
                                          <p:spTgt spid="619561"/>
                                        </p:tgtEl>
                                      </p:cBhvr>
                                      <p:to x="100000" y="90000"/>
                                    </p:animScale>
                                    <p:animScale>
                                      <p:cBhvr>
                                        <p:cTn id="135" dur="166" decel="50000">
                                          <p:stCondLst>
                                            <p:cond delay="1668"/>
                                          </p:stCondLst>
                                        </p:cTn>
                                        <p:tgtEl>
                                          <p:spTgt spid="619561"/>
                                        </p:tgtEl>
                                      </p:cBhvr>
                                      <p:to x="100000" y="100000"/>
                                    </p:animScale>
                                    <p:animScale>
                                      <p:cBhvr>
                                        <p:cTn id="136" dur="26">
                                          <p:stCondLst>
                                            <p:cond delay="1808"/>
                                          </p:stCondLst>
                                        </p:cTn>
                                        <p:tgtEl>
                                          <p:spTgt spid="619561"/>
                                        </p:tgtEl>
                                      </p:cBhvr>
                                      <p:to x="100000" y="95000"/>
                                    </p:animScale>
                                    <p:animScale>
                                      <p:cBhvr>
                                        <p:cTn id="137" dur="166" decel="50000">
                                          <p:stCondLst>
                                            <p:cond delay="1834"/>
                                          </p:stCondLst>
                                        </p:cTn>
                                        <p:tgtEl>
                                          <p:spTgt spid="61956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619522">
                                            <p:txEl>
                                              <p:pRg st="1" end="1"/>
                                            </p:txEl>
                                          </p:spTgt>
                                        </p:tgtEl>
                                        <p:attrNameLst>
                                          <p:attrName>style.visibility</p:attrName>
                                        </p:attrNameLst>
                                      </p:cBhvr>
                                      <p:to>
                                        <p:strVal val="visible"/>
                                      </p:to>
                                    </p:set>
                                    <p:animEffect transition="in" filter="dissolve">
                                      <p:cBhvr>
                                        <p:cTn id="142" dur="500"/>
                                        <p:tgtEl>
                                          <p:spTgt spid="6195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976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List is now partitioned into two sublists.</a:t>
            </a:r>
          </a:p>
          <a:p>
            <a:pPr>
              <a:spcBef>
                <a:spcPct val="20000"/>
              </a:spcBef>
              <a:buFontTx/>
              <a:buBlip>
                <a:blip r:embed="rId3"/>
              </a:buBlip>
            </a:pPr>
            <a:r>
              <a:rPr lang="en-IN" altLang="en-US" sz="2000">
                <a:solidFill>
                  <a:schemeClr val="accent2"/>
                </a:solidFill>
              </a:rPr>
              <a:t>List 1 contains all values less than or equal to the pivot.</a:t>
            </a:r>
          </a:p>
          <a:p>
            <a:pPr>
              <a:spcBef>
                <a:spcPct val="20000"/>
              </a:spcBef>
              <a:buFontTx/>
              <a:buBlip>
                <a:blip r:embed="rId3"/>
              </a:buBlip>
            </a:pPr>
            <a:r>
              <a:rPr lang="en-IN" altLang="en-US" sz="2000">
                <a:solidFill>
                  <a:schemeClr val="accent2"/>
                </a:solidFill>
              </a:rPr>
              <a:t>List 2 contains all the values greater than the pivot.</a:t>
            </a:r>
            <a:endParaRPr lang="en-US" altLang="en-US">
              <a:solidFill>
                <a:schemeClr val="accent2"/>
              </a:solidFill>
            </a:endParaRPr>
          </a:p>
        </p:txBody>
      </p:sp>
      <p:sp>
        <p:nvSpPr>
          <p:cNvPr id="62976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29765"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767"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9768"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9769"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9770"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9771"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9772"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73"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74"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75"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76"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9777"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9778"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9780"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9781"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82"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83"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9784"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9785"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86"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9787"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9788"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9789"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9790"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91"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29792" name="AutoShape 32"/>
          <p:cNvSpPr>
            <a:spLocks noChangeArrowheads="1"/>
          </p:cNvSpPr>
          <p:nvPr/>
        </p:nvSpPr>
        <p:spPr bwMode="auto">
          <a:xfrm>
            <a:off x="2273300" y="4008438"/>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793" name="Line 33"/>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794" name="Text Box 34"/>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29795" name="Text Box 35"/>
          <p:cNvSpPr txBox="1">
            <a:spLocks noChangeArrowheads="1"/>
          </p:cNvSpPr>
          <p:nvPr/>
        </p:nvSpPr>
        <p:spPr bwMode="auto">
          <a:xfrm>
            <a:off x="29591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29796" name="Text Box 36"/>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a:t>
            </a:r>
            <a:r>
              <a:rPr lang="en-IN" altLang="en-US" sz="1600" b="1">
                <a:solidFill>
                  <a:srgbClr val="0000FF"/>
                </a:solidFill>
              </a:rPr>
              <a:t> </a:t>
            </a:r>
            <a:r>
              <a:rPr lang="en-IN" altLang="en-US" sz="1600" b="1"/>
              <a:t>1</a:t>
            </a:r>
          </a:p>
        </p:txBody>
      </p:sp>
      <p:sp>
        <p:nvSpPr>
          <p:cNvPr id="629797" name="Text Box 37"/>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29798" name="AutoShape 38"/>
          <p:cNvSpPr>
            <a:spLocks noChangeArrowheads="1"/>
          </p:cNvSpPr>
          <p:nvPr/>
        </p:nvSpPr>
        <p:spPr bwMode="auto">
          <a:xfrm>
            <a:off x="4559300" y="4008438"/>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799" name="Text Box 39"/>
          <p:cNvSpPr txBox="1">
            <a:spLocks noChangeArrowheads="1"/>
          </p:cNvSpPr>
          <p:nvPr/>
        </p:nvSpPr>
        <p:spPr bwMode="auto">
          <a:xfrm>
            <a:off x="5702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29800" name="Text Box 40"/>
          <p:cNvSpPr txBox="1">
            <a:spLocks noChangeArrowheads="1"/>
          </p:cNvSpPr>
          <p:nvPr/>
        </p:nvSpPr>
        <p:spPr bwMode="auto">
          <a:xfrm>
            <a:off x="6184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29801" name="Text Box 41"/>
          <p:cNvSpPr txBox="1">
            <a:spLocks noChangeArrowheads="1"/>
          </p:cNvSpPr>
          <p:nvPr/>
        </p:nvSpPr>
        <p:spPr bwMode="auto">
          <a:xfrm>
            <a:off x="6692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29802" name="Text Box 42"/>
          <p:cNvSpPr txBox="1">
            <a:spLocks noChangeArrowheads="1"/>
          </p:cNvSpPr>
          <p:nvPr/>
        </p:nvSpPr>
        <p:spPr bwMode="auto">
          <a:xfrm>
            <a:off x="72263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29803" name="Text Box 43"/>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29804" name="Text Box 44"/>
          <p:cNvSpPr txBox="1">
            <a:spLocks noChangeArrowheads="1"/>
          </p:cNvSpPr>
          <p:nvPr/>
        </p:nvSpPr>
        <p:spPr bwMode="auto">
          <a:xfrm>
            <a:off x="51689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29805" name="Line 45"/>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06" name="Line 46"/>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07" name="Line 47"/>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08" name="Line 48"/>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09" name="Line 49"/>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9810" name="Text Box 50"/>
          <p:cNvSpPr txBox="1">
            <a:spLocks noChangeArrowheads="1"/>
          </p:cNvSpPr>
          <p:nvPr/>
        </p:nvSpPr>
        <p:spPr bwMode="auto">
          <a:xfrm>
            <a:off x="1524000" y="4130675"/>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29811" name="Text Box 51"/>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29812" name="Text Box 52"/>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29813" name="Text Box 53"/>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29814" name="Text Box 54"/>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29815" name="Text Box 55"/>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29816" name="Text Box 56"/>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29817" name="Text Box 57"/>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29818" name="Text Box 58"/>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29819" name="Text Box 5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29762">
                                            <p:txEl>
                                              <p:pRg st="0" end="0"/>
                                            </p:txEl>
                                          </p:spTgt>
                                        </p:tgtEl>
                                        <p:attrNameLst>
                                          <p:attrName>style.visibility</p:attrName>
                                        </p:attrNameLst>
                                      </p:cBhvr>
                                      <p:to>
                                        <p:strVal val="visible"/>
                                      </p:to>
                                    </p:set>
                                    <p:animEffect transition="in" filter="dissolve">
                                      <p:cBhvr>
                                        <p:cTn id="7" dur="500"/>
                                        <p:tgtEl>
                                          <p:spTgt spid="629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629765"/>
                                        </p:tgtEl>
                                      </p:cBhvr>
                                    </p:animEffect>
                                    <p:set>
                                      <p:cBhvr>
                                        <p:cTn id="12" dur="1" fill="hold">
                                          <p:stCondLst>
                                            <p:cond delay="499"/>
                                          </p:stCondLst>
                                        </p:cTn>
                                        <p:tgtEl>
                                          <p:spTgt spid="629765"/>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629767"/>
                                        </p:tgtEl>
                                      </p:cBhvr>
                                    </p:animEffect>
                                    <p:set>
                                      <p:cBhvr>
                                        <p:cTn id="15" dur="1" fill="hold">
                                          <p:stCondLst>
                                            <p:cond delay="499"/>
                                          </p:stCondLst>
                                        </p:cTn>
                                        <p:tgtEl>
                                          <p:spTgt spid="629767"/>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629768"/>
                                        </p:tgtEl>
                                      </p:cBhvr>
                                    </p:animEffect>
                                    <p:set>
                                      <p:cBhvr>
                                        <p:cTn id="18" dur="1" fill="hold">
                                          <p:stCondLst>
                                            <p:cond delay="499"/>
                                          </p:stCondLst>
                                        </p:cTn>
                                        <p:tgtEl>
                                          <p:spTgt spid="629768"/>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629769"/>
                                        </p:tgtEl>
                                      </p:cBhvr>
                                    </p:animEffect>
                                    <p:set>
                                      <p:cBhvr>
                                        <p:cTn id="21" dur="1" fill="hold">
                                          <p:stCondLst>
                                            <p:cond delay="499"/>
                                          </p:stCondLst>
                                        </p:cTn>
                                        <p:tgtEl>
                                          <p:spTgt spid="629769"/>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629770"/>
                                        </p:tgtEl>
                                      </p:cBhvr>
                                    </p:animEffect>
                                    <p:set>
                                      <p:cBhvr>
                                        <p:cTn id="24" dur="1" fill="hold">
                                          <p:stCondLst>
                                            <p:cond delay="499"/>
                                          </p:stCondLst>
                                        </p:cTn>
                                        <p:tgtEl>
                                          <p:spTgt spid="629770"/>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29771"/>
                                        </p:tgtEl>
                                      </p:cBhvr>
                                    </p:animEffect>
                                    <p:set>
                                      <p:cBhvr>
                                        <p:cTn id="27" dur="1" fill="hold">
                                          <p:stCondLst>
                                            <p:cond delay="499"/>
                                          </p:stCondLst>
                                        </p:cTn>
                                        <p:tgtEl>
                                          <p:spTgt spid="629771"/>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629772"/>
                                        </p:tgtEl>
                                      </p:cBhvr>
                                    </p:animEffect>
                                    <p:set>
                                      <p:cBhvr>
                                        <p:cTn id="30" dur="1" fill="hold">
                                          <p:stCondLst>
                                            <p:cond delay="499"/>
                                          </p:stCondLst>
                                        </p:cTn>
                                        <p:tgtEl>
                                          <p:spTgt spid="629772"/>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29773"/>
                                        </p:tgtEl>
                                      </p:cBhvr>
                                    </p:animEffect>
                                    <p:set>
                                      <p:cBhvr>
                                        <p:cTn id="33" dur="1" fill="hold">
                                          <p:stCondLst>
                                            <p:cond delay="499"/>
                                          </p:stCondLst>
                                        </p:cTn>
                                        <p:tgtEl>
                                          <p:spTgt spid="629773"/>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29774"/>
                                        </p:tgtEl>
                                      </p:cBhvr>
                                    </p:animEffect>
                                    <p:set>
                                      <p:cBhvr>
                                        <p:cTn id="36" dur="1" fill="hold">
                                          <p:stCondLst>
                                            <p:cond delay="499"/>
                                          </p:stCondLst>
                                        </p:cTn>
                                        <p:tgtEl>
                                          <p:spTgt spid="629774"/>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29775"/>
                                        </p:tgtEl>
                                      </p:cBhvr>
                                    </p:animEffect>
                                    <p:set>
                                      <p:cBhvr>
                                        <p:cTn id="39" dur="1" fill="hold">
                                          <p:stCondLst>
                                            <p:cond delay="499"/>
                                          </p:stCondLst>
                                        </p:cTn>
                                        <p:tgtEl>
                                          <p:spTgt spid="629775"/>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29776"/>
                                        </p:tgtEl>
                                      </p:cBhvr>
                                    </p:animEffect>
                                    <p:set>
                                      <p:cBhvr>
                                        <p:cTn id="42" dur="1" fill="hold">
                                          <p:stCondLst>
                                            <p:cond delay="499"/>
                                          </p:stCondLst>
                                        </p:cTn>
                                        <p:tgtEl>
                                          <p:spTgt spid="629776"/>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29777"/>
                                        </p:tgtEl>
                                      </p:cBhvr>
                                    </p:animEffect>
                                    <p:set>
                                      <p:cBhvr>
                                        <p:cTn id="45" dur="1" fill="hold">
                                          <p:stCondLst>
                                            <p:cond delay="499"/>
                                          </p:stCondLst>
                                        </p:cTn>
                                        <p:tgtEl>
                                          <p:spTgt spid="629777"/>
                                        </p:tgtEl>
                                        <p:attrNameLst>
                                          <p:attrName>style.visibility</p:attrName>
                                        </p:attrNameLst>
                                      </p:cBhvr>
                                      <p:to>
                                        <p:strVal val="hidden"/>
                                      </p:to>
                                    </p:set>
                                  </p:childTnLst>
                                </p:cTn>
                              </p:par>
                              <p:par>
                                <p:cTn id="46" presetID="9" presetClass="exit" presetSubtype="0" fill="hold" grpId="0" nodeType="withEffect">
                                  <p:stCondLst>
                                    <p:cond delay="0"/>
                                  </p:stCondLst>
                                  <p:childTnLst>
                                    <p:animEffect transition="out" filter="dissolve">
                                      <p:cBhvr>
                                        <p:cTn id="47" dur="500"/>
                                        <p:tgtEl>
                                          <p:spTgt spid="629778"/>
                                        </p:tgtEl>
                                      </p:cBhvr>
                                    </p:animEffect>
                                    <p:set>
                                      <p:cBhvr>
                                        <p:cTn id="48" dur="1" fill="hold">
                                          <p:stCondLst>
                                            <p:cond delay="499"/>
                                          </p:stCondLst>
                                        </p:cTn>
                                        <p:tgtEl>
                                          <p:spTgt spid="629778"/>
                                        </p:tgtEl>
                                        <p:attrNameLst>
                                          <p:attrName>style.visibility</p:attrName>
                                        </p:attrNameLst>
                                      </p:cBhvr>
                                      <p:to>
                                        <p:strVal val="hidden"/>
                                      </p:to>
                                    </p:set>
                                  </p:childTnLst>
                                </p:cTn>
                              </p:par>
                              <p:par>
                                <p:cTn id="49" presetID="9" presetClass="exit" presetSubtype="0" fill="hold" grpId="0" nodeType="withEffect">
                                  <p:stCondLst>
                                    <p:cond delay="0"/>
                                  </p:stCondLst>
                                  <p:childTnLst>
                                    <p:animEffect transition="out" filter="dissolve">
                                      <p:cBhvr>
                                        <p:cTn id="50" dur="500"/>
                                        <p:tgtEl>
                                          <p:spTgt spid="629780"/>
                                        </p:tgtEl>
                                      </p:cBhvr>
                                    </p:animEffect>
                                    <p:set>
                                      <p:cBhvr>
                                        <p:cTn id="51" dur="1" fill="hold">
                                          <p:stCondLst>
                                            <p:cond delay="499"/>
                                          </p:stCondLst>
                                        </p:cTn>
                                        <p:tgtEl>
                                          <p:spTgt spid="62978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629781"/>
                                        </p:tgtEl>
                                      </p:cBhvr>
                                    </p:animEffect>
                                    <p:set>
                                      <p:cBhvr>
                                        <p:cTn id="54" dur="1" fill="hold">
                                          <p:stCondLst>
                                            <p:cond delay="499"/>
                                          </p:stCondLst>
                                        </p:cTn>
                                        <p:tgtEl>
                                          <p:spTgt spid="62978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629782"/>
                                        </p:tgtEl>
                                      </p:cBhvr>
                                    </p:animEffect>
                                    <p:set>
                                      <p:cBhvr>
                                        <p:cTn id="57" dur="1" fill="hold">
                                          <p:stCondLst>
                                            <p:cond delay="499"/>
                                          </p:stCondLst>
                                        </p:cTn>
                                        <p:tgtEl>
                                          <p:spTgt spid="629782"/>
                                        </p:tgtEl>
                                        <p:attrNameLst>
                                          <p:attrName>style.visibility</p:attrName>
                                        </p:attrNameLst>
                                      </p:cBhvr>
                                      <p:to>
                                        <p:strVal val="hidden"/>
                                      </p:to>
                                    </p:set>
                                  </p:childTnLst>
                                </p:cTn>
                              </p:par>
                              <p:par>
                                <p:cTn id="58" presetID="9" presetClass="exit" presetSubtype="0" fill="hold" grpId="0" nodeType="withEffect">
                                  <p:stCondLst>
                                    <p:cond delay="0"/>
                                  </p:stCondLst>
                                  <p:childTnLst>
                                    <p:animEffect transition="out" filter="dissolve">
                                      <p:cBhvr>
                                        <p:cTn id="59" dur="500"/>
                                        <p:tgtEl>
                                          <p:spTgt spid="629783"/>
                                        </p:tgtEl>
                                      </p:cBhvr>
                                    </p:animEffect>
                                    <p:set>
                                      <p:cBhvr>
                                        <p:cTn id="60" dur="1" fill="hold">
                                          <p:stCondLst>
                                            <p:cond delay="499"/>
                                          </p:stCondLst>
                                        </p:cTn>
                                        <p:tgtEl>
                                          <p:spTgt spid="629783"/>
                                        </p:tgtEl>
                                        <p:attrNameLst>
                                          <p:attrName>style.visibility</p:attrName>
                                        </p:attrNameLst>
                                      </p:cBhvr>
                                      <p:to>
                                        <p:strVal val="hidden"/>
                                      </p:to>
                                    </p:set>
                                  </p:childTnLst>
                                </p:cTn>
                              </p:par>
                              <p:par>
                                <p:cTn id="61" presetID="9" presetClass="exit" presetSubtype="0" fill="hold" grpId="0" nodeType="withEffect">
                                  <p:stCondLst>
                                    <p:cond delay="0"/>
                                  </p:stCondLst>
                                  <p:childTnLst>
                                    <p:animEffect transition="out" filter="dissolve">
                                      <p:cBhvr>
                                        <p:cTn id="62" dur="500"/>
                                        <p:tgtEl>
                                          <p:spTgt spid="629784"/>
                                        </p:tgtEl>
                                      </p:cBhvr>
                                    </p:animEffect>
                                    <p:set>
                                      <p:cBhvr>
                                        <p:cTn id="63" dur="1" fill="hold">
                                          <p:stCondLst>
                                            <p:cond delay="499"/>
                                          </p:stCondLst>
                                        </p:cTn>
                                        <p:tgtEl>
                                          <p:spTgt spid="629784"/>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629785"/>
                                        </p:tgtEl>
                                      </p:cBhvr>
                                    </p:animEffect>
                                    <p:set>
                                      <p:cBhvr>
                                        <p:cTn id="66" dur="1" fill="hold">
                                          <p:stCondLst>
                                            <p:cond delay="499"/>
                                          </p:stCondLst>
                                        </p:cTn>
                                        <p:tgtEl>
                                          <p:spTgt spid="629785"/>
                                        </p:tgtEl>
                                        <p:attrNameLst>
                                          <p:attrName>style.visibility</p:attrName>
                                        </p:attrNameLst>
                                      </p:cBhvr>
                                      <p:to>
                                        <p:strVal val="hidden"/>
                                      </p:to>
                                    </p:set>
                                  </p:childTnLst>
                                </p:cTn>
                              </p:par>
                              <p:par>
                                <p:cTn id="67" presetID="9" presetClass="exit" presetSubtype="0" fill="hold" grpId="0" nodeType="withEffect">
                                  <p:stCondLst>
                                    <p:cond delay="0"/>
                                  </p:stCondLst>
                                  <p:childTnLst>
                                    <p:animEffect transition="out" filter="dissolve">
                                      <p:cBhvr>
                                        <p:cTn id="68" dur="500"/>
                                        <p:tgtEl>
                                          <p:spTgt spid="629786"/>
                                        </p:tgtEl>
                                      </p:cBhvr>
                                    </p:animEffect>
                                    <p:set>
                                      <p:cBhvr>
                                        <p:cTn id="69" dur="1" fill="hold">
                                          <p:stCondLst>
                                            <p:cond delay="499"/>
                                          </p:stCondLst>
                                        </p:cTn>
                                        <p:tgtEl>
                                          <p:spTgt spid="629786"/>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629819"/>
                                        </p:tgtEl>
                                      </p:cBhvr>
                                    </p:animEffect>
                                    <p:set>
                                      <p:cBhvr>
                                        <p:cTn id="72" dur="1" fill="hold">
                                          <p:stCondLst>
                                            <p:cond delay="499"/>
                                          </p:stCondLst>
                                        </p:cTn>
                                        <p:tgtEl>
                                          <p:spTgt spid="629819"/>
                                        </p:tgtEl>
                                        <p:attrNameLst>
                                          <p:attrName>style.visibility</p:attrName>
                                        </p:attrNameLst>
                                      </p:cBhvr>
                                      <p:to>
                                        <p:strVal val="hidden"/>
                                      </p:to>
                                    </p:set>
                                  </p:childTnLst>
                                </p:cTn>
                              </p:par>
                              <p:par>
                                <p:cTn id="73" presetID="9" presetClass="exit" presetSubtype="0" fill="hold" grpId="0" nodeType="withEffect">
                                  <p:stCondLst>
                                    <p:cond delay="0"/>
                                  </p:stCondLst>
                                  <p:childTnLst>
                                    <p:animEffect transition="out" filter="dissolve">
                                      <p:cBhvr>
                                        <p:cTn id="74" dur="500"/>
                                        <p:tgtEl>
                                          <p:spTgt spid="629787"/>
                                        </p:tgtEl>
                                      </p:cBhvr>
                                    </p:animEffect>
                                    <p:set>
                                      <p:cBhvr>
                                        <p:cTn id="75" dur="1" fill="hold">
                                          <p:stCondLst>
                                            <p:cond delay="499"/>
                                          </p:stCondLst>
                                        </p:cTn>
                                        <p:tgtEl>
                                          <p:spTgt spid="629787"/>
                                        </p:tgtEl>
                                        <p:attrNameLst>
                                          <p:attrName>style.visibility</p:attrName>
                                        </p:attrNameLst>
                                      </p:cBhvr>
                                      <p:to>
                                        <p:strVal val="hidden"/>
                                      </p:to>
                                    </p:set>
                                  </p:childTnLst>
                                </p:cTn>
                              </p:par>
                              <p:par>
                                <p:cTn id="76" presetID="9" presetClass="exit" presetSubtype="0" fill="hold" grpId="0" nodeType="withEffect">
                                  <p:stCondLst>
                                    <p:cond delay="0"/>
                                  </p:stCondLst>
                                  <p:childTnLst>
                                    <p:animEffect transition="out" filter="dissolve">
                                      <p:cBhvr>
                                        <p:cTn id="77" dur="500"/>
                                        <p:tgtEl>
                                          <p:spTgt spid="629788"/>
                                        </p:tgtEl>
                                      </p:cBhvr>
                                    </p:animEffect>
                                    <p:set>
                                      <p:cBhvr>
                                        <p:cTn id="78" dur="1" fill="hold">
                                          <p:stCondLst>
                                            <p:cond delay="499"/>
                                          </p:stCondLst>
                                        </p:cTn>
                                        <p:tgtEl>
                                          <p:spTgt spid="629788"/>
                                        </p:tgtEl>
                                        <p:attrNameLst>
                                          <p:attrName>style.visibility</p:attrName>
                                        </p:attrNameLst>
                                      </p:cBhvr>
                                      <p:to>
                                        <p:strVal val="hidden"/>
                                      </p:to>
                                    </p:set>
                                  </p:childTnLst>
                                </p:cTn>
                              </p:par>
                              <p:par>
                                <p:cTn id="79" presetID="9" presetClass="exit" presetSubtype="0" fill="hold" grpId="0" nodeType="withEffect">
                                  <p:stCondLst>
                                    <p:cond delay="0"/>
                                  </p:stCondLst>
                                  <p:childTnLst>
                                    <p:animEffect transition="out" filter="dissolve">
                                      <p:cBhvr>
                                        <p:cTn id="80" dur="500"/>
                                        <p:tgtEl>
                                          <p:spTgt spid="629789"/>
                                        </p:tgtEl>
                                      </p:cBhvr>
                                    </p:animEffect>
                                    <p:set>
                                      <p:cBhvr>
                                        <p:cTn id="81" dur="1" fill="hold">
                                          <p:stCondLst>
                                            <p:cond delay="499"/>
                                          </p:stCondLst>
                                        </p:cTn>
                                        <p:tgtEl>
                                          <p:spTgt spid="629789"/>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629790"/>
                                        </p:tgtEl>
                                      </p:cBhvr>
                                    </p:animEffect>
                                    <p:set>
                                      <p:cBhvr>
                                        <p:cTn id="84" dur="1" fill="hold">
                                          <p:stCondLst>
                                            <p:cond delay="499"/>
                                          </p:stCondLst>
                                        </p:cTn>
                                        <p:tgtEl>
                                          <p:spTgt spid="629790"/>
                                        </p:tgtEl>
                                        <p:attrNameLst>
                                          <p:attrName>style.visibility</p:attrName>
                                        </p:attrNameLst>
                                      </p:cBhvr>
                                      <p:to>
                                        <p:strVal val="hidden"/>
                                      </p:to>
                                    </p:set>
                                  </p:childTnLst>
                                </p:cTn>
                              </p:par>
                              <p:par>
                                <p:cTn id="85" presetID="9" presetClass="exit" presetSubtype="0" fill="hold" grpId="0" nodeType="withEffect">
                                  <p:stCondLst>
                                    <p:cond delay="0"/>
                                  </p:stCondLst>
                                  <p:childTnLst>
                                    <p:animEffect transition="out" filter="dissolve">
                                      <p:cBhvr>
                                        <p:cTn id="86" dur="500"/>
                                        <p:tgtEl>
                                          <p:spTgt spid="629791"/>
                                        </p:tgtEl>
                                      </p:cBhvr>
                                    </p:animEffect>
                                    <p:set>
                                      <p:cBhvr>
                                        <p:cTn id="87" dur="1" fill="hold">
                                          <p:stCondLst>
                                            <p:cond delay="499"/>
                                          </p:stCondLst>
                                        </p:cTn>
                                        <p:tgtEl>
                                          <p:spTgt spid="629791"/>
                                        </p:tgtEl>
                                        <p:attrNameLst>
                                          <p:attrName>style.visibility</p:attrName>
                                        </p:attrNameLst>
                                      </p:cBhvr>
                                      <p:to>
                                        <p:strVal val="hidden"/>
                                      </p:to>
                                    </p:set>
                                  </p:childTnLst>
                                </p:cTn>
                              </p:par>
                              <p:par>
                                <p:cTn id="88" presetID="9" presetClass="entr" presetSubtype="0" fill="hold" nodeType="withEffect">
                                  <p:stCondLst>
                                    <p:cond delay="0"/>
                                  </p:stCondLst>
                                  <p:childTnLst>
                                    <p:set>
                                      <p:cBhvr>
                                        <p:cTn id="89" dur="1" fill="hold">
                                          <p:stCondLst>
                                            <p:cond delay="0"/>
                                          </p:stCondLst>
                                        </p:cTn>
                                        <p:tgtEl>
                                          <p:spTgt spid="629792"/>
                                        </p:tgtEl>
                                        <p:attrNameLst>
                                          <p:attrName>style.visibility</p:attrName>
                                        </p:attrNameLst>
                                      </p:cBhvr>
                                      <p:to>
                                        <p:strVal val="visible"/>
                                      </p:to>
                                    </p:set>
                                    <p:animEffect transition="in" filter="dissolve">
                                      <p:cBhvr>
                                        <p:cTn id="90" dur="500"/>
                                        <p:tgtEl>
                                          <p:spTgt spid="629792"/>
                                        </p:tgtEl>
                                      </p:cBhvr>
                                    </p:animEffect>
                                  </p:childTnLst>
                                </p:cTn>
                              </p:par>
                              <p:par>
                                <p:cTn id="91" presetID="9" presetClass="entr" presetSubtype="0" fill="hold" nodeType="withEffect">
                                  <p:stCondLst>
                                    <p:cond delay="0"/>
                                  </p:stCondLst>
                                  <p:childTnLst>
                                    <p:set>
                                      <p:cBhvr>
                                        <p:cTn id="92" dur="1" fill="hold">
                                          <p:stCondLst>
                                            <p:cond delay="0"/>
                                          </p:stCondLst>
                                        </p:cTn>
                                        <p:tgtEl>
                                          <p:spTgt spid="629793"/>
                                        </p:tgtEl>
                                        <p:attrNameLst>
                                          <p:attrName>style.visibility</p:attrName>
                                        </p:attrNameLst>
                                      </p:cBhvr>
                                      <p:to>
                                        <p:strVal val="visible"/>
                                      </p:to>
                                    </p:set>
                                    <p:animEffect transition="in" filter="dissolve">
                                      <p:cBhvr>
                                        <p:cTn id="93" dur="500"/>
                                        <p:tgtEl>
                                          <p:spTgt spid="62979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629794"/>
                                        </p:tgtEl>
                                        <p:attrNameLst>
                                          <p:attrName>style.visibility</p:attrName>
                                        </p:attrNameLst>
                                      </p:cBhvr>
                                      <p:to>
                                        <p:strVal val="visible"/>
                                      </p:to>
                                    </p:set>
                                    <p:animEffect transition="in" filter="dissolve">
                                      <p:cBhvr>
                                        <p:cTn id="96" dur="500"/>
                                        <p:tgtEl>
                                          <p:spTgt spid="62979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629795"/>
                                        </p:tgtEl>
                                        <p:attrNameLst>
                                          <p:attrName>style.visibility</p:attrName>
                                        </p:attrNameLst>
                                      </p:cBhvr>
                                      <p:to>
                                        <p:strVal val="visible"/>
                                      </p:to>
                                    </p:set>
                                    <p:animEffect transition="in" filter="dissolve">
                                      <p:cBhvr>
                                        <p:cTn id="99" dur="500"/>
                                        <p:tgtEl>
                                          <p:spTgt spid="629795"/>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629797"/>
                                        </p:tgtEl>
                                        <p:attrNameLst>
                                          <p:attrName>style.visibility</p:attrName>
                                        </p:attrNameLst>
                                      </p:cBhvr>
                                      <p:to>
                                        <p:strVal val="visible"/>
                                      </p:to>
                                    </p:set>
                                    <p:animEffect transition="in" filter="dissolve">
                                      <p:cBhvr>
                                        <p:cTn id="102" dur="500"/>
                                        <p:tgtEl>
                                          <p:spTgt spid="629797"/>
                                        </p:tgtEl>
                                      </p:cBhvr>
                                    </p:animEffect>
                                  </p:childTnLst>
                                </p:cTn>
                              </p:par>
                              <p:par>
                                <p:cTn id="103" presetID="9" presetClass="entr" presetSubtype="0" fill="hold" nodeType="withEffect">
                                  <p:stCondLst>
                                    <p:cond delay="0"/>
                                  </p:stCondLst>
                                  <p:childTnLst>
                                    <p:set>
                                      <p:cBhvr>
                                        <p:cTn id="104" dur="1" fill="hold">
                                          <p:stCondLst>
                                            <p:cond delay="0"/>
                                          </p:stCondLst>
                                        </p:cTn>
                                        <p:tgtEl>
                                          <p:spTgt spid="629798"/>
                                        </p:tgtEl>
                                        <p:attrNameLst>
                                          <p:attrName>style.visibility</p:attrName>
                                        </p:attrNameLst>
                                      </p:cBhvr>
                                      <p:to>
                                        <p:strVal val="visible"/>
                                      </p:to>
                                    </p:set>
                                    <p:animEffect transition="in" filter="dissolve">
                                      <p:cBhvr>
                                        <p:cTn id="105" dur="500"/>
                                        <p:tgtEl>
                                          <p:spTgt spid="629798"/>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629799"/>
                                        </p:tgtEl>
                                        <p:attrNameLst>
                                          <p:attrName>style.visibility</p:attrName>
                                        </p:attrNameLst>
                                      </p:cBhvr>
                                      <p:to>
                                        <p:strVal val="visible"/>
                                      </p:to>
                                    </p:set>
                                    <p:animEffect transition="in" filter="dissolve">
                                      <p:cBhvr>
                                        <p:cTn id="108" dur="500"/>
                                        <p:tgtEl>
                                          <p:spTgt spid="629799"/>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629800"/>
                                        </p:tgtEl>
                                        <p:attrNameLst>
                                          <p:attrName>style.visibility</p:attrName>
                                        </p:attrNameLst>
                                      </p:cBhvr>
                                      <p:to>
                                        <p:strVal val="visible"/>
                                      </p:to>
                                    </p:set>
                                    <p:animEffect transition="in" filter="dissolve">
                                      <p:cBhvr>
                                        <p:cTn id="111" dur="500"/>
                                        <p:tgtEl>
                                          <p:spTgt spid="62980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629801"/>
                                        </p:tgtEl>
                                        <p:attrNameLst>
                                          <p:attrName>style.visibility</p:attrName>
                                        </p:attrNameLst>
                                      </p:cBhvr>
                                      <p:to>
                                        <p:strVal val="visible"/>
                                      </p:to>
                                    </p:set>
                                    <p:animEffect transition="in" filter="dissolve">
                                      <p:cBhvr>
                                        <p:cTn id="114" dur="500"/>
                                        <p:tgtEl>
                                          <p:spTgt spid="629801"/>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629802"/>
                                        </p:tgtEl>
                                        <p:attrNameLst>
                                          <p:attrName>style.visibility</p:attrName>
                                        </p:attrNameLst>
                                      </p:cBhvr>
                                      <p:to>
                                        <p:strVal val="visible"/>
                                      </p:to>
                                    </p:set>
                                    <p:animEffect transition="in" filter="dissolve">
                                      <p:cBhvr>
                                        <p:cTn id="117" dur="500"/>
                                        <p:tgtEl>
                                          <p:spTgt spid="6298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629803"/>
                                        </p:tgtEl>
                                        <p:attrNameLst>
                                          <p:attrName>style.visibility</p:attrName>
                                        </p:attrNameLst>
                                      </p:cBhvr>
                                      <p:to>
                                        <p:strVal val="visible"/>
                                      </p:to>
                                    </p:set>
                                    <p:animEffect transition="in" filter="dissolve">
                                      <p:cBhvr>
                                        <p:cTn id="120" dur="500"/>
                                        <p:tgtEl>
                                          <p:spTgt spid="629803"/>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29804"/>
                                        </p:tgtEl>
                                        <p:attrNameLst>
                                          <p:attrName>style.visibility</p:attrName>
                                        </p:attrNameLst>
                                      </p:cBhvr>
                                      <p:to>
                                        <p:strVal val="visible"/>
                                      </p:to>
                                    </p:set>
                                    <p:animEffect transition="in" filter="dissolve">
                                      <p:cBhvr>
                                        <p:cTn id="123" dur="500"/>
                                        <p:tgtEl>
                                          <p:spTgt spid="629804"/>
                                        </p:tgtEl>
                                      </p:cBhvr>
                                    </p:animEffect>
                                  </p:childTnLst>
                                </p:cTn>
                              </p:par>
                              <p:par>
                                <p:cTn id="124" presetID="9" presetClass="entr" presetSubtype="0" fill="hold" nodeType="withEffect">
                                  <p:stCondLst>
                                    <p:cond delay="0"/>
                                  </p:stCondLst>
                                  <p:childTnLst>
                                    <p:set>
                                      <p:cBhvr>
                                        <p:cTn id="125" dur="1" fill="hold">
                                          <p:stCondLst>
                                            <p:cond delay="0"/>
                                          </p:stCondLst>
                                        </p:cTn>
                                        <p:tgtEl>
                                          <p:spTgt spid="629805"/>
                                        </p:tgtEl>
                                        <p:attrNameLst>
                                          <p:attrName>style.visibility</p:attrName>
                                        </p:attrNameLst>
                                      </p:cBhvr>
                                      <p:to>
                                        <p:strVal val="visible"/>
                                      </p:to>
                                    </p:set>
                                    <p:animEffect transition="in" filter="dissolve">
                                      <p:cBhvr>
                                        <p:cTn id="126" dur="500"/>
                                        <p:tgtEl>
                                          <p:spTgt spid="629805"/>
                                        </p:tgtEl>
                                      </p:cBhvr>
                                    </p:animEffect>
                                  </p:childTnLst>
                                </p:cTn>
                              </p:par>
                              <p:par>
                                <p:cTn id="127" presetID="9" presetClass="entr" presetSubtype="0" fill="hold" nodeType="withEffect">
                                  <p:stCondLst>
                                    <p:cond delay="0"/>
                                  </p:stCondLst>
                                  <p:childTnLst>
                                    <p:set>
                                      <p:cBhvr>
                                        <p:cTn id="128" dur="1" fill="hold">
                                          <p:stCondLst>
                                            <p:cond delay="0"/>
                                          </p:stCondLst>
                                        </p:cTn>
                                        <p:tgtEl>
                                          <p:spTgt spid="629806"/>
                                        </p:tgtEl>
                                        <p:attrNameLst>
                                          <p:attrName>style.visibility</p:attrName>
                                        </p:attrNameLst>
                                      </p:cBhvr>
                                      <p:to>
                                        <p:strVal val="visible"/>
                                      </p:to>
                                    </p:set>
                                    <p:animEffect transition="in" filter="dissolve">
                                      <p:cBhvr>
                                        <p:cTn id="129" dur="500"/>
                                        <p:tgtEl>
                                          <p:spTgt spid="629806"/>
                                        </p:tgtEl>
                                      </p:cBhvr>
                                    </p:animEffect>
                                  </p:childTnLst>
                                </p:cTn>
                              </p:par>
                              <p:par>
                                <p:cTn id="130" presetID="9" presetClass="entr" presetSubtype="0" fill="hold" nodeType="withEffect">
                                  <p:stCondLst>
                                    <p:cond delay="0"/>
                                  </p:stCondLst>
                                  <p:childTnLst>
                                    <p:set>
                                      <p:cBhvr>
                                        <p:cTn id="131" dur="1" fill="hold">
                                          <p:stCondLst>
                                            <p:cond delay="0"/>
                                          </p:stCondLst>
                                        </p:cTn>
                                        <p:tgtEl>
                                          <p:spTgt spid="629807"/>
                                        </p:tgtEl>
                                        <p:attrNameLst>
                                          <p:attrName>style.visibility</p:attrName>
                                        </p:attrNameLst>
                                      </p:cBhvr>
                                      <p:to>
                                        <p:strVal val="visible"/>
                                      </p:to>
                                    </p:set>
                                    <p:animEffect transition="in" filter="dissolve">
                                      <p:cBhvr>
                                        <p:cTn id="132" dur="500"/>
                                        <p:tgtEl>
                                          <p:spTgt spid="629807"/>
                                        </p:tgtEl>
                                      </p:cBhvr>
                                    </p:animEffect>
                                  </p:childTnLst>
                                </p:cTn>
                              </p:par>
                              <p:par>
                                <p:cTn id="133" presetID="9" presetClass="entr" presetSubtype="0" fill="hold" nodeType="withEffect">
                                  <p:stCondLst>
                                    <p:cond delay="0"/>
                                  </p:stCondLst>
                                  <p:childTnLst>
                                    <p:set>
                                      <p:cBhvr>
                                        <p:cTn id="134" dur="1" fill="hold">
                                          <p:stCondLst>
                                            <p:cond delay="0"/>
                                          </p:stCondLst>
                                        </p:cTn>
                                        <p:tgtEl>
                                          <p:spTgt spid="629808"/>
                                        </p:tgtEl>
                                        <p:attrNameLst>
                                          <p:attrName>style.visibility</p:attrName>
                                        </p:attrNameLst>
                                      </p:cBhvr>
                                      <p:to>
                                        <p:strVal val="visible"/>
                                      </p:to>
                                    </p:set>
                                    <p:animEffect transition="in" filter="dissolve">
                                      <p:cBhvr>
                                        <p:cTn id="135" dur="500"/>
                                        <p:tgtEl>
                                          <p:spTgt spid="629808"/>
                                        </p:tgtEl>
                                      </p:cBhvr>
                                    </p:animEffect>
                                  </p:childTnLst>
                                </p:cTn>
                              </p:par>
                              <p:par>
                                <p:cTn id="136" presetID="9" presetClass="entr" presetSubtype="0" fill="hold" nodeType="withEffect">
                                  <p:stCondLst>
                                    <p:cond delay="0"/>
                                  </p:stCondLst>
                                  <p:childTnLst>
                                    <p:set>
                                      <p:cBhvr>
                                        <p:cTn id="137" dur="1" fill="hold">
                                          <p:stCondLst>
                                            <p:cond delay="0"/>
                                          </p:stCondLst>
                                        </p:cTn>
                                        <p:tgtEl>
                                          <p:spTgt spid="629809"/>
                                        </p:tgtEl>
                                        <p:attrNameLst>
                                          <p:attrName>style.visibility</p:attrName>
                                        </p:attrNameLst>
                                      </p:cBhvr>
                                      <p:to>
                                        <p:strVal val="visible"/>
                                      </p:to>
                                    </p:set>
                                    <p:animEffect transition="in" filter="dissolve">
                                      <p:cBhvr>
                                        <p:cTn id="138" dur="500"/>
                                        <p:tgtEl>
                                          <p:spTgt spid="62980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9810"/>
                                        </p:tgtEl>
                                        <p:attrNameLst>
                                          <p:attrName>style.visibility</p:attrName>
                                        </p:attrNameLst>
                                      </p:cBhvr>
                                      <p:to>
                                        <p:strVal val="visible"/>
                                      </p:to>
                                    </p:set>
                                    <p:animEffect transition="in" filter="dissolve">
                                      <p:cBhvr>
                                        <p:cTn id="141" dur="500"/>
                                        <p:tgtEl>
                                          <p:spTgt spid="629810"/>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29811"/>
                                        </p:tgtEl>
                                        <p:attrNameLst>
                                          <p:attrName>style.visibility</p:attrName>
                                        </p:attrNameLst>
                                      </p:cBhvr>
                                      <p:to>
                                        <p:strVal val="visible"/>
                                      </p:to>
                                    </p:set>
                                    <p:animEffect transition="in" filter="dissolve">
                                      <p:cBhvr>
                                        <p:cTn id="144" dur="500"/>
                                        <p:tgtEl>
                                          <p:spTgt spid="629811"/>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29812"/>
                                        </p:tgtEl>
                                        <p:attrNameLst>
                                          <p:attrName>style.visibility</p:attrName>
                                        </p:attrNameLst>
                                      </p:cBhvr>
                                      <p:to>
                                        <p:strVal val="visible"/>
                                      </p:to>
                                    </p:set>
                                    <p:animEffect transition="in" filter="dissolve">
                                      <p:cBhvr>
                                        <p:cTn id="147" dur="500"/>
                                        <p:tgtEl>
                                          <p:spTgt spid="629812"/>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629813"/>
                                        </p:tgtEl>
                                        <p:attrNameLst>
                                          <p:attrName>style.visibility</p:attrName>
                                        </p:attrNameLst>
                                      </p:cBhvr>
                                      <p:to>
                                        <p:strVal val="visible"/>
                                      </p:to>
                                    </p:set>
                                    <p:animEffect transition="in" filter="dissolve">
                                      <p:cBhvr>
                                        <p:cTn id="150" dur="500"/>
                                        <p:tgtEl>
                                          <p:spTgt spid="629813"/>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629814"/>
                                        </p:tgtEl>
                                        <p:attrNameLst>
                                          <p:attrName>style.visibility</p:attrName>
                                        </p:attrNameLst>
                                      </p:cBhvr>
                                      <p:to>
                                        <p:strVal val="visible"/>
                                      </p:to>
                                    </p:set>
                                    <p:animEffect transition="in" filter="dissolve">
                                      <p:cBhvr>
                                        <p:cTn id="153" dur="500"/>
                                        <p:tgtEl>
                                          <p:spTgt spid="629814"/>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629815"/>
                                        </p:tgtEl>
                                        <p:attrNameLst>
                                          <p:attrName>style.visibility</p:attrName>
                                        </p:attrNameLst>
                                      </p:cBhvr>
                                      <p:to>
                                        <p:strVal val="visible"/>
                                      </p:to>
                                    </p:set>
                                    <p:animEffect transition="in" filter="dissolve">
                                      <p:cBhvr>
                                        <p:cTn id="156" dur="500"/>
                                        <p:tgtEl>
                                          <p:spTgt spid="629815"/>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29816"/>
                                        </p:tgtEl>
                                        <p:attrNameLst>
                                          <p:attrName>style.visibility</p:attrName>
                                        </p:attrNameLst>
                                      </p:cBhvr>
                                      <p:to>
                                        <p:strVal val="visible"/>
                                      </p:to>
                                    </p:set>
                                    <p:animEffect transition="in" filter="dissolve">
                                      <p:cBhvr>
                                        <p:cTn id="159" dur="500"/>
                                        <p:tgtEl>
                                          <p:spTgt spid="629816"/>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29817"/>
                                        </p:tgtEl>
                                        <p:attrNameLst>
                                          <p:attrName>style.visibility</p:attrName>
                                        </p:attrNameLst>
                                      </p:cBhvr>
                                      <p:to>
                                        <p:strVal val="visible"/>
                                      </p:to>
                                    </p:set>
                                    <p:animEffect transition="in" filter="dissolve">
                                      <p:cBhvr>
                                        <p:cTn id="162" dur="500"/>
                                        <p:tgtEl>
                                          <p:spTgt spid="629817"/>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29818"/>
                                        </p:tgtEl>
                                        <p:attrNameLst>
                                          <p:attrName>style.visibility</p:attrName>
                                        </p:attrNameLst>
                                      </p:cBhvr>
                                      <p:to>
                                        <p:strVal val="visible"/>
                                      </p:to>
                                    </p:set>
                                    <p:animEffect transition="in" filter="dissolve">
                                      <p:cBhvr>
                                        <p:cTn id="165" dur="500"/>
                                        <p:tgtEl>
                                          <p:spTgt spid="62981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9" presetClass="entr" presetSubtype="0" fill="hold" nodeType="clickEffect">
                                  <p:stCondLst>
                                    <p:cond delay="0"/>
                                  </p:stCondLst>
                                  <p:childTnLst>
                                    <p:set>
                                      <p:cBhvr>
                                        <p:cTn id="169" dur="1" fill="hold">
                                          <p:stCondLst>
                                            <p:cond delay="0"/>
                                          </p:stCondLst>
                                        </p:cTn>
                                        <p:tgtEl>
                                          <p:spTgt spid="629762">
                                            <p:txEl>
                                              <p:pRg st="1" end="1"/>
                                            </p:txEl>
                                          </p:spTgt>
                                        </p:tgtEl>
                                        <p:attrNameLst>
                                          <p:attrName>style.visibility</p:attrName>
                                        </p:attrNameLst>
                                      </p:cBhvr>
                                      <p:to>
                                        <p:strVal val="visible"/>
                                      </p:to>
                                    </p:set>
                                    <p:animEffect transition="in" filter="dissolve">
                                      <p:cBhvr>
                                        <p:cTn id="170" dur="500"/>
                                        <p:tgtEl>
                                          <p:spTgt spid="629762">
                                            <p:txEl>
                                              <p:pRg st="1" end="1"/>
                                            </p:txEl>
                                          </p:spTgt>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9" presetClass="entr" presetSubtype="0" fill="hold" nodeType="clickEffect">
                                  <p:stCondLst>
                                    <p:cond delay="0"/>
                                  </p:stCondLst>
                                  <p:childTnLst>
                                    <p:set>
                                      <p:cBhvr>
                                        <p:cTn id="174" dur="1" fill="hold">
                                          <p:stCondLst>
                                            <p:cond delay="0"/>
                                          </p:stCondLst>
                                        </p:cTn>
                                        <p:tgtEl>
                                          <p:spTgt spid="629762">
                                            <p:txEl>
                                              <p:pRg st="2" end="2"/>
                                            </p:txEl>
                                          </p:spTgt>
                                        </p:tgtEl>
                                        <p:attrNameLst>
                                          <p:attrName>style.visibility</p:attrName>
                                        </p:attrNameLst>
                                      </p:cBhvr>
                                      <p:to>
                                        <p:strVal val="visible"/>
                                      </p:to>
                                    </p:set>
                                    <p:animEffect transition="in" filter="dissolve">
                                      <p:cBhvr>
                                        <p:cTn id="175" dur="500"/>
                                        <p:tgtEl>
                                          <p:spTgt spid="6297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7" grpId="0"/>
      <p:bldP spid="629768" grpId="0"/>
      <p:bldP spid="629769" grpId="0"/>
      <p:bldP spid="629770" grpId="0"/>
      <p:bldP spid="629771" grpId="0"/>
      <p:bldP spid="629776" grpId="0"/>
      <p:bldP spid="629777" grpId="0"/>
      <p:bldP spid="629778" grpId="0"/>
      <p:bldP spid="629780" grpId="0"/>
      <p:bldP spid="629783" grpId="0"/>
      <p:bldP spid="629784" grpId="0"/>
      <p:bldP spid="629786" grpId="0"/>
      <p:bldP spid="629787" grpId="0"/>
      <p:bldP spid="629788" grpId="0"/>
      <p:bldP spid="629789" grpId="0"/>
      <p:bldP spid="629791" grpId="0"/>
      <p:bldP spid="629794" grpId="0"/>
      <p:bldP spid="629795" grpId="0"/>
      <p:bldP spid="629797" grpId="0"/>
      <p:bldP spid="629799" grpId="0"/>
      <p:bldP spid="629800" grpId="0"/>
      <p:bldP spid="629801" grpId="0"/>
      <p:bldP spid="629802" grpId="0"/>
      <p:bldP spid="629803" grpId="0"/>
      <p:bldP spid="629804" grpId="0"/>
      <p:bldP spid="629810" grpId="0"/>
      <p:bldP spid="629811" grpId="0"/>
      <p:bldP spid="629812" grpId="0"/>
      <p:bldP spid="629813" grpId="0"/>
      <p:bldP spid="629814" grpId="0"/>
      <p:bldP spid="629815" grpId="0"/>
      <p:bldP spid="629816" grpId="0"/>
      <p:bldP spid="629817" grpId="0"/>
      <p:bldP spid="629818" grpId="0"/>
      <p:bldP spid="62981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Replace the pivot value with the last element of List 1.</a:t>
            </a:r>
          </a:p>
          <a:p>
            <a:pPr>
              <a:spcBef>
                <a:spcPct val="20000"/>
              </a:spcBef>
              <a:buFontTx/>
              <a:buBlip>
                <a:blip r:embed="rId3"/>
              </a:buBlip>
            </a:pPr>
            <a:r>
              <a:rPr lang="en-IN" altLang="en-US" sz="2000">
                <a:solidFill>
                  <a:schemeClr val="accent2"/>
                </a:solidFill>
              </a:rPr>
              <a:t>The pivot value, 28 is now placed at its correct position in the list.</a:t>
            </a:r>
            <a:endParaRPr lang="en-US" altLang="en-US">
              <a:solidFill>
                <a:schemeClr val="accent2"/>
              </a:solidFill>
            </a:endParaRPr>
          </a:p>
        </p:txBody>
      </p:sp>
      <p:sp>
        <p:nvSpPr>
          <p:cNvPr id="63181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1813" name="Text Box 5"/>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1814" name="AutoShape 6"/>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15" name="Line 7"/>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17" name="Text Box 9"/>
          <p:cNvSpPr txBox="1">
            <a:spLocks noChangeArrowheads="1"/>
          </p:cNvSpPr>
          <p:nvPr/>
        </p:nvSpPr>
        <p:spPr bwMode="auto">
          <a:xfrm>
            <a:off x="29591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1818" name="Text Box 10"/>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1819" name="Text Box 11"/>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1820" name="AutoShape 12"/>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21" name="Text Box 13"/>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1822" name="Text Box 14"/>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1823" name="Text Box 15"/>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1824" name="Text Box 16"/>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1826" name="Text Box 18"/>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1827" name="Line 19"/>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28" name="Line 20"/>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29" name="Line 21"/>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30" name="Line 22"/>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31" name="Line 23"/>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41" name="AutoShape 33"/>
          <p:cNvSpPr>
            <a:spLocks noChangeArrowheads="1"/>
          </p:cNvSpPr>
          <p:nvPr/>
        </p:nvSpPr>
        <p:spPr bwMode="auto">
          <a:xfrm>
            <a:off x="2286000" y="4010025"/>
            <a:ext cx="1295400" cy="533400"/>
          </a:xfrm>
          <a:prstGeom prst="roundRect">
            <a:avLst>
              <a:gd name="adj" fmla="val 16667"/>
            </a:avLst>
          </a:prstGeom>
          <a:noFill/>
          <a:ln w="38100">
            <a:solidFill>
              <a:srgbClr val="CC0000"/>
            </a:solidFill>
            <a:round/>
            <a:headEnd/>
            <a:tailEnd/>
          </a:ln>
          <a:effectLst/>
          <a:extLst>
            <a:ext uri="{909E8E84-426E-40DD-AFC4-6F175D3DCCD1}">
              <a14:hiddenFill xmlns:a14="http://schemas.microsoft.com/office/drawing/2010/main">
                <a:gradFill rotWithShape="1">
                  <a:gsLst>
                    <a:gs pos="0">
                      <a:srgbClr val="FFFF66"/>
                    </a:gs>
                    <a:gs pos="100000">
                      <a:srgbClr val="FFFF66">
                        <a:gamma/>
                        <a:shade val="46275"/>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842" name="Line 34"/>
          <p:cNvSpPr>
            <a:spLocks noChangeShapeType="1"/>
          </p:cNvSpPr>
          <p:nvPr/>
        </p:nvSpPr>
        <p:spPr bwMode="auto">
          <a:xfrm>
            <a:off x="2895600" y="402431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1843" name="Text Box 35"/>
          <p:cNvSpPr txBox="1">
            <a:spLocks noChangeArrowheads="1"/>
          </p:cNvSpPr>
          <p:nvPr/>
        </p:nvSpPr>
        <p:spPr bwMode="auto">
          <a:xfrm>
            <a:off x="2490788"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31844" name="Text Box 36"/>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1846" name="Text Box 38"/>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1847" name="Text Box 39"/>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1848" name="Text Box 40"/>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1849" name="Text Box 41"/>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1850" name="Text Box 42"/>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1851" name="Text Box 43"/>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1852" name="Text Box 44"/>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1853" name="Text Box 45"/>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1856" name="Text Box 48"/>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31857" name="Text Box 49"/>
          <p:cNvSpPr txBox="1">
            <a:spLocks noChangeArrowheads="1"/>
          </p:cNvSpPr>
          <p:nvPr/>
        </p:nvSpPr>
        <p:spPr bwMode="auto">
          <a:xfrm>
            <a:off x="2349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1859" name="Text Box 51"/>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1810">
                                            <p:txEl>
                                              <p:pRg st="0" end="0"/>
                                            </p:txEl>
                                          </p:spTgt>
                                        </p:tgtEl>
                                        <p:attrNameLst>
                                          <p:attrName>style.visibility</p:attrName>
                                        </p:attrNameLst>
                                      </p:cBhvr>
                                      <p:to>
                                        <p:strVal val="visible"/>
                                      </p:to>
                                    </p:set>
                                    <p:animEffect transition="in" filter="dissolve">
                                      <p:cBhvr>
                                        <p:cTn id="7" dur="500"/>
                                        <p:tgtEl>
                                          <p:spTgt spid="6318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31842"/>
                                        </p:tgtEl>
                                        <p:attrNameLst>
                                          <p:attrName>style.visibility</p:attrName>
                                        </p:attrNameLst>
                                      </p:cBhvr>
                                      <p:to>
                                        <p:strVal val="visible"/>
                                      </p:to>
                                    </p:set>
                                    <p:anim calcmode="lin" valueType="num">
                                      <p:cBhvr>
                                        <p:cTn id="12" dur="500" fill="hold"/>
                                        <p:tgtEl>
                                          <p:spTgt spid="631842"/>
                                        </p:tgtEl>
                                        <p:attrNameLst>
                                          <p:attrName>ppt_w</p:attrName>
                                        </p:attrNameLst>
                                      </p:cBhvr>
                                      <p:tavLst>
                                        <p:tav tm="0">
                                          <p:val>
                                            <p:fltVal val="0"/>
                                          </p:val>
                                        </p:tav>
                                        <p:tav tm="100000">
                                          <p:val>
                                            <p:strVal val="#ppt_w"/>
                                          </p:val>
                                        </p:tav>
                                      </p:tavLst>
                                    </p:anim>
                                    <p:anim calcmode="lin" valueType="num">
                                      <p:cBhvr>
                                        <p:cTn id="13" dur="500" fill="hold"/>
                                        <p:tgtEl>
                                          <p:spTgt spid="631842"/>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631841"/>
                                        </p:tgtEl>
                                        <p:attrNameLst>
                                          <p:attrName>style.visibility</p:attrName>
                                        </p:attrNameLst>
                                      </p:cBhvr>
                                      <p:to>
                                        <p:strVal val="visible"/>
                                      </p:to>
                                    </p:set>
                                    <p:anim calcmode="lin" valueType="num">
                                      <p:cBhvr>
                                        <p:cTn id="16" dur="500" fill="hold"/>
                                        <p:tgtEl>
                                          <p:spTgt spid="631841"/>
                                        </p:tgtEl>
                                        <p:attrNameLst>
                                          <p:attrName>ppt_w</p:attrName>
                                        </p:attrNameLst>
                                      </p:cBhvr>
                                      <p:tavLst>
                                        <p:tav tm="0">
                                          <p:val>
                                            <p:fltVal val="0"/>
                                          </p:val>
                                        </p:tav>
                                        <p:tav tm="100000">
                                          <p:val>
                                            <p:strVal val="#ppt_w"/>
                                          </p:val>
                                        </p:tav>
                                      </p:tavLst>
                                    </p:anim>
                                    <p:anim calcmode="lin" valueType="num">
                                      <p:cBhvr>
                                        <p:cTn id="17" dur="500" fill="hold"/>
                                        <p:tgtEl>
                                          <p:spTgt spid="631841"/>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631843"/>
                                        </p:tgtEl>
                                        <p:attrNameLst>
                                          <p:attrName>style.visibility</p:attrName>
                                        </p:attrNameLst>
                                      </p:cBhvr>
                                      <p:to>
                                        <p:strVal val="visible"/>
                                      </p:to>
                                    </p:set>
                                    <p:anim calcmode="lin" valueType="num">
                                      <p:cBhvr>
                                        <p:cTn id="20" dur="500" fill="hold"/>
                                        <p:tgtEl>
                                          <p:spTgt spid="631843"/>
                                        </p:tgtEl>
                                        <p:attrNameLst>
                                          <p:attrName>ppt_w</p:attrName>
                                        </p:attrNameLst>
                                      </p:cBhvr>
                                      <p:tavLst>
                                        <p:tav tm="0">
                                          <p:val>
                                            <p:fltVal val="0"/>
                                          </p:val>
                                        </p:tav>
                                        <p:tav tm="100000">
                                          <p:val>
                                            <p:strVal val="#ppt_w"/>
                                          </p:val>
                                        </p:tav>
                                      </p:tavLst>
                                    </p:anim>
                                    <p:anim calcmode="lin" valueType="num">
                                      <p:cBhvr>
                                        <p:cTn id="21" dur="500" fill="hold"/>
                                        <p:tgtEl>
                                          <p:spTgt spid="631843"/>
                                        </p:tgtEl>
                                        <p:attrNameLst>
                                          <p:attrName>ppt_h</p:attrName>
                                        </p:attrNameLst>
                                      </p:cBhvr>
                                      <p:tavLst>
                                        <p:tav tm="0">
                                          <p:val>
                                            <p:fltVal val="0"/>
                                          </p:val>
                                        </p:tav>
                                        <p:tav tm="100000">
                                          <p:val>
                                            <p:strVal val="#ppt_h"/>
                                          </p:val>
                                        </p:tav>
                                      </p:tavLst>
                                    </p:anim>
                                  </p:childTnLst>
                                </p:cTn>
                              </p:par>
                              <p:par>
                                <p:cTn id="22" presetID="9" presetClass="exit" presetSubtype="0" fill="hold" grpId="0" nodeType="withEffect">
                                  <p:stCondLst>
                                    <p:cond delay="0"/>
                                  </p:stCondLst>
                                  <p:childTnLst>
                                    <p:animEffect transition="out" filter="dissolve">
                                      <p:cBhvr>
                                        <p:cTn id="23" dur="500"/>
                                        <p:tgtEl>
                                          <p:spTgt spid="631857"/>
                                        </p:tgtEl>
                                      </p:cBhvr>
                                    </p:animEffect>
                                    <p:set>
                                      <p:cBhvr>
                                        <p:cTn id="24" dur="1" fill="hold">
                                          <p:stCondLst>
                                            <p:cond delay="499"/>
                                          </p:stCondLst>
                                        </p:cTn>
                                        <p:tgtEl>
                                          <p:spTgt spid="631857"/>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31817"/>
                                        </p:tgtEl>
                                      </p:cBhvr>
                                    </p:animEffect>
                                    <p:set>
                                      <p:cBhvr>
                                        <p:cTn id="27" dur="1" fill="hold">
                                          <p:stCondLst>
                                            <p:cond delay="499"/>
                                          </p:stCondLst>
                                        </p:cTn>
                                        <p:tgtEl>
                                          <p:spTgt spid="631817"/>
                                        </p:tgtEl>
                                        <p:attrNameLst>
                                          <p:attrName>style.visibility</p:attrName>
                                        </p:attrNameLst>
                                      </p:cBhvr>
                                      <p:to>
                                        <p:strVal val="hidden"/>
                                      </p:to>
                                    </p:set>
                                  </p:childTnLst>
                                </p:cTn>
                              </p:par>
                              <p:par>
                                <p:cTn id="28" presetID="9" presetClass="entr" presetSubtype="0" fill="hold" grpId="0" nodeType="withEffect">
                                  <p:stCondLst>
                                    <p:cond delay="0"/>
                                  </p:stCondLst>
                                  <p:childTnLst>
                                    <p:set>
                                      <p:cBhvr>
                                        <p:cTn id="29" dur="1" fill="hold">
                                          <p:stCondLst>
                                            <p:cond delay="0"/>
                                          </p:stCondLst>
                                        </p:cTn>
                                        <p:tgtEl>
                                          <p:spTgt spid="631859"/>
                                        </p:tgtEl>
                                        <p:attrNameLst>
                                          <p:attrName>style.visibility</p:attrName>
                                        </p:attrNameLst>
                                      </p:cBhvr>
                                      <p:to>
                                        <p:strVal val="visible"/>
                                      </p:to>
                                    </p:set>
                                    <p:animEffect transition="in" filter="dissolve">
                                      <p:cBhvr>
                                        <p:cTn id="30" dur="500"/>
                                        <p:tgtEl>
                                          <p:spTgt spid="6318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31844"/>
                                        </p:tgtEl>
                                        <p:attrNameLst>
                                          <p:attrName>style.visibility</p:attrName>
                                        </p:attrNameLst>
                                      </p:cBhvr>
                                      <p:to>
                                        <p:strVal val="visible"/>
                                      </p:to>
                                    </p:set>
                                    <p:animEffect transition="in" filter="dissolve">
                                      <p:cBhvr>
                                        <p:cTn id="33" dur="500"/>
                                        <p:tgtEl>
                                          <p:spTgt spid="6318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0" fill="hold" grpId="1" nodeType="clickEffect">
                                  <p:stCondLst>
                                    <p:cond delay="0"/>
                                  </p:stCondLst>
                                  <p:childTnLst>
                                    <p:anim calcmode="lin" valueType="num">
                                      <p:cBhvr>
                                        <p:cTn id="37" dur="500"/>
                                        <p:tgtEl>
                                          <p:spTgt spid="631843"/>
                                        </p:tgtEl>
                                        <p:attrNameLst>
                                          <p:attrName>ppt_w</p:attrName>
                                        </p:attrNameLst>
                                      </p:cBhvr>
                                      <p:tavLst>
                                        <p:tav tm="0">
                                          <p:val>
                                            <p:strVal val="ppt_w"/>
                                          </p:val>
                                        </p:tav>
                                        <p:tav tm="100000">
                                          <p:val>
                                            <p:fltVal val="0"/>
                                          </p:val>
                                        </p:tav>
                                      </p:tavLst>
                                    </p:anim>
                                    <p:anim calcmode="lin" valueType="num">
                                      <p:cBhvr>
                                        <p:cTn id="38" dur="500"/>
                                        <p:tgtEl>
                                          <p:spTgt spid="631843"/>
                                        </p:tgtEl>
                                        <p:attrNameLst>
                                          <p:attrName>ppt_h</p:attrName>
                                        </p:attrNameLst>
                                      </p:cBhvr>
                                      <p:tavLst>
                                        <p:tav tm="0">
                                          <p:val>
                                            <p:strVal val="ppt_h"/>
                                          </p:val>
                                        </p:tav>
                                        <p:tav tm="100000">
                                          <p:val>
                                            <p:fltVal val="0"/>
                                          </p:val>
                                        </p:tav>
                                      </p:tavLst>
                                    </p:anim>
                                    <p:animEffect transition="out" filter="fade">
                                      <p:cBhvr>
                                        <p:cTn id="39" dur="500"/>
                                        <p:tgtEl>
                                          <p:spTgt spid="631843"/>
                                        </p:tgtEl>
                                      </p:cBhvr>
                                    </p:animEffect>
                                    <p:set>
                                      <p:cBhvr>
                                        <p:cTn id="40" dur="1" fill="hold">
                                          <p:stCondLst>
                                            <p:cond delay="499"/>
                                          </p:stCondLst>
                                        </p:cTn>
                                        <p:tgtEl>
                                          <p:spTgt spid="631843"/>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31842"/>
                                        </p:tgtEl>
                                      </p:cBhvr>
                                    </p:animEffect>
                                    <p:set>
                                      <p:cBhvr>
                                        <p:cTn id="43" dur="1" fill="hold">
                                          <p:stCondLst>
                                            <p:cond delay="499"/>
                                          </p:stCondLst>
                                        </p:cTn>
                                        <p:tgtEl>
                                          <p:spTgt spid="631842"/>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31841"/>
                                        </p:tgtEl>
                                      </p:cBhvr>
                                    </p:animEffect>
                                    <p:set>
                                      <p:cBhvr>
                                        <p:cTn id="46" dur="1" fill="hold">
                                          <p:stCondLst>
                                            <p:cond delay="499"/>
                                          </p:stCondLst>
                                        </p:cTn>
                                        <p:tgtEl>
                                          <p:spTgt spid="63184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631810">
                                            <p:txEl>
                                              <p:pRg st="1" end="1"/>
                                            </p:txEl>
                                          </p:spTgt>
                                        </p:tgtEl>
                                        <p:attrNameLst>
                                          <p:attrName>style.visibility</p:attrName>
                                        </p:attrNameLst>
                                      </p:cBhvr>
                                      <p:to>
                                        <p:strVal val="visible"/>
                                      </p:to>
                                    </p:set>
                                    <p:animEffect transition="in" filter="dissolve">
                                      <p:cBhvr>
                                        <p:cTn id="51" dur="500"/>
                                        <p:tgtEl>
                                          <p:spTgt spid="6318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7" grpId="0"/>
      <p:bldP spid="631843" grpId="0"/>
      <p:bldP spid="631843" grpId="1"/>
      <p:bldP spid="631844" grpId="0"/>
      <p:bldP spid="631857" grpId="0"/>
      <p:bldP spid="63185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Truncate the last element, that is, pivot from List 1.</a:t>
            </a:r>
            <a:endParaRPr lang="en-US" altLang="en-US" sz="2000">
              <a:solidFill>
                <a:schemeClr val="accent2"/>
              </a:solidFill>
            </a:endParaRPr>
          </a:p>
        </p:txBody>
      </p:sp>
      <p:sp>
        <p:nvSpPr>
          <p:cNvPr id="63385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3867" name="Text Box 11"/>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3868" name="AutoShape 12"/>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69" name="Text Box 13"/>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3870" name="Text Box 14"/>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3871" name="Text Box 15"/>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3872" name="Text Box 16"/>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3874" name="Text Box 18"/>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3875" name="Line 19"/>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876" name="Line 20"/>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877" name="Line 21"/>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878" name="Line 22"/>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879" name="Line 23"/>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899" name="Text Box 43"/>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3902" name="Text Box 46"/>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3903" name="Text Box 47"/>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3904" name="Text Box 48"/>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3905" name="Text Box 49"/>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3906" name="Text Box 50"/>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3907" name="Text Box 51"/>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3908" name="AutoShape 52"/>
          <p:cNvSpPr>
            <a:spLocks noChangeArrowheads="1"/>
          </p:cNvSpPr>
          <p:nvPr/>
        </p:nvSpPr>
        <p:spPr bwMode="auto">
          <a:xfrm>
            <a:off x="2273300" y="4005263"/>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09" name="Line 53"/>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10" name="Text Box 54"/>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3912" name="Text Box 56"/>
          <p:cNvSpPr txBox="1">
            <a:spLocks noChangeArrowheads="1"/>
          </p:cNvSpPr>
          <p:nvPr/>
        </p:nvSpPr>
        <p:spPr bwMode="auto">
          <a:xfrm>
            <a:off x="30353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33913" name="Text Box 57"/>
          <p:cNvSpPr txBox="1">
            <a:spLocks noChangeArrowheads="1"/>
          </p:cNvSpPr>
          <p:nvPr/>
        </p:nvSpPr>
        <p:spPr bwMode="auto">
          <a:xfrm>
            <a:off x="25019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3914" name="Text Box 58"/>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3915" name="Text Box 59"/>
          <p:cNvSpPr txBox="1">
            <a:spLocks noChangeArrowheads="1"/>
          </p:cNvSpPr>
          <p:nvPr/>
        </p:nvSpPr>
        <p:spPr bwMode="auto">
          <a:xfrm>
            <a:off x="29718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33917" name="Line 61"/>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3918" name="Text Box 62"/>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3921" name="AutoShape 65"/>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922" name="Text Box 66"/>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3923" name="Text Box 67"/>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3924" name="Text Box 68"/>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3925" name="Text Box 69"/>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3858">
                                            <p:txEl>
                                              <p:pRg st="0" end="0"/>
                                            </p:txEl>
                                          </p:spTgt>
                                        </p:tgtEl>
                                        <p:attrNameLst>
                                          <p:attrName>style.visibility</p:attrName>
                                        </p:attrNameLst>
                                      </p:cBhvr>
                                      <p:to>
                                        <p:strVal val="visible"/>
                                      </p:to>
                                    </p:set>
                                    <p:animEffect transition="in" filter="dissolve">
                                      <p:cBhvr>
                                        <p:cTn id="7" dur="500"/>
                                        <p:tgtEl>
                                          <p:spTgt spid="633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633907"/>
                                        </p:tgtEl>
                                      </p:cBhvr>
                                    </p:animEffect>
                                    <p:set>
                                      <p:cBhvr>
                                        <p:cTn id="12" dur="1" fill="hold">
                                          <p:stCondLst>
                                            <p:cond delay="499"/>
                                          </p:stCondLst>
                                        </p:cTn>
                                        <p:tgtEl>
                                          <p:spTgt spid="633907"/>
                                        </p:tgtEl>
                                        <p:attrNameLst>
                                          <p:attrName>style.visibility</p:attrName>
                                        </p:attrNameLst>
                                      </p:cBhvr>
                                      <p:to>
                                        <p:strVal val="hidden"/>
                                      </p:to>
                                    </p:set>
                                  </p:childTnLst>
                                </p:cTn>
                              </p:par>
                              <p:par>
                                <p:cTn id="13" presetID="9" presetClass="exit" presetSubtype="0" fill="hold" nodeType="withEffect">
                                  <p:stCondLst>
                                    <p:cond delay="0"/>
                                  </p:stCondLst>
                                  <p:childTnLst>
                                    <p:animEffect transition="out" filter="dissolve">
                                      <p:cBhvr>
                                        <p:cTn id="14" dur="500"/>
                                        <p:tgtEl>
                                          <p:spTgt spid="633908"/>
                                        </p:tgtEl>
                                      </p:cBhvr>
                                    </p:animEffect>
                                    <p:set>
                                      <p:cBhvr>
                                        <p:cTn id="15" dur="1" fill="hold">
                                          <p:stCondLst>
                                            <p:cond delay="499"/>
                                          </p:stCondLst>
                                        </p:cTn>
                                        <p:tgtEl>
                                          <p:spTgt spid="633908"/>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633909"/>
                                        </p:tgtEl>
                                      </p:cBhvr>
                                    </p:animEffect>
                                    <p:set>
                                      <p:cBhvr>
                                        <p:cTn id="18" dur="1" fill="hold">
                                          <p:stCondLst>
                                            <p:cond delay="499"/>
                                          </p:stCondLst>
                                        </p:cTn>
                                        <p:tgtEl>
                                          <p:spTgt spid="633909"/>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633912"/>
                                        </p:tgtEl>
                                      </p:cBhvr>
                                    </p:animEffect>
                                    <p:set>
                                      <p:cBhvr>
                                        <p:cTn id="21" dur="1" fill="hold">
                                          <p:stCondLst>
                                            <p:cond delay="499"/>
                                          </p:stCondLst>
                                        </p:cTn>
                                        <p:tgtEl>
                                          <p:spTgt spid="633912"/>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633913"/>
                                        </p:tgtEl>
                                      </p:cBhvr>
                                    </p:animEffect>
                                    <p:set>
                                      <p:cBhvr>
                                        <p:cTn id="24" dur="1" fill="hold">
                                          <p:stCondLst>
                                            <p:cond delay="499"/>
                                          </p:stCondLst>
                                        </p:cTn>
                                        <p:tgtEl>
                                          <p:spTgt spid="633913"/>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633914"/>
                                        </p:tgtEl>
                                      </p:cBhvr>
                                    </p:animEffect>
                                    <p:set>
                                      <p:cBhvr>
                                        <p:cTn id="27" dur="1" fill="hold">
                                          <p:stCondLst>
                                            <p:cond delay="499"/>
                                          </p:stCondLst>
                                        </p:cTn>
                                        <p:tgtEl>
                                          <p:spTgt spid="633914"/>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633915"/>
                                        </p:tgtEl>
                                      </p:cBhvr>
                                    </p:animEffect>
                                    <p:set>
                                      <p:cBhvr>
                                        <p:cTn id="30" dur="1" fill="hold">
                                          <p:stCondLst>
                                            <p:cond delay="499"/>
                                          </p:stCondLst>
                                        </p:cTn>
                                        <p:tgtEl>
                                          <p:spTgt spid="633915"/>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633917"/>
                                        </p:tgtEl>
                                        <p:attrNameLst>
                                          <p:attrName>style.visibility</p:attrName>
                                        </p:attrNameLst>
                                      </p:cBhvr>
                                      <p:to>
                                        <p:strVal val="visible"/>
                                      </p:to>
                                    </p:set>
                                    <p:animEffect transition="in" filter="dissolve">
                                      <p:cBhvr>
                                        <p:cTn id="33" dur="500"/>
                                        <p:tgtEl>
                                          <p:spTgt spid="63391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33918"/>
                                        </p:tgtEl>
                                        <p:attrNameLst>
                                          <p:attrName>style.visibility</p:attrName>
                                        </p:attrNameLst>
                                      </p:cBhvr>
                                      <p:to>
                                        <p:strVal val="visible"/>
                                      </p:to>
                                    </p:set>
                                    <p:animEffect transition="in" filter="dissolve">
                                      <p:cBhvr>
                                        <p:cTn id="36" dur="500"/>
                                        <p:tgtEl>
                                          <p:spTgt spid="633918"/>
                                        </p:tgtEl>
                                      </p:cBhvr>
                                    </p:animEffect>
                                  </p:childTnLst>
                                </p:cTn>
                              </p:par>
                              <p:par>
                                <p:cTn id="37" presetID="9" presetClass="entr" presetSubtype="0" fill="hold" nodeType="withEffect">
                                  <p:stCondLst>
                                    <p:cond delay="0"/>
                                  </p:stCondLst>
                                  <p:childTnLst>
                                    <p:set>
                                      <p:cBhvr>
                                        <p:cTn id="38" dur="1" fill="hold">
                                          <p:stCondLst>
                                            <p:cond delay="0"/>
                                          </p:stCondLst>
                                        </p:cTn>
                                        <p:tgtEl>
                                          <p:spTgt spid="633921"/>
                                        </p:tgtEl>
                                        <p:attrNameLst>
                                          <p:attrName>style.visibility</p:attrName>
                                        </p:attrNameLst>
                                      </p:cBhvr>
                                      <p:to>
                                        <p:strVal val="visible"/>
                                      </p:to>
                                    </p:set>
                                    <p:animEffect transition="in" filter="dissolve">
                                      <p:cBhvr>
                                        <p:cTn id="39" dur="500"/>
                                        <p:tgtEl>
                                          <p:spTgt spid="6339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33922"/>
                                        </p:tgtEl>
                                        <p:attrNameLst>
                                          <p:attrName>style.visibility</p:attrName>
                                        </p:attrNameLst>
                                      </p:cBhvr>
                                      <p:to>
                                        <p:strVal val="visible"/>
                                      </p:to>
                                    </p:set>
                                    <p:animEffect transition="in" filter="dissolve">
                                      <p:cBhvr>
                                        <p:cTn id="42" dur="500"/>
                                        <p:tgtEl>
                                          <p:spTgt spid="63392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33923"/>
                                        </p:tgtEl>
                                        <p:attrNameLst>
                                          <p:attrName>style.visibility</p:attrName>
                                        </p:attrNameLst>
                                      </p:cBhvr>
                                      <p:to>
                                        <p:strVal val="visible"/>
                                      </p:to>
                                    </p:set>
                                    <p:animEffect transition="in" filter="dissolve">
                                      <p:cBhvr>
                                        <p:cTn id="45" dur="500"/>
                                        <p:tgtEl>
                                          <p:spTgt spid="63392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33924"/>
                                        </p:tgtEl>
                                        <p:attrNameLst>
                                          <p:attrName>style.visibility</p:attrName>
                                        </p:attrNameLst>
                                      </p:cBhvr>
                                      <p:to>
                                        <p:strVal val="visible"/>
                                      </p:to>
                                    </p:set>
                                    <p:animEffect transition="in" filter="dissolve">
                                      <p:cBhvr>
                                        <p:cTn id="48" dur="500"/>
                                        <p:tgtEl>
                                          <p:spTgt spid="63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7" grpId="0"/>
      <p:bldP spid="633912" grpId="0"/>
      <p:bldP spid="633913" grpId="0"/>
      <p:bldP spid="633914" grpId="0"/>
      <p:bldP spid="633915" grpId="0"/>
      <p:bldP spid="633918" grpId="0"/>
      <p:bldP spid="633922" grpId="0"/>
      <p:bldP spid="633923" grpId="0"/>
      <p:bldP spid="63392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List 1 has only one element. </a:t>
            </a:r>
          </a:p>
          <a:p>
            <a:pPr>
              <a:spcBef>
                <a:spcPct val="20000"/>
              </a:spcBef>
              <a:buFontTx/>
              <a:buBlip>
                <a:blip r:embed="rId3"/>
              </a:buBlip>
            </a:pPr>
            <a:r>
              <a:rPr lang="en-IN" altLang="en-US" sz="2000">
                <a:solidFill>
                  <a:schemeClr val="accent2"/>
                </a:solidFill>
              </a:rPr>
              <a:t>Therefore, no sorting required.</a:t>
            </a:r>
            <a:endParaRPr lang="en-US" altLang="en-US" sz="2000">
              <a:solidFill>
                <a:schemeClr val="accent2"/>
              </a:solidFill>
            </a:endParaRPr>
          </a:p>
        </p:txBody>
      </p:sp>
      <p:sp>
        <p:nvSpPr>
          <p:cNvPr id="63590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5909" name="Text Box 5"/>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35911" name="Line 7"/>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12" name="Text Box 8"/>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5914" name="Text Box 10"/>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5915" name="Text Box 11"/>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5916" name="AutoShape 12"/>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17" name="Text Box 13"/>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5918" name="Text Box 14"/>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5919" name="Text Box 15"/>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5920" name="Text Box 16"/>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5922" name="Text Box 18"/>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5923" name="Line 19"/>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24" name="Line 20"/>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25" name="Line 21"/>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26" name="Line 22"/>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27" name="Line 23"/>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37" name="AutoShape 33"/>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938" name="Text Box 34"/>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5939" name="Text Box 35"/>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5940" name="Text Box 36"/>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5941" name="Text Box 37"/>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5942" name="Text Box 38"/>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5943" name="Text Box 39"/>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5944" name="Text Box 40"/>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5945" name="Text Box 41"/>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5946" name="Text Box 42"/>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5947" name="Text Box 43"/>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5906">
                                            <p:txEl>
                                              <p:pRg st="0" end="0"/>
                                            </p:txEl>
                                          </p:spTgt>
                                        </p:tgtEl>
                                        <p:attrNameLst>
                                          <p:attrName>style.visibility</p:attrName>
                                        </p:attrNameLst>
                                      </p:cBhvr>
                                      <p:to>
                                        <p:strVal val="visible"/>
                                      </p:to>
                                    </p:set>
                                    <p:animEffect transition="in" filter="dissolve">
                                      <p:cBhvr>
                                        <p:cTn id="7" dur="500"/>
                                        <p:tgtEl>
                                          <p:spTgt spid="635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35906">
                                            <p:txEl>
                                              <p:pRg st="1" end="1"/>
                                            </p:txEl>
                                          </p:spTgt>
                                        </p:tgtEl>
                                        <p:attrNameLst>
                                          <p:attrName>style.visibility</p:attrName>
                                        </p:attrNameLst>
                                      </p:cBhvr>
                                      <p:to>
                                        <p:strVal val="visible"/>
                                      </p:to>
                                    </p:set>
                                    <p:animEffect transition="in" filter="dissolve">
                                      <p:cBhvr>
                                        <p:cTn id="12" dur="500"/>
                                        <p:tgtEl>
                                          <p:spTgt spid="63590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35909"/>
                                        </p:tgtEl>
                                        <p:attrNameLst>
                                          <p:attrName>style.visibility</p:attrName>
                                        </p:attrNameLst>
                                      </p:cBhvr>
                                      <p:to>
                                        <p:strVal val="visible"/>
                                      </p:to>
                                    </p:set>
                                    <p:animEffect transition="in" filter="dissolve">
                                      <p:cBhvr>
                                        <p:cTn id="15"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Sort the second list, List 2. </a:t>
            </a:r>
          </a:p>
        </p:txBody>
      </p:sp>
      <p:sp>
        <p:nvSpPr>
          <p:cNvPr id="63795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37958" name="Line 6"/>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9" name="Text Box 7"/>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7962" name="AutoShape 10"/>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963" name="Text Box 11"/>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37964" name="Text Box 12"/>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37965" name="Text Box 13"/>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37966" name="Text Box 14"/>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37968" name="Text Box 16"/>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37969" name="Line 17"/>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70" name="Line 18"/>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71" name="Line 19"/>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72" name="Line 20"/>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73" name="Line 21"/>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81" name="AutoShape 29"/>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982"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7983" name="Text Box 31"/>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37984" name="Text Box 32"/>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37985" name="Text Box 33"/>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37986" name="Text Box 34"/>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37987" name="Text Box 35"/>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37988" name="Text Box 36"/>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37989" name="Text Box 37"/>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37990" name="Text Box 38"/>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37991" name="Text Box 39"/>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37992" name="Text Box 40"/>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37993" name="Text Box 41"/>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37995" name="Text Box 43"/>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37954">
                                            <p:txEl>
                                              <p:pRg st="0" end="0"/>
                                            </p:txEl>
                                          </p:spTgt>
                                        </p:tgtEl>
                                        <p:attrNameLst>
                                          <p:attrName>style.visibility</p:attrName>
                                        </p:attrNameLst>
                                      </p:cBhvr>
                                      <p:to>
                                        <p:strVal val="visible"/>
                                      </p:to>
                                    </p:set>
                                    <p:animEffect transition="in" filter="dissolve">
                                      <p:cBhvr>
                                        <p:cTn id="7" dur="500"/>
                                        <p:tgtEl>
                                          <p:spTgt spid="6379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Select a pivot.</a:t>
            </a:r>
          </a:p>
          <a:p>
            <a:pPr>
              <a:spcBef>
                <a:spcPct val="20000"/>
              </a:spcBef>
              <a:buFontTx/>
              <a:buBlip>
                <a:blip r:embed="rId3"/>
              </a:buBlip>
            </a:pPr>
            <a:r>
              <a:rPr lang="en-IN" altLang="en-US" sz="2000">
                <a:solidFill>
                  <a:schemeClr val="accent2"/>
                </a:solidFill>
              </a:rPr>
              <a:t>The pivot in this case will be arr[2], that is, 46.</a:t>
            </a:r>
          </a:p>
        </p:txBody>
      </p:sp>
      <p:sp>
        <p:nvSpPr>
          <p:cNvPr id="64000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0006" name="Line 6"/>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7" name="Text Box 7"/>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0010" name="AutoShape 10"/>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11" name="Text Box 11"/>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0012" name="Text Box 12"/>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0013" name="Text Box 13"/>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0014" name="Text Box 14"/>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0016" name="Text Box 16"/>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0017" name="Line 17"/>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18" name="Line 18"/>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19" name="Line 19"/>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20" name="Line 20"/>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21" name="Line 21"/>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29" name="AutoShape 29"/>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030"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0031" name="Text Box 31"/>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0032" name="Text Box 32"/>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0033" name="Line 33"/>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34" name="Text Box 34"/>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0035" name="Text Box 35"/>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0036" name="Text Box 36"/>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0037" name="Text Box 37"/>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0038" name="Text Box 38"/>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0039" name="Text Box 39"/>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0040" name="Text Box 40"/>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0041" name="Text Box 41"/>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0047" name="Text Box 47"/>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0048" name="Text Box 48"/>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0049" name="Text Box 49"/>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0002">
                                            <p:txEl>
                                              <p:pRg st="0" end="0"/>
                                            </p:txEl>
                                          </p:spTgt>
                                        </p:tgtEl>
                                        <p:attrNameLst>
                                          <p:attrName>style.visibility</p:attrName>
                                        </p:attrNameLst>
                                      </p:cBhvr>
                                      <p:to>
                                        <p:strVal val="visible"/>
                                      </p:to>
                                    </p:set>
                                    <p:animEffect transition="in" filter="dissolve">
                                      <p:cBhvr>
                                        <p:cTn id="7" dur="500"/>
                                        <p:tgtEl>
                                          <p:spTgt spid="6400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0002">
                                            <p:txEl>
                                              <p:pRg st="1" end="1"/>
                                            </p:txEl>
                                          </p:spTgt>
                                        </p:tgtEl>
                                        <p:attrNameLst>
                                          <p:attrName>style.visibility</p:attrName>
                                        </p:attrNameLst>
                                      </p:cBhvr>
                                      <p:to>
                                        <p:strVal val="visible"/>
                                      </p:to>
                                    </p:set>
                                    <p:animEffect transition="in" filter="dissolve">
                                      <p:cBhvr>
                                        <p:cTn id="12" dur="500"/>
                                        <p:tgtEl>
                                          <p:spTgt spid="6400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0033"/>
                                        </p:tgtEl>
                                        <p:attrNameLst>
                                          <p:attrName>style.visibility</p:attrName>
                                        </p:attrNameLst>
                                      </p:cBhvr>
                                      <p:to>
                                        <p:strVal val="visible"/>
                                      </p:to>
                                    </p:set>
                                    <p:animEffect transition="in" filter="dissolve">
                                      <p:cBhvr>
                                        <p:cTn id="17" dur="500"/>
                                        <p:tgtEl>
                                          <p:spTgt spid="64003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0034"/>
                                        </p:tgtEl>
                                        <p:attrNameLst>
                                          <p:attrName>style.visibility</p:attrName>
                                        </p:attrNameLst>
                                      </p:cBhvr>
                                      <p:to>
                                        <p:strVal val="visible"/>
                                      </p:to>
                                    </p:set>
                                    <p:animEffect transition="in" filter="dissolve">
                                      <p:cBhvr>
                                        <p:cTn id="20" dur="500"/>
                                        <p:tgtEl>
                                          <p:spTgt spid="640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3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205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2054" name="Line 6"/>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5" name="Text Box 7"/>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2058" name="AutoShape 10"/>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59" name="Text Box 11"/>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2060" name="Text Box 12"/>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2061" name="Text Box 13"/>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2062" name="Text Box 14"/>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2064" name="Text Box 16"/>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2065" name="Line 17"/>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66" name="Line 18"/>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67" name="Line 19"/>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68" name="Line 20"/>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69" name="Line 21"/>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77" name="AutoShape 29"/>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2078"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2079" name="Text Box 31"/>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2080" name="Text Box 32"/>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2081" name="Line 33"/>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82" name="Text Box 34"/>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2083" name="Rectangle 35"/>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left end of the list (at index 3).</a:t>
            </a:r>
          </a:p>
          <a:p>
            <a:pPr>
              <a:spcBef>
                <a:spcPct val="20000"/>
              </a:spcBef>
              <a:buFontTx/>
              <a:buBlip>
                <a:blip r:embed="rId3"/>
              </a:buBlip>
            </a:pPr>
            <a:r>
              <a:rPr lang="en-IN" altLang="en-US" sz="2000">
                <a:solidFill>
                  <a:schemeClr val="accent2"/>
                </a:solidFill>
              </a:rPr>
              <a:t>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sz="2000">
              <a:solidFill>
                <a:schemeClr val="accent2"/>
              </a:solidFill>
            </a:endParaRPr>
          </a:p>
        </p:txBody>
      </p:sp>
      <p:sp>
        <p:nvSpPr>
          <p:cNvPr id="642084" name="Line 36"/>
          <p:cNvSpPr>
            <a:spLocks noChangeShapeType="1"/>
          </p:cNvSpPr>
          <p:nvPr/>
        </p:nvSpPr>
        <p:spPr bwMode="auto">
          <a:xfrm>
            <a:off x="5448300"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85" name="Text Box 37"/>
          <p:cNvSpPr txBox="1">
            <a:spLocks noChangeArrowheads="1"/>
          </p:cNvSpPr>
          <p:nvPr/>
        </p:nvSpPr>
        <p:spPr bwMode="auto">
          <a:xfrm>
            <a:off x="52514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42086" name="Line 38"/>
          <p:cNvSpPr>
            <a:spLocks noChangeShapeType="1"/>
          </p:cNvSpPr>
          <p:nvPr/>
        </p:nvSpPr>
        <p:spPr bwMode="auto">
          <a:xfrm flipV="1">
            <a:off x="5443538"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87" name="Freeform 39"/>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88" name="Text Box 40"/>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2089" name="Text Box 41"/>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2090" name="Text Box 42"/>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2091" name="Text Box 43"/>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2092" name="Text Box 44"/>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2093" name="Text Box 45"/>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2094" name="Text Box 46"/>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2095" name="Text Box 47"/>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2100" name="Text Box 52"/>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2101" name="Text Box 53"/>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2102" name="Text Box 54"/>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2083">
                                            <p:txEl>
                                              <p:pRg st="0" end="0"/>
                                            </p:txEl>
                                          </p:spTgt>
                                        </p:tgtEl>
                                        <p:attrNameLst>
                                          <p:attrName>style.visibility</p:attrName>
                                        </p:attrNameLst>
                                      </p:cBhvr>
                                      <p:to>
                                        <p:strVal val="visible"/>
                                      </p:to>
                                    </p:set>
                                    <p:animEffect transition="in" filter="dissolve">
                                      <p:cBhvr>
                                        <p:cTn id="7" dur="500"/>
                                        <p:tgtEl>
                                          <p:spTgt spid="64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2083">
                                            <p:txEl>
                                              <p:charRg st="50" end="86"/>
                                            </p:txEl>
                                          </p:spTgt>
                                        </p:tgtEl>
                                        <p:attrNameLst>
                                          <p:attrName>style.visibility</p:attrName>
                                        </p:attrNameLst>
                                      </p:cBhvr>
                                      <p:to>
                                        <p:strVal val="visible"/>
                                      </p:to>
                                    </p:set>
                                    <p:animEffect transition="in" filter="dissolve">
                                      <p:cBhvr>
                                        <p:cTn id="12" dur="500"/>
                                        <p:tgtEl>
                                          <p:spTgt spid="642083">
                                            <p:txEl>
                                              <p:charRg st="50" end="86"/>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2084"/>
                                        </p:tgtEl>
                                        <p:attrNameLst>
                                          <p:attrName>style.visibility</p:attrName>
                                        </p:attrNameLst>
                                      </p:cBhvr>
                                      <p:to>
                                        <p:strVal val="visible"/>
                                      </p:to>
                                    </p:set>
                                    <p:anim from="(-#ppt_w/2)" to="(#ppt_x)" calcmode="lin" valueType="num">
                                      <p:cBhvr>
                                        <p:cTn id="15" dur="600" fill="hold">
                                          <p:stCondLst>
                                            <p:cond delay="0"/>
                                          </p:stCondLst>
                                        </p:cTn>
                                        <p:tgtEl>
                                          <p:spTgt spid="642084"/>
                                        </p:tgtEl>
                                        <p:attrNameLst>
                                          <p:attrName>ppt_x</p:attrName>
                                        </p:attrNameLst>
                                      </p:cBhvr>
                                    </p:anim>
                                    <p:anim from="0" to="-1.0" calcmode="lin" valueType="num">
                                      <p:cBhvr>
                                        <p:cTn id="16" dur="200" decel="50000" autoRev="1" fill="hold">
                                          <p:stCondLst>
                                            <p:cond delay="600"/>
                                          </p:stCondLst>
                                        </p:cTn>
                                        <p:tgtEl>
                                          <p:spTgt spid="642084"/>
                                        </p:tgtEl>
                                        <p:attrNameLst>
                                          <p:attrName>xshear</p:attrName>
                                        </p:attrNameLst>
                                      </p:cBhvr>
                                    </p:anim>
                                    <p:animScale>
                                      <p:cBhvr>
                                        <p:cTn id="17" dur="200" decel="100000" autoRev="1" fill="hold">
                                          <p:stCondLst>
                                            <p:cond delay="600"/>
                                          </p:stCondLst>
                                        </p:cTn>
                                        <p:tgtEl>
                                          <p:spTgt spid="642084"/>
                                        </p:tgtEl>
                                      </p:cBhvr>
                                      <p:from x="100000" y="100000"/>
                                      <p:to x="80000" y="100000"/>
                                    </p:animScale>
                                    <p:anim by="(#ppt_h/3+#ppt_w*0.1)" calcmode="lin" valueType="num">
                                      <p:cBhvr additive="sum">
                                        <p:cTn id="18" dur="200" decel="100000" autoRev="1" fill="hold">
                                          <p:stCondLst>
                                            <p:cond delay="600"/>
                                          </p:stCondLst>
                                        </p:cTn>
                                        <p:tgtEl>
                                          <p:spTgt spid="642084"/>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2086"/>
                                        </p:tgtEl>
                                        <p:attrNameLst>
                                          <p:attrName>style.visibility</p:attrName>
                                        </p:attrNameLst>
                                      </p:cBhvr>
                                      <p:to>
                                        <p:strVal val="visible"/>
                                      </p:to>
                                    </p:set>
                                    <p:animEffect transition="in" filter="dissolve">
                                      <p:cBhvr>
                                        <p:cTn id="21" dur="500"/>
                                        <p:tgtEl>
                                          <p:spTgt spid="642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2083">
                                            <p:txEl>
                                              <p:charRg st="86" end="153"/>
                                            </p:txEl>
                                          </p:spTgt>
                                        </p:tgtEl>
                                        <p:attrNameLst>
                                          <p:attrName>style.visibility</p:attrName>
                                        </p:attrNameLst>
                                      </p:cBhvr>
                                      <p:to>
                                        <p:strVal val="visible"/>
                                      </p:to>
                                    </p:set>
                                    <p:animEffect transition="in" filter="dissolve">
                                      <p:cBhvr>
                                        <p:cTn id="26" dur="500"/>
                                        <p:tgtEl>
                                          <p:spTgt spid="642083">
                                            <p:txEl>
                                              <p:charRg st="86" end="153"/>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2085"/>
                                        </p:tgtEl>
                                        <p:attrNameLst>
                                          <p:attrName>style.visibility</p:attrName>
                                        </p:attrNameLst>
                                      </p:cBhvr>
                                      <p:to>
                                        <p:strVal val="visible"/>
                                      </p:to>
                                    </p:set>
                                    <p:anim from="(-#ppt_w/2)" to="(#ppt_x)" calcmode="lin" valueType="num">
                                      <p:cBhvr>
                                        <p:cTn id="29" dur="600" fill="hold">
                                          <p:stCondLst>
                                            <p:cond delay="0"/>
                                          </p:stCondLst>
                                        </p:cTn>
                                        <p:tgtEl>
                                          <p:spTgt spid="642085"/>
                                        </p:tgtEl>
                                        <p:attrNameLst>
                                          <p:attrName>ppt_x</p:attrName>
                                        </p:attrNameLst>
                                      </p:cBhvr>
                                    </p:anim>
                                    <p:anim from="0" to="-1.0" calcmode="lin" valueType="num">
                                      <p:cBhvr>
                                        <p:cTn id="30" dur="200" decel="50000" autoRev="1" fill="hold">
                                          <p:stCondLst>
                                            <p:cond delay="600"/>
                                          </p:stCondLst>
                                        </p:cTn>
                                        <p:tgtEl>
                                          <p:spTgt spid="642085"/>
                                        </p:tgtEl>
                                        <p:attrNameLst>
                                          <p:attrName>xshear</p:attrName>
                                        </p:attrNameLst>
                                      </p:cBhvr>
                                    </p:anim>
                                    <p:animScale>
                                      <p:cBhvr>
                                        <p:cTn id="31" dur="200" decel="100000" autoRev="1" fill="hold">
                                          <p:stCondLst>
                                            <p:cond delay="600"/>
                                          </p:stCondLst>
                                        </p:cTn>
                                        <p:tgtEl>
                                          <p:spTgt spid="642085"/>
                                        </p:tgtEl>
                                      </p:cBhvr>
                                      <p:from x="100000" y="100000"/>
                                      <p:to x="80000" y="100000"/>
                                    </p:animScale>
                                    <p:anim by="(#ppt_h/3+#ppt_w*0.1)" calcmode="lin" valueType="num">
                                      <p:cBhvr additive="sum">
                                        <p:cTn id="32" dur="200" decel="100000" autoRev="1" fill="hold">
                                          <p:stCondLst>
                                            <p:cond delay="600"/>
                                          </p:stCondLst>
                                        </p:cTn>
                                        <p:tgtEl>
                                          <p:spTgt spid="642085"/>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2083">
                                            <p:txEl>
                                              <p:pRg st="0" end="0"/>
                                            </p:txEl>
                                          </p:spTgt>
                                        </p:tgtEl>
                                      </p:cBhvr>
                                    </p:animEffect>
                                    <p:set>
                                      <p:cBhvr>
                                        <p:cTn id="37" dur="1" fill="hold">
                                          <p:stCondLst>
                                            <p:cond delay="499"/>
                                          </p:stCondLst>
                                        </p:cTn>
                                        <p:tgtEl>
                                          <p:spTgt spid="64208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2083">
                                            <p:txEl>
                                              <p:charRg st="50" end="86"/>
                                            </p:txEl>
                                          </p:spTgt>
                                        </p:tgtEl>
                                      </p:cBhvr>
                                    </p:animEffect>
                                    <p:set>
                                      <p:cBhvr>
                                        <p:cTn id="40" dur="1" fill="hold">
                                          <p:stCondLst>
                                            <p:cond delay="499"/>
                                          </p:stCondLst>
                                        </p:cTn>
                                        <p:tgtEl>
                                          <p:spTgt spid="642083">
                                            <p:txEl>
                                              <p:charRg st="50" end="86"/>
                                            </p:txEl>
                                          </p:spTgt>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42083">
                                            <p:txEl>
                                              <p:charRg st="86" end="153"/>
                                            </p:txEl>
                                          </p:spTgt>
                                        </p:tgtEl>
                                      </p:cBhvr>
                                    </p:animEffect>
                                    <p:set>
                                      <p:cBhvr>
                                        <p:cTn id="43" dur="1" fill="hold">
                                          <p:stCondLst>
                                            <p:cond delay="499"/>
                                          </p:stCondLst>
                                        </p:cTn>
                                        <p:tgtEl>
                                          <p:spTgt spid="642083">
                                            <p:txEl>
                                              <p:charRg st="86" end="153"/>
                                            </p:txEl>
                                          </p:spTgt>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642085"/>
                                        </p:tgtEl>
                                      </p:cBhvr>
                                    </p:animEffect>
                                    <p:set>
                                      <p:cBhvr>
                                        <p:cTn id="46" dur="1" fill="hold">
                                          <p:stCondLst>
                                            <p:cond delay="499"/>
                                          </p:stCondLst>
                                        </p:cTn>
                                        <p:tgtEl>
                                          <p:spTgt spid="642085"/>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2084"/>
                                        </p:tgtEl>
                                      </p:cBhvr>
                                    </p:animEffect>
                                    <p:set>
                                      <p:cBhvr>
                                        <p:cTn id="49" dur="1" fill="hold">
                                          <p:stCondLst>
                                            <p:cond delay="499"/>
                                          </p:stCondLst>
                                        </p:cTn>
                                        <p:tgtEl>
                                          <p:spTgt spid="642084"/>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2086"/>
                                        </p:tgtEl>
                                      </p:cBhvr>
                                    </p:animEffect>
                                    <p:set>
                                      <p:cBhvr>
                                        <p:cTn id="52" dur="1" fill="hold">
                                          <p:stCondLst>
                                            <p:cond delay="499"/>
                                          </p:stCondLst>
                                        </p:cTn>
                                        <p:tgtEl>
                                          <p:spTgt spid="64208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2088"/>
                                        </p:tgtEl>
                                        <p:attrNameLst>
                                          <p:attrName>style.visibility</p:attrName>
                                        </p:attrNameLst>
                                      </p:cBhvr>
                                      <p:to>
                                        <p:strVal val="visible"/>
                                      </p:to>
                                    </p:set>
                                    <p:animEffect transition="in" filter="dissolve">
                                      <p:cBhvr>
                                        <p:cTn id="55" dur="500"/>
                                        <p:tgtEl>
                                          <p:spTgt spid="642088"/>
                                        </p:tgtEl>
                                      </p:cBhvr>
                                    </p:animEffect>
                                  </p:childTnLst>
                                </p:cTn>
                              </p:par>
                              <p:par>
                                <p:cTn id="56" presetID="9" presetClass="entr" presetSubtype="0" fill="hold" nodeType="withEffect">
                                  <p:stCondLst>
                                    <p:cond delay="0"/>
                                  </p:stCondLst>
                                  <p:childTnLst>
                                    <p:set>
                                      <p:cBhvr>
                                        <p:cTn id="57" dur="1" fill="hold">
                                          <p:stCondLst>
                                            <p:cond delay="0"/>
                                          </p:stCondLst>
                                        </p:cTn>
                                        <p:tgtEl>
                                          <p:spTgt spid="642087"/>
                                        </p:tgtEl>
                                        <p:attrNameLst>
                                          <p:attrName>style.visibility</p:attrName>
                                        </p:attrNameLst>
                                      </p:cBhvr>
                                      <p:to>
                                        <p:strVal val="visible"/>
                                      </p:to>
                                    </p:set>
                                    <p:animEffect transition="in" filter="dissolve">
                                      <p:cBhvr>
                                        <p:cTn id="58" dur="500"/>
                                        <p:tgtEl>
                                          <p:spTgt spid="64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85" grpId="0"/>
      <p:bldP spid="642085" grpId="1"/>
      <p:bldP spid="6420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Quick sort algorithm:</a:t>
            </a:r>
          </a:p>
          <a:p>
            <a:pPr lvl="1">
              <a:spcBef>
                <a:spcPct val="20000"/>
              </a:spcBef>
              <a:buFontTx/>
              <a:buBlip>
                <a:blip r:embed="rId4"/>
              </a:buBlip>
            </a:pPr>
            <a:r>
              <a:rPr lang="en-IN" altLang="en-US">
                <a:solidFill>
                  <a:schemeClr val="accent2"/>
                </a:solidFill>
              </a:rPr>
              <a:t>Is one of the most efficient sorting algorithms</a:t>
            </a:r>
          </a:p>
          <a:p>
            <a:pPr lvl="1">
              <a:spcBef>
                <a:spcPct val="20000"/>
              </a:spcBef>
              <a:buFontTx/>
              <a:buBlip>
                <a:blip r:embed="rId4"/>
              </a:buBlip>
            </a:pPr>
            <a:r>
              <a:rPr lang="en-IN" altLang="en-US">
                <a:solidFill>
                  <a:schemeClr val="accent2"/>
                </a:solidFill>
              </a:rPr>
              <a:t>Is based on the divide and conquer approach</a:t>
            </a:r>
          </a:p>
          <a:p>
            <a:pPr lvl="1">
              <a:spcBef>
                <a:spcPct val="20000"/>
              </a:spcBef>
              <a:buFontTx/>
              <a:buBlip>
                <a:blip r:embed="rId4"/>
              </a:buBlip>
            </a:pPr>
            <a:r>
              <a:rPr lang="en-IN" altLang="en-US">
                <a:solidFill>
                  <a:schemeClr val="accent2"/>
                </a:solidFill>
              </a:rPr>
              <a:t>Successively divides the problem into smaller parts until the problems become so small that they can be directly solved</a:t>
            </a:r>
            <a:endParaRPr lang="en-US" altLang="en-US" b="1">
              <a:solidFill>
                <a:schemeClr val="accent2"/>
              </a:solidFill>
            </a:endParaRPr>
          </a:p>
        </p:txBody>
      </p:sp>
      <p:sp>
        <p:nvSpPr>
          <p:cNvPr id="27238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Sorting Data by Using Quick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2386">
                                            <p:txEl>
                                              <p:pRg st="0" end="0"/>
                                            </p:txEl>
                                          </p:spTgt>
                                        </p:tgtEl>
                                        <p:attrNameLst>
                                          <p:attrName>style.visibility</p:attrName>
                                        </p:attrNameLst>
                                      </p:cBhvr>
                                      <p:to>
                                        <p:strVal val="visible"/>
                                      </p:to>
                                    </p:set>
                                    <p:animEffect transition="in" filter="dissolve">
                                      <p:cBhvr>
                                        <p:cTn id="7" dur="500"/>
                                        <p:tgtEl>
                                          <p:spTgt spid="27238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72386">
                                            <p:txEl>
                                              <p:pRg st="1" end="1"/>
                                            </p:txEl>
                                          </p:spTgt>
                                        </p:tgtEl>
                                        <p:attrNameLst>
                                          <p:attrName>style.visibility</p:attrName>
                                        </p:attrNameLst>
                                      </p:cBhvr>
                                      <p:to>
                                        <p:strVal val="visible"/>
                                      </p:to>
                                    </p:set>
                                    <p:animEffect transition="in" filter="dissolve">
                                      <p:cBhvr>
                                        <p:cTn id="10" dur="500"/>
                                        <p:tgtEl>
                                          <p:spTgt spid="27238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72386">
                                            <p:txEl>
                                              <p:pRg st="2" end="2"/>
                                            </p:txEl>
                                          </p:spTgt>
                                        </p:tgtEl>
                                        <p:attrNameLst>
                                          <p:attrName>style.visibility</p:attrName>
                                        </p:attrNameLst>
                                      </p:cBhvr>
                                      <p:to>
                                        <p:strVal val="visible"/>
                                      </p:to>
                                    </p:set>
                                    <p:animEffect transition="in" filter="dissolve">
                                      <p:cBhvr>
                                        <p:cTn id="13" dur="500"/>
                                        <p:tgtEl>
                                          <p:spTgt spid="27238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72386">
                                            <p:txEl>
                                              <p:pRg st="3" end="3"/>
                                            </p:txEl>
                                          </p:spTgt>
                                        </p:tgtEl>
                                        <p:attrNameLst>
                                          <p:attrName>style.visibility</p:attrName>
                                        </p:attrNameLst>
                                      </p:cBhvr>
                                      <p:to>
                                        <p:strVal val="visible"/>
                                      </p:to>
                                    </p:set>
                                    <p:animEffect transition="in" filter="dissolve">
                                      <p:cBhvr>
                                        <p:cTn id="16" dur="500"/>
                                        <p:tgtEl>
                                          <p:spTgt spid="272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4101" name="Line 5"/>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2" name="Text Box 6"/>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4105" name="AutoShape 9"/>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06" name="Text Box 10"/>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4107" name="Text Box 11"/>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4108" name="Text Box 12"/>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4109" name="Text Box 13"/>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4111" name="Text Box 15"/>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4112" name="Line 16"/>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13" name="Line 17"/>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14" name="Line 18"/>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15" name="Line 19"/>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16" name="Line 20"/>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24" name="AutoShape 28"/>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25" name="Text Box 29"/>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4126"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4127" name="Text Box 31"/>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4128" name="Line 32"/>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29" name="Text Box 33"/>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4135" name="Text Box 39"/>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4136" name="Rectangle 40"/>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right end of the list (at index 7).</a:t>
            </a:r>
          </a:p>
          <a:p>
            <a:pPr>
              <a:spcBef>
                <a:spcPct val="20000"/>
              </a:spcBef>
              <a:buFontTx/>
              <a:buBlip>
                <a:blip r:embed="rId3"/>
              </a:buBlip>
            </a:pPr>
            <a:r>
              <a:rPr lang="en-IN" altLang="en-US" sz="2000">
                <a:solidFill>
                  <a:schemeClr val="accent2"/>
                </a:solidFill>
              </a:rPr>
              <a:t>Move</a:t>
            </a:r>
            <a:r>
              <a:rPr lang="en-IN" altLang="en-US" sz="2000"/>
              <a:t> </a:t>
            </a:r>
            <a:r>
              <a:rPr lang="en-IN" altLang="en-US" sz="2000">
                <a:solidFill>
                  <a:schemeClr val="accent2"/>
                </a:solidFill>
              </a:rPr>
              <a:t>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a:t>
            </a:r>
            <a:endParaRPr lang="en-US" altLang="en-US">
              <a:solidFill>
                <a:schemeClr val="accent2"/>
              </a:solidFill>
            </a:endParaRPr>
          </a:p>
        </p:txBody>
      </p:sp>
      <p:sp>
        <p:nvSpPr>
          <p:cNvPr id="644137" name="Line 41"/>
          <p:cNvSpPr>
            <a:spLocks noChangeShapeType="1"/>
          </p:cNvSpPr>
          <p:nvPr/>
        </p:nvSpPr>
        <p:spPr bwMode="auto">
          <a:xfrm flipH="1">
            <a:off x="5943600"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38" name="Text Box 42"/>
          <p:cNvSpPr txBox="1">
            <a:spLocks noChangeArrowheads="1"/>
          </p:cNvSpPr>
          <p:nvPr/>
        </p:nvSpPr>
        <p:spPr bwMode="auto">
          <a:xfrm>
            <a:off x="6858000" y="2971800"/>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44139" name="Line 43"/>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40" name="Text Box 44"/>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44141" name="Text Box 45"/>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4142" name="Text Box 46"/>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4143" name="Text Box 47"/>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4144" name="Text Box 48"/>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4145" name="Text Box 49"/>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4146" name="Text Box 50"/>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4147" name="Text Box 51"/>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4151" name="Text Box 55"/>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4152" name="Text Box 56"/>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4153" name="Text Box 57"/>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4154" name="Freeform 58"/>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4136">
                                            <p:txEl>
                                              <p:pRg st="0" end="0"/>
                                            </p:txEl>
                                          </p:spTgt>
                                        </p:tgtEl>
                                        <p:attrNameLst>
                                          <p:attrName>style.visibility</p:attrName>
                                        </p:attrNameLst>
                                      </p:cBhvr>
                                      <p:to>
                                        <p:strVal val="visible"/>
                                      </p:to>
                                    </p:set>
                                    <p:animEffect transition="in" filter="dissolve">
                                      <p:cBhvr>
                                        <p:cTn id="7" dur="500"/>
                                        <p:tgtEl>
                                          <p:spTgt spid="6441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4136">
                                            <p:txEl>
                                              <p:pRg st="1" end="1"/>
                                            </p:txEl>
                                          </p:spTgt>
                                        </p:tgtEl>
                                        <p:attrNameLst>
                                          <p:attrName>style.visibility</p:attrName>
                                        </p:attrNameLst>
                                      </p:cBhvr>
                                      <p:to>
                                        <p:strVal val="visible"/>
                                      </p:to>
                                    </p:set>
                                    <p:animEffect transition="in" filter="dissolve">
                                      <p:cBhvr>
                                        <p:cTn id="12" dur="500"/>
                                        <p:tgtEl>
                                          <p:spTgt spid="6441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4136">
                                            <p:txEl>
                                              <p:pRg st="2" end="2"/>
                                            </p:txEl>
                                          </p:spTgt>
                                        </p:tgtEl>
                                        <p:attrNameLst>
                                          <p:attrName>style.visibility</p:attrName>
                                        </p:attrNameLst>
                                      </p:cBhvr>
                                      <p:to>
                                        <p:strVal val="visible"/>
                                      </p:to>
                                    </p:set>
                                    <p:animEffect transition="in" filter="dissolve">
                                      <p:cBhvr>
                                        <p:cTn id="17" dur="500"/>
                                        <p:tgtEl>
                                          <p:spTgt spid="644136">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44138"/>
                                        </p:tgtEl>
                                        <p:attrNameLst>
                                          <p:attrName>style.visibility</p:attrName>
                                        </p:attrNameLst>
                                      </p:cBhvr>
                                      <p:to>
                                        <p:strVal val="visible"/>
                                      </p:to>
                                    </p:set>
                                    <p:animEffect transition="in" filter="dissolve">
                                      <p:cBhvr>
                                        <p:cTn id="20" dur="500"/>
                                        <p:tgtEl>
                                          <p:spTgt spid="644138"/>
                                        </p:tgtEl>
                                      </p:cBhvr>
                                    </p:animEffect>
                                  </p:childTnLst>
                                </p:cTn>
                              </p:par>
                              <p:par>
                                <p:cTn id="21" presetID="9" presetClass="entr" presetSubtype="0" fill="hold" nodeType="withEffect">
                                  <p:stCondLst>
                                    <p:cond delay="0"/>
                                  </p:stCondLst>
                                  <p:childTnLst>
                                    <p:set>
                                      <p:cBhvr>
                                        <p:cTn id="22" dur="1" fill="hold">
                                          <p:stCondLst>
                                            <p:cond delay="0"/>
                                          </p:stCondLst>
                                        </p:cTn>
                                        <p:tgtEl>
                                          <p:spTgt spid="644137"/>
                                        </p:tgtEl>
                                        <p:attrNameLst>
                                          <p:attrName>style.visibility</p:attrName>
                                        </p:attrNameLst>
                                      </p:cBhvr>
                                      <p:to>
                                        <p:strVal val="visible"/>
                                      </p:to>
                                    </p:set>
                                    <p:animEffect transition="in" filter="dissolve">
                                      <p:cBhvr>
                                        <p:cTn id="23" dur="500"/>
                                        <p:tgtEl>
                                          <p:spTgt spid="644137"/>
                                        </p:tgtEl>
                                      </p:cBhvr>
                                    </p:animEffect>
                                  </p:childTnLst>
                                </p:cTn>
                              </p:par>
                              <p:par>
                                <p:cTn id="24" presetID="35" presetClass="path" presetSubtype="0" accel="50000" decel="50000" fill="hold" grpId="1" nodeType="withEffect">
                                  <p:stCondLst>
                                    <p:cond delay="0"/>
                                  </p:stCondLst>
                                  <p:childTnLst>
                                    <p:animMotion origin="layout" path="M 0.08368 -2.89017E-6 L -0.16632 -2.89017E-6 " pathEditMode="relative" rAng="0" ptsTypes="AA">
                                      <p:cBhvr>
                                        <p:cTn id="25" dur="500" fill="hold"/>
                                        <p:tgtEl>
                                          <p:spTgt spid="644138"/>
                                        </p:tgtEl>
                                        <p:attrNameLst>
                                          <p:attrName>ppt_x</p:attrName>
                                          <p:attrName>ppt_y</p:attrName>
                                        </p:attrNameLst>
                                      </p:cBhvr>
                                      <p:rCtr x="-12500"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grpId="2" nodeType="clickEffect">
                                  <p:stCondLst>
                                    <p:cond delay="0"/>
                                  </p:stCondLst>
                                  <p:childTnLst>
                                    <p:animEffect transition="out" filter="dissolve">
                                      <p:cBhvr>
                                        <p:cTn id="29" dur="500"/>
                                        <p:tgtEl>
                                          <p:spTgt spid="644138"/>
                                        </p:tgtEl>
                                      </p:cBhvr>
                                    </p:animEffect>
                                    <p:set>
                                      <p:cBhvr>
                                        <p:cTn id="30" dur="1" fill="hold">
                                          <p:stCondLst>
                                            <p:cond delay="499"/>
                                          </p:stCondLst>
                                        </p:cTn>
                                        <p:tgtEl>
                                          <p:spTgt spid="644138"/>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644136">
                                            <p:txEl>
                                              <p:pRg st="1" end="1"/>
                                            </p:txEl>
                                          </p:spTgt>
                                        </p:tgtEl>
                                      </p:cBhvr>
                                    </p:animEffect>
                                    <p:set>
                                      <p:cBhvr>
                                        <p:cTn id="33" dur="1" fill="hold">
                                          <p:stCondLst>
                                            <p:cond delay="499"/>
                                          </p:stCondLst>
                                        </p:cTn>
                                        <p:tgtEl>
                                          <p:spTgt spid="644136">
                                            <p:txEl>
                                              <p:pRg st="1" end="1"/>
                                            </p:txEl>
                                          </p:spTgt>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644136">
                                            <p:txEl>
                                              <p:pRg st="0" end="0"/>
                                            </p:txEl>
                                          </p:spTgt>
                                        </p:tgtEl>
                                      </p:cBhvr>
                                    </p:animEffect>
                                    <p:set>
                                      <p:cBhvr>
                                        <p:cTn id="36" dur="1" fill="hold">
                                          <p:stCondLst>
                                            <p:cond delay="499"/>
                                          </p:stCondLst>
                                        </p:cTn>
                                        <p:tgtEl>
                                          <p:spTgt spid="644136">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44136">
                                            <p:txEl>
                                              <p:pRg st="2" end="2"/>
                                            </p:txEl>
                                          </p:spTgt>
                                        </p:tgtEl>
                                      </p:cBhvr>
                                    </p:animEffect>
                                    <p:set>
                                      <p:cBhvr>
                                        <p:cTn id="39" dur="1" fill="hold">
                                          <p:stCondLst>
                                            <p:cond delay="499"/>
                                          </p:stCondLst>
                                        </p:cTn>
                                        <p:tgtEl>
                                          <p:spTgt spid="644136">
                                            <p:txEl>
                                              <p:pRg st="2" end="2"/>
                                            </p:txEl>
                                          </p:spTgt>
                                        </p:tgtEl>
                                        <p:attrNameLst>
                                          <p:attrName>style.visibility</p:attrName>
                                        </p:attrNameLst>
                                      </p:cBhvr>
                                      <p:to>
                                        <p:strVal val="hidden"/>
                                      </p:to>
                                    </p:set>
                                  </p:childTnLst>
                                </p:cTn>
                              </p:par>
                              <p:par>
                                <p:cTn id="40" presetID="9" presetClass="entr" presetSubtype="0" fill="hold" grpId="0" nodeType="withEffect">
                                  <p:stCondLst>
                                    <p:cond delay="0"/>
                                  </p:stCondLst>
                                  <p:childTnLst>
                                    <p:set>
                                      <p:cBhvr>
                                        <p:cTn id="41" dur="1" fill="hold">
                                          <p:stCondLst>
                                            <p:cond delay="0"/>
                                          </p:stCondLst>
                                        </p:cTn>
                                        <p:tgtEl>
                                          <p:spTgt spid="644140"/>
                                        </p:tgtEl>
                                        <p:attrNameLst>
                                          <p:attrName>style.visibility</p:attrName>
                                        </p:attrNameLst>
                                      </p:cBhvr>
                                      <p:to>
                                        <p:strVal val="visible"/>
                                      </p:to>
                                    </p:set>
                                    <p:animEffect transition="in" filter="dissolve">
                                      <p:cBhvr>
                                        <p:cTn id="42" dur="500"/>
                                        <p:tgtEl>
                                          <p:spTgt spid="644140"/>
                                        </p:tgtEl>
                                      </p:cBhvr>
                                    </p:animEffect>
                                  </p:childTnLst>
                                </p:cTn>
                              </p:par>
                              <p:par>
                                <p:cTn id="43" presetID="9" presetClass="entr" presetSubtype="0" fill="hold" nodeType="withEffect">
                                  <p:stCondLst>
                                    <p:cond delay="0"/>
                                  </p:stCondLst>
                                  <p:childTnLst>
                                    <p:set>
                                      <p:cBhvr>
                                        <p:cTn id="44" dur="1" fill="hold">
                                          <p:stCondLst>
                                            <p:cond delay="0"/>
                                          </p:stCondLst>
                                        </p:cTn>
                                        <p:tgtEl>
                                          <p:spTgt spid="644139"/>
                                        </p:tgtEl>
                                        <p:attrNameLst>
                                          <p:attrName>style.visibility</p:attrName>
                                        </p:attrNameLst>
                                      </p:cBhvr>
                                      <p:to>
                                        <p:strVal val="visible"/>
                                      </p:to>
                                    </p:set>
                                    <p:animEffect transition="in" filter="dissolve">
                                      <p:cBhvr>
                                        <p:cTn id="45" dur="500"/>
                                        <p:tgtEl>
                                          <p:spTgt spid="644139"/>
                                        </p:tgtEl>
                                      </p:cBhvr>
                                    </p:animEffect>
                                  </p:childTnLst>
                                </p:cTn>
                              </p:par>
                              <p:par>
                                <p:cTn id="46" presetID="9" presetClass="exit" presetSubtype="0" fill="hold" nodeType="withEffect">
                                  <p:stCondLst>
                                    <p:cond delay="0"/>
                                  </p:stCondLst>
                                  <p:childTnLst>
                                    <p:animEffect transition="out" filter="dissolve">
                                      <p:cBhvr>
                                        <p:cTn id="47" dur="500"/>
                                        <p:tgtEl>
                                          <p:spTgt spid="644137"/>
                                        </p:tgtEl>
                                      </p:cBhvr>
                                    </p:animEffect>
                                    <p:set>
                                      <p:cBhvr>
                                        <p:cTn id="48" dur="1" fill="hold">
                                          <p:stCondLst>
                                            <p:cond delay="499"/>
                                          </p:stCondLst>
                                        </p:cTn>
                                        <p:tgtEl>
                                          <p:spTgt spid="644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38" grpId="0"/>
      <p:bldP spid="644138" grpId="1"/>
      <p:bldP spid="644138" grpId="2"/>
      <p:bldP spid="64414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6149" name="Line 5"/>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0" name="Text Box 6"/>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6153" name="AutoShape 9"/>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4" name="Text Box 10"/>
          <p:cNvSpPr txBox="1">
            <a:spLocks noChangeArrowheads="1"/>
          </p:cNvSpPr>
          <p:nvPr/>
        </p:nvSpPr>
        <p:spPr bwMode="auto">
          <a:xfrm>
            <a:off x="5702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6155" name="Text Box 11"/>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6156" name="Text Box 12"/>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6157" name="Text Box 13"/>
          <p:cNvSpPr txBox="1">
            <a:spLocks noChangeArrowheads="1"/>
          </p:cNvSpPr>
          <p:nvPr/>
        </p:nvSpPr>
        <p:spPr bwMode="auto">
          <a:xfrm>
            <a:off x="72263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6159" name="Text Box 15"/>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6160" name="Line 16"/>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61" name="Line 17"/>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62" name="Line 18"/>
          <p:cNvSpPr>
            <a:spLocks noChangeShapeType="1"/>
          </p:cNvSpPr>
          <p:nvPr/>
        </p:nvSpPr>
        <p:spPr bwMode="auto">
          <a:xfrm>
            <a:off x="6159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63" name="Line 19"/>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64" name="Line 20"/>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72" name="AutoShape 28"/>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73" name="Text Box 29"/>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6174"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6175" name="Text Box 31"/>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6176" name="Line 32"/>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77" name="Text Box 33"/>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6179" name="Text Box 35"/>
          <p:cNvSpPr txBox="1">
            <a:spLocks noChangeArrowheads="1"/>
          </p:cNvSpPr>
          <p:nvPr/>
        </p:nvSpPr>
        <p:spPr bwMode="auto">
          <a:xfrm>
            <a:off x="53657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6183" name="Line 39"/>
          <p:cNvSpPr>
            <a:spLocks noChangeShapeType="1"/>
          </p:cNvSpPr>
          <p:nvPr/>
        </p:nvSpPr>
        <p:spPr bwMode="auto">
          <a:xfrm flipV="1">
            <a:off x="7402513" y="4538663"/>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84" name="Text Box 40"/>
          <p:cNvSpPr txBox="1">
            <a:spLocks noChangeArrowheads="1"/>
          </p:cNvSpPr>
          <p:nvPr/>
        </p:nvSpPr>
        <p:spPr bwMode="auto">
          <a:xfrm>
            <a:off x="6869113" y="5268913"/>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46186" name="Rectangle 4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Interchange the greater value with smaller value.</a:t>
            </a:r>
            <a:endParaRPr lang="en-US" altLang="en-US" sz="2000">
              <a:solidFill>
                <a:schemeClr val="accent2"/>
              </a:solidFill>
            </a:endParaRPr>
          </a:p>
        </p:txBody>
      </p:sp>
      <p:sp>
        <p:nvSpPr>
          <p:cNvPr id="646187" name="Line 43"/>
          <p:cNvSpPr>
            <a:spLocks noChangeShapeType="1"/>
          </p:cNvSpPr>
          <p:nvPr/>
        </p:nvSpPr>
        <p:spPr bwMode="auto">
          <a:xfrm>
            <a:off x="5619750" y="39909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88" name="Line 44"/>
          <p:cNvSpPr>
            <a:spLocks noChangeShapeType="1"/>
          </p:cNvSpPr>
          <p:nvPr/>
        </p:nvSpPr>
        <p:spPr bwMode="auto">
          <a:xfrm>
            <a:off x="5619750" y="452437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89" name="Line 45"/>
          <p:cNvSpPr>
            <a:spLocks noChangeShapeType="1"/>
          </p:cNvSpPr>
          <p:nvPr/>
        </p:nvSpPr>
        <p:spPr bwMode="auto">
          <a:xfrm flipV="1">
            <a:off x="56197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2" name="Line 48"/>
          <p:cNvSpPr>
            <a:spLocks noChangeShapeType="1"/>
          </p:cNvSpPr>
          <p:nvPr/>
        </p:nvSpPr>
        <p:spPr bwMode="auto">
          <a:xfrm flipV="1">
            <a:off x="6153150" y="399097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4" name="Line 50"/>
          <p:cNvSpPr>
            <a:spLocks noChangeShapeType="1"/>
          </p:cNvSpPr>
          <p:nvPr/>
        </p:nvSpPr>
        <p:spPr bwMode="auto">
          <a:xfrm>
            <a:off x="7153275" y="40052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5" name="Line 51"/>
          <p:cNvSpPr>
            <a:spLocks noChangeShapeType="1"/>
          </p:cNvSpPr>
          <p:nvPr/>
        </p:nvSpPr>
        <p:spPr bwMode="auto">
          <a:xfrm>
            <a:off x="7153275" y="4538663"/>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6" name="Line 52"/>
          <p:cNvSpPr>
            <a:spLocks noChangeShapeType="1"/>
          </p:cNvSpPr>
          <p:nvPr/>
        </p:nvSpPr>
        <p:spPr bwMode="auto">
          <a:xfrm flipV="1">
            <a:off x="7167563"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7" name="Line 53"/>
          <p:cNvSpPr>
            <a:spLocks noChangeShapeType="1"/>
          </p:cNvSpPr>
          <p:nvPr/>
        </p:nvSpPr>
        <p:spPr bwMode="auto">
          <a:xfrm flipV="1">
            <a:off x="7686675" y="4005263"/>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98" name="Text Box 54"/>
          <p:cNvSpPr txBox="1">
            <a:spLocks noChangeArrowheads="1"/>
          </p:cNvSpPr>
          <p:nvPr/>
        </p:nvSpPr>
        <p:spPr bwMode="auto">
          <a:xfrm>
            <a:off x="61341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46199" name="Text Box 55"/>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6200" name="Text Box 56"/>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46201" name="Text Box 57"/>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6202" name="Text Box 58"/>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6203" name="Text Box 59"/>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6204" name="Text Box 60"/>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6205" name="Text Box 61"/>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6206" name="Text Box 62"/>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6207" name="Text Box 63"/>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6208" name="Text Box 64"/>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6209" name="Text Box 65"/>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6210" name="Text Box 6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6211" name="Freeform 67"/>
          <p:cNvSpPr>
            <a:spLocks/>
          </p:cNvSpPr>
          <p:nvPr/>
        </p:nvSpPr>
        <p:spPr bwMode="auto">
          <a:xfrm>
            <a:off x="5903913" y="4543425"/>
            <a:ext cx="3175" cy="666750"/>
          </a:xfrm>
          <a:custGeom>
            <a:avLst/>
            <a:gdLst>
              <a:gd name="T0" fmla="*/ 2 w 2"/>
              <a:gd name="T1" fmla="*/ 420 h 420"/>
              <a:gd name="T2" fmla="*/ 0 w 2"/>
              <a:gd name="T3" fmla="*/ 0 h 420"/>
            </a:gdLst>
            <a:ahLst/>
            <a:cxnLst>
              <a:cxn ang="0">
                <a:pos x="T0" y="T1"/>
              </a:cxn>
              <a:cxn ang="0">
                <a:pos x="T2" y="T3"/>
              </a:cxn>
            </a:cxnLst>
            <a:rect l="0" t="0" r="r" b="b"/>
            <a:pathLst>
              <a:path w="2" h="420">
                <a:moveTo>
                  <a:pt x="2" y="420"/>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6186">
                                            <p:txEl>
                                              <p:pRg st="0" end="0"/>
                                            </p:txEl>
                                          </p:spTgt>
                                        </p:tgtEl>
                                        <p:attrNameLst>
                                          <p:attrName>style.visibility</p:attrName>
                                        </p:attrNameLst>
                                      </p:cBhvr>
                                      <p:to>
                                        <p:strVal val="visible"/>
                                      </p:to>
                                    </p:set>
                                    <p:animEffect transition="in" filter="dissolve">
                                      <p:cBhvr>
                                        <p:cTn id="7" dur="500"/>
                                        <p:tgtEl>
                                          <p:spTgt spid="646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6189"/>
                                        </p:tgtEl>
                                        <p:attrNameLst>
                                          <p:attrName>style.visibility</p:attrName>
                                        </p:attrNameLst>
                                      </p:cBhvr>
                                      <p:to>
                                        <p:strVal val="visible"/>
                                      </p:to>
                                    </p:set>
                                    <p:animEffect transition="in" filter="dissolve">
                                      <p:cBhvr>
                                        <p:cTn id="12" dur="500"/>
                                        <p:tgtEl>
                                          <p:spTgt spid="646189"/>
                                        </p:tgtEl>
                                      </p:cBhvr>
                                    </p:animEffect>
                                  </p:childTnLst>
                                </p:cTn>
                              </p:par>
                              <p:par>
                                <p:cTn id="13" presetID="9" presetClass="entr" presetSubtype="0" fill="hold" nodeType="withEffect">
                                  <p:stCondLst>
                                    <p:cond delay="0"/>
                                  </p:stCondLst>
                                  <p:childTnLst>
                                    <p:set>
                                      <p:cBhvr>
                                        <p:cTn id="14" dur="1" fill="hold">
                                          <p:stCondLst>
                                            <p:cond delay="0"/>
                                          </p:stCondLst>
                                        </p:cTn>
                                        <p:tgtEl>
                                          <p:spTgt spid="646187"/>
                                        </p:tgtEl>
                                        <p:attrNameLst>
                                          <p:attrName>style.visibility</p:attrName>
                                        </p:attrNameLst>
                                      </p:cBhvr>
                                      <p:to>
                                        <p:strVal val="visible"/>
                                      </p:to>
                                    </p:set>
                                    <p:animEffect transition="in" filter="dissolve">
                                      <p:cBhvr>
                                        <p:cTn id="15" dur="500"/>
                                        <p:tgtEl>
                                          <p:spTgt spid="646187"/>
                                        </p:tgtEl>
                                      </p:cBhvr>
                                    </p:animEffect>
                                  </p:childTnLst>
                                </p:cTn>
                              </p:par>
                              <p:par>
                                <p:cTn id="16" presetID="9" presetClass="entr" presetSubtype="0" fill="hold" nodeType="withEffect">
                                  <p:stCondLst>
                                    <p:cond delay="0"/>
                                  </p:stCondLst>
                                  <p:childTnLst>
                                    <p:set>
                                      <p:cBhvr>
                                        <p:cTn id="17" dur="1" fill="hold">
                                          <p:stCondLst>
                                            <p:cond delay="0"/>
                                          </p:stCondLst>
                                        </p:cTn>
                                        <p:tgtEl>
                                          <p:spTgt spid="646188"/>
                                        </p:tgtEl>
                                        <p:attrNameLst>
                                          <p:attrName>style.visibility</p:attrName>
                                        </p:attrNameLst>
                                      </p:cBhvr>
                                      <p:to>
                                        <p:strVal val="visible"/>
                                      </p:to>
                                    </p:set>
                                    <p:animEffect transition="in" filter="dissolve">
                                      <p:cBhvr>
                                        <p:cTn id="18" dur="500"/>
                                        <p:tgtEl>
                                          <p:spTgt spid="646188"/>
                                        </p:tgtEl>
                                      </p:cBhvr>
                                    </p:animEffect>
                                  </p:childTnLst>
                                </p:cTn>
                              </p:par>
                              <p:par>
                                <p:cTn id="19" presetID="9" presetClass="entr" presetSubtype="0" fill="hold" nodeType="withEffect">
                                  <p:stCondLst>
                                    <p:cond delay="0"/>
                                  </p:stCondLst>
                                  <p:childTnLst>
                                    <p:set>
                                      <p:cBhvr>
                                        <p:cTn id="20" dur="1" fill="hold">
                                          <p:stCondLst>
                                            <p:cond delay="0"/>
                                          </p:stCondLst>
                                        </p:cTn>
                                        <p:tgtEl>
                                          <p:spTgt spid="646192"/>
                                        </p:tgtEl>
                                        <p:attrNameLst>
                                          <p:attrName>style.visibility</p:attrName>
                                        </p:attrNameLst>
                                      </p:cBhvr>
                                      <p:to>
                                        <p:strVal val="visible"/>
                                      </p:to>
                                    </p:set>
                                    <p:animEffect transition="in" filter="dissolve">
                                      <p:cBhvr>
                                        <p:cTn id="21" dur="500"/>
                                        <p:tgtEl>
                                          <p:spTgt spid="646192"/>
                                        </p:tgtEl>
                                      </p:cBhvr>
                                    </p:animEffect>
                                  </p:childTnLst>
                                </p:cTn>
                              </p:par>
                              <p:par>
                                <p:cTn id="22" presetID="9" presetClass="entr" presetSubtype="0" fill="hold" nodeType="withEffect">
                                  <p:stCondLst>
                                    <p:cond delay="0"/>
                                  </p:stCondLst>
                                  <p:childTnLst>
                                    <p:set>
                                      <p:cBhvr>
                                        <p:cTn id="23" dur="1" fill="hold">
                                          <p:stCondLst>
                                            <p:cond delay="0"/>
                                          </p:stCondLst>
                                        </p:cTn>
                                        <p:tgtEl>
                                          <p:spTgt spid="646196"/>
                                        </p:tgtEl>
                                        <p:attrNameLst>
                                          <p:attrName>style.visibility</p:attrName>
                                        </p:attrNameLst>
                                      </p:cBhvr>
                                      <p:to>
                                        <p:strVal val="visible"/>
                                      </p:to>
                                    </p:set>
                                    <p:animEffect transition="in" filter="dissolve">
                                      <p:cBhvr>
                                        <p:cTn id="24" dur="500"/>
                                        <p:tgtEl>
                                          <p:spTgt spid="646196"/>
                                        </p:tgtEl>
                                      </p:cBhvr>
                                    </p:animEffect>
                                  </p:childTnLst>
                                </p:cTn>
                              </p:par>
                              <p:par>
                                <p:cTn id="25" presetID="9" presetClass="entr" presetSubtype="0" fill="hold" nodeType="withEffect">
                                  <p:stCondLst>
                                    <p:cond delay="0"/>
                                  </p:stCondLst>
                                  <p:childTnLst>
                                    <p:set>
                                      <p:cBhvr>
                                        <p:cTn id="26" dur="1" fill="hold">
                                          <p:stCondLst>
                                            <p:cond delay="0"/>
                                          </p:stCondLst>
                                        </p:cTn>
                                        <p:tgtEl>
                                          <p:spTgt spid="646194"/>
                                        </p:tgtEl>
                                        <p:attrNameLst>
                                          <p:attrName>style.visibility</p:attrName>
                                        </p:attrNameLst>
                                      </p:cBhvr>
                                      <p:to>
                                        <p:strVal val="visible"/>
                                      </p:to>
                                    </p:set>
                                    <p:animEffect transition="in" filter="dissolve">
                                      <p:cBhvr>
                                        <p:cTn id="27" dur="500"/>
                                        <p:tgtEl>
                                          <p:spTgt spid="646194"/>
                                        </p:tgtEl>
                                      </p:cBhvr>
                                    </p:animEffect>
                                  </p:childTnLst>
                                </p:cTn>
                              </p:par>
                              <p:par>
                                <p:cTn id="28" presetID="9" presetClass="entr" presetSubtype="0" fill="hold" nodeType="withEffect">
                                  <p:stCondLst>
                                    <p:cond delay="0"/>
                                  </p:stCondLst>
                                  <p:childTnLst>
                                    <p:set>
                                      <p:cBhvr>
                                        <p:cTn id="29" dur="1" fill="hold">
                                          <p:stCondLst>
                                            <p:cond delay="0"/>
                                          </p:stCondLst>
                                        </p:cTn>
                                        <p:tgtEl>
                                          <p:spTgt spid="646197"/>
                                        </p:tgtEl>
                                        <p:attrNameLst>
                                          <p:attrName>style.visibility</p:attrName>
                                        </p:attrNameLst>
                                      </p:cBhvr>
                                      <p:to>
                                        <p:strVal val="visible"/>
                                      </p:to>
                                    </p:set>
                                    <p:animEffect transition="in" filter="dissolve">
                                      <p:cBhvr>
                                        <p:cTn id="30" dur="500"/>
                                        <p:tgtEl>
                                          <p:spTgt spid="646197"/>
                                        </p:tgtEl>
                                      </p:cBhvr>
                                    </p:animEffect>
                                  </p:childTnLst>
                                </p:cTn>
                              </p:par>
                              <p:par>
                                <p:cTn id="31" presetID="9" presetClass="entr" presetSubtype="0" fill="hold" nodeType="withEffect">
                                  <p:stCondLst>
                                    <p:cond delay="0"/>
                                  </p:stCondLst>
                                  <p:childTnLst>
                                    <p:set>
                                      <p:cBhvr>
                                        <p:cTn id="32" dur="1" fill="hold">
                                          <p:stCondLst>
                                            <p:cond delay="0"/>
                                          </p:stCondLst>
                                        </p:cTn>
                                        <p:tgtEl>
                                          <p:spTgt spid="646195"/>
                                        </p:tgtEl>
                                        <p:attrNameLst>
                                          <p:attrName>style.visibility</p:attrName>
                                        </p:attrNameLst>
                                      </p:cBhvr>
                                      <p:to>
                                        <p:strVal val="visible"/>
                                      </p:to>
                                    </p:set>
                                    <p:animEffect transition="in" filter="dissolve">
                                      <p:cBhvr>
                                        <p:cTn id="33" dur="500"/>
                                        <p:tgtEl>
                                          <p:spTgt spid="646195"/>
                                        </p:tgtEl>
                                      </p:cBhvr>
                                    </p:animEffect>
                                  </p:childTnLst>
                                </p:cTn>
                              </p:par>
                              <p:par>
                                <p:cTn id="34" presetID="23" presetClass="entr" presetSubtype="16" fill="hold" grpId="0" nodeType="withEffect">
                                  <p:stCondLst>
                                    <p:cond delay="0"/>
                                  </p:stCondLst>
                                  <p:childTnLst>
                                    <p:set>
                                      <p:cBhvr>
                                        <p:cTn id="35" dur="1" fill="hold">
                                          <p:stCondLst>
                                            <p:cond delay="0"/>
                                          </p:stCondLst>
                                        </p:cTn>
                                        <p:tgtEl>
                                          <p:spTgt spid="646198"/>
                                        </p:tgtEl>
                                        <p:attrNameLst>
                                          <p:attrName>style.visibility</p:attrName>
                                        </p:attrNameLst>
                                      </p:cBhvr>
                                      <p:to>
                                        <p:strVal val="visible"/>
                                      </p:to>
                                    </p:set>
                                    <p:anim calcmode="lin" valueType="num">
                                      <p:cBhvr>
                                        <p:cTn id="36" dur="500" fill="hold"/>
                                        <p:tgtEl>
                                          <p:spTgt spid="646198"/>
                                        </p:tgtEl>
                                        <p:attrNameLst>
                                          <p:attrName>ppt_w</p:attrName>
                                        </p:attrNameLst>
                                      </p:cBhvr>
                                      <p:tavLst>
                                        <p:tav tm="0">
                                          <p:val>
                                            <p:fltVal val="0"/>
                                          </p:val>
                                        </p:tav>
                                        <p:tav tm="100000">
                                          <p:val>
                                            <p:strVal val="#ppt_w"/>
                                          </p:val>
                                        </p:tav>
                                      </p:tavLst>
                                    </p:anim>
                                    <p:anim calcmode="lin" valueType="num">
                                      <p:cBhvr>
                                        <p:cTn id="37" dur="500" fill="hold"/>
                                        <p:tgtEl>
                                          <p:spTgt spid="646198"/>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xit" presetSubtype="0" fill="hold" grpId="0" nodeType="clickEffect">
                                  <p:stCondLst>
                                    <p:cond delay="0"/>
                                  </p:stCondLst>
                                  <p:childTnLst>
                                    <p:animEffect transition="out" filter="dissolve">
                                      <p:cBhvr>
                                        <p:cTn id="41" dur="500"/>
                                        <p:tgtEl>
                                          <p:spTgt spid="646157"/>
                                        </p:tgtEl>
                                      </p:cBhvr>
                                    </p:animEffect>
                                    <p:set>
                                      <p:cBhvr>
                                        <p:cTn id="42" dur="1" fill="hold">
                                          <p:stCondLst>
                                            <p:cond delay="499"/>
                                          </p:stCondLst>
                                        </p:cTn>
                                        <p:tgtEl>
                                          <p:spTgt spid="646157"/>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646154"/>
                                        </p:tgtEl>
                                      </p:cBhvr>
                                    </p:animEffect>
                                    <p:set>
                                      <p:cBhvr>
                                        <p:cTn id="45" dur="1" fill="hold">
                                          <p:stCondLst>
                                            <p:cond delay="499"/>
                                          </p:stCondLst>
                                        </p:cTn>
                                        <p:tgtEl>
                                          <p:spTgt spid="646154"/>
                                        </p:tgtEl>
                                        <p:attrNameLst>
                                          <p:attrName>style.visibility</p:attrName>
                                        </p:attrNameLst>
                                      </p:cBhvr>
                                      <p:to>
                                        <p:strVal val="hidden"/>
                                      </p:to>
                                    </p:set>
                                  </p:childTnLst>
                                </p:cTn>
                              </p:par>
                              <p:par>
                                <p:cTn id="46" presetID="9" presetClass="entr" presetSubtype="0" fill="hold" grpId="0" nodeType="withEffect">
                                  <p:stCondLst>
                                    <p:cond delay="0"/>
                                  </p:stCondLst>
                                  <p:childTnLst>
                                    <p:set>
                                      <p:cBhvr>
                                        <p:cTn id="47" dur="1" fill="hold">
                                          <p:stCondLst>
                                            <p:cond delay="0"/>
                                          </p:stCondLst>
                                        </p:cTn>
                                        <p:tgtEl>
                                          <p:spTgt spid="646199"/>
                                        </p:tgtEl>
                                        <p:attrNameLst>
                                          <p:attrName>style.visibility</p:attrName>
                                        </p:attrNameLst>
                                      </p:cBhvr>
                                      <p:to>
                                        <p:strVal val="visible"/>
                                      </p:to>
                                    </p:set>
                                    <p:animEffect transition="in" filter="dissolve">
                                      <p:cBhvr>
                                        <p:cTn id="48" dur="500"/>
                                        <p:tgtEl>
                                          <p:spTgt spid="64619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46200"/>
                                        </p:tgtEl>
                                        <p:attrNameLst>
                                          <p:attrName>style.visibility</p:attrName>
                                        </p:attrNameLst>
                                      </p:cBhvr>
                                      <p:to>
                                        <p:strVal val="visible"/>
                                      </p:to>
                                    </p:set>
                                    <p:animEffect transition="in" filter="dissolve">
                                      <p:cBhvr>
                                        <p:cTn id="51" dur="500"/>
                                        <p:tgtEl>
                                          <p:spTgt spid="6462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xit" presetSubtype="0" fill="hold" grpId="1" nodeType="clickEffect">
                                  <p:stCondLst>
                                    <p:cond delay="0"/>
                                  </p:stCondLst>
                                  <p:childTnLst>
                                    <p:anim calcmode="lin" valueType="num">
                                      <p:cBhvr>
                                        <p:cTn id="55" dur="500"/>
                                        <p:tgtEl>
                                          <p:spTgt spid="646198"/>
                                        </p:tgtEl>
                                        <p:attrNameLst>
                                          <p:attrName>ppt_w</p:attrName>
                                        </p:attrNameLst>
                                      </p:cBhvr>
                                      <p:tavLst>
                                        <p:tav tm="0">
                                          <p:val>
                                            <p:strVal val="ppt_w"/>
                                          </p:val>
                                        </p:tav>
                                        <p:tav tm="100000">
                                          <p:val>
                                            <p:fltVal val="0"/>
                                          </p:val>
                                        </p:tav>
                                      </p:tavLst>
                                    </p:anim>
                                    <p:anim calcmode="lin" valueType="num">
                                      <p:cBhvr>
                                        <p:cTn id="56" dur="500"/>
                                        <p:tgtEl>
                                          <p:spTgt spid="646198"/>
                                        </p:tgtEl>
                                        <p:attrNameLst>
                                          <p:attrName>ppt_h</p:attrName>
                                        </p:attrNameLst>
                                      </p:cBhvr>
                                      <p:tavLst>
                                        <p:tav tm="0">
                                          <p:val>
                                            <p:strVal val="ppt_h"/>
                                          </p:val>
                                        </p:tav>
                                        <p:tav tm="100000">
                                          <p:val>
                                            <p:fltVal val="0"/>
                                          </p:val>
                                        </p:tav>
                                      </p:tavLst>
                                    </p:anim>
                                    <p:animEffect transition="out" filter="fade">
                                      <p:cBhvr>
                                        <p:cTn id="57" dur="500"/>
                                        <p:tgtEl>
                                          <p:spTgt spid="646198"/>
                                        </p:tgtEl>
                                      </p:cBhvr>
                                    </p:animEffect>
                                    <p:set>
                                      <p:cBhvr>
                                        <p:cTn id="58" dur="1" fill="hold">
                                          <p:stCondLst>
                                            <p:cond delay="499"/>
                                          </p:stCondLst>
                                        </p:cTn>
                                        <p:tgtEl>
                                          <p:spTgt spid="646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4" grpId="0"/>
      <p:bldP spid="646157" grpId="0"/>
      <p:bldP spid="646198" grpId="0"/>
      <p:bldP spid="646198" grpId="1"/>
      <p:bldP spid="646199" grpId="0"/>
      <p:bldP spid="64620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48197" name="Line 5"/>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8" name="Text Box 6"/>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8201" name="AutoShape 9"/>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3" name="Text Box 11"/>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48204" name="Text Box 12"/>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48207" name="Text Box 15"/>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48208" name="Line 16"/>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09" name="Line 17"/>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11" name="Line 19"/>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12" name="Line 20"/>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20" name="AutoShape 28"/>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Text Box 29"/>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8222" name="Text Box 30"/>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48223" name="Text Box 31"/>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48224" name="Line 32"/>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25" name="Text Box 33"/>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48243" name="Rectangle 51"/>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greater than the pivot.</a:t>
            </a:r>
          </a:p>
          <a:p>
            <a:pPr>
              <a:spcBef>
                <a:spcPct val="20000"/>
              </a:spcBef>
              <a:buFontTx/>
              <a:buBlip>
                <a:blip r:embed="rId3"/>
              </a:buBlip>
            </a:pPr>
            <a:r>
              <a:rPr lang="en-IN" altLang="en-US" sz="2000">
                <a:solidFill>
                  <a:schemeClr val="accent2"/>
                </a:solidFill>
              </a:rPr>
              <a:t>Start from arr[5] and 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a:t>
            </a:r>
            <a:endParaRPr lang="en-US" altLang="en-US">
              <a:solidFill>
                <a:schemeClr val="accent2"/>
              </a:solidFill>
            </a:endParaRPr>
          </a:p>
        </p:txBody>
      </p:sp>
      <p:sp>
        <p:nvSpPr>
          <p:cNvPr id="648244" name="Line 52"/>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45" name="Line 53"/>
          <p:cNvSpPr>
            <a:spLocks noChangeShapeType="1"/>
          </p:cNvSpPr>
          <p:nvPr/>
        </p:nvSpPr>
        <p:spPr bwMode="auto">
          <a:xfrm>
            <a:off x="6524625" y="3186113"/>
            <a:ext cx="1524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46" name="Line 54"/>
          <p:cNvSpPr>
            <a:spLocks noChangeShapeType="1"/>
          </p:cNvSpPr>
          <p:nvPr/>
        </p:nvSpPr>
        <p:spPr bwMode="auto">
          <a:xfrm flipV="1">
            <a:off x="6519863" y="3186113"/>
            <a:ext cx="0" cy="823912"/>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47" name="Text Box 55"/>
          <p:cNvSpPr txBox="1">
            <a:spLocks noChangeArrowheads="1"/>
          </p:cNvSpPr>
          <p:nvPr/>
        </p:nvSpPr>
        <p:spPr bwMode="auto">
          <a:xfrm>
            <a:off x="6318250" y="28336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IN" altLang="en-US"/>
              <a:t>Greater element</a:t>
            </a:r>
          </a:p>
        </p:txBody>
      </p:sp>
      <p:sp>
        <p:nvSpPr>
          <p:cNvPr id="648248" name="Line 56"/>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249" name="Text Box 57"/>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48250" name="Text Box 58"/>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48251" name="Text Box 59"/>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48252" name="Text Box 60"/>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48253" name="Text Box 61"/>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48254" name="Text Box 62"/>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48255" name="Text Box 63"/>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48256" name="Text Box 64"/>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48260" name="Text Box 68"/>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48261" name="Text Box 69"/>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48262" name="Text Box 70"/>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48263" name="Text Box 71"/>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48264" name="Text Box 72"/>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48243">
                                            <p:txEl>
                                              <p:pRg st="0" end="0"/>
                                            </p:txEl>
                                          </p:spTgt>
                                        </p:tgtEl>
                                        <p:attrNameLst>
                                          <p:attrName>style.visibility</p:attrName>
                                        </p:attrNameLst>
                                      </p:cBhvr>
                                      <p:to>
                                        <p:strVal val="visible"/>
                                      </p:to>
                                    </p:set>
                                    <p:animEffect transition="in" filter="dissolve">
                                      <p:cBhvr>
                                        <p:cTn id="7" dur="500"/>
                                        <p:tgtEl>
                                          <p:spTgt spid="64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48243">
                                            <p:txEl>
                                              <p:pRg st="1" end="1"/>
                                            </p:txEl>
                                          </p:spTgt>
                                        </p:tgtEl>
                                        <p:attrNameLst>
                                          <p:attrName>style.visibility</p:attrName>
                                        </p:attrNameLst>
                                      </p:cBhvr>
                                      <p:to>
                                        <p:strVal val="visible"/>
                                      </p:to>
                                    </p:set>
                                    <p:animEffect transition="in" filter="dissolve">
                                      <p:cBhvr>
                                        <p:cTn id="12" dur="500"/>
                                        <p:tgtEl>
                                          <p:spTgt spid="648243">
                                            <p:txEl>
                                              <p:pRg st="1" end="1"/>
                                            </p:txEl>
                                          </p:spTgt>
                                        </p:tgtEl>
                                      </p:cBhvr>
                                    </p:animEffect>
                                  </p:childTnLst>
                                </p:cTn>
                              </p:par>
                              <p:par>
                                <p:cTn id="13" presetID="34" presetClass="entr" presetSubtype="0" fill="hold" nodeType="withEffect">
                                  <p:stCondLst>
                                    <p:cond delay="0"/>
                                  </p:stCondLst>
                                  <p:childTnLst>
                                    <p:set>
                                      <p:cBhvr>
                                        <p:cTn id="14" dur="1" fill="hold">
                                          <p:stCondLst>
                                            <p:cond delay="0"/>
                                          </p:stCondLst>
                                        </p:cTn>
                                        <p:tgtEl>
                                          <p:spTgt spid="648245"/>
                                        </p:tgtEl>
                                        <p:attrNameLst>
                                          <p:attrName>style.visibility</p:attrName>
                                        </p:attrNameLst>
                                      </p:cBhvr>
                                      <p:to>
                                        <p:strVal val="visible"/>
                                      </p:to>
                                    </p:set>
                                    <p:anim from="(-#ppt_w/2)" to="(#ppt_x)" calcmode="lin" valueType="num">
                                      <p:cBhvr>
                                        <p:cTn id="15" dur="600" fill="hold">
                                          <p:stCondLst>
                                            <p:cond delay="0"/>
                                          </p:stCondLst>
                                        </p:cTn>
                                        <p:tgtEl>
                                          <p:spTgt spid="648245"/>
                                        </p:tgtEl>
                                        <p:attrNameLst>
                                          <p:attrName>ppt_x</p:attrName>
                                        </p:attrNameLst>
                                      </p:cBhvr>
                                    </p:anim>
                                    <p:anim from="0" to="-1.0" calcmode="lin" valueType="num">
                                      <p:cBhvr>
                                        <p:cTn id="16" dur="200" decel="50000" autoRev="1" fill="hold">
                                          <p:stCondLst>
                                            <p:cond delay="600"/>
                                          </p:stCondLst>
                                        </p:cTn>
                                        <p:tgtEl>
                                          <p:spTgt spid="648245"/>
                                        </p:tgtEl>
                                        <p:attrNameLst>
                                          <p:attrName>xshear</p:attrName>
                                        </p:attrNameLst>
                                      </p:cBhvr>
                                    </p:anim>
                                    <p:animScale>
                                      <p:cBhvr>
                                        <p:cTn id="17" dur="200" decel="100000" autoRev="1" fill="hold">
                                          <p:stCondLst>
                                            <p:cond delay="600"/>
                                          </p:stCondLst>
                                        </p:cTn>
                                        <p:tgtEl>
                                          <p:spTgt spid="648245"/>
                                        </p:tgtEl>
                                      </p:cBhvr>
                                      <p:from x="100000" y="100000"/>
                                      <p:to x="80000" y="100000"/>
                                    </p:animScale>
                                    <p:anim by="(#ppt_h/3+#ppt_w*0.1)" calcmode="lin" valueType="num">
                                      <p:cBhvr additive="sum">
                                        <p:cTn id="18" dur="200" decel="100000" autoRev="1" fill="hold">
                                          <p:stCondLst>
                                            <p:cond delay="600"/>
                                          </p:stCondLst>
                                        </p:cTn>
                                        <p:tgtEl>
                                          <p:spTgt spid="648245"/>
                                        </p:tgtEl>
                                        <p:attrNameLst>
                                          <p:attrName>ppt_x</p:attrName>
                                        </p:attrNameLst>
                                      </p:cBhvr>
                                    </p:anim>
                                  </p:childTnLst>
                                </p:cTn>
                              </p:par>
                              <p:par>
                                <p:cTn id="19" presetID="9" presetClass="entr" presetSubtype="0" fill="hold" nodeType="withEffect">
                                  <p:stCondLst>
                                    <p:cond delay="0"/>
                                  </p:stCondLst>
                                  <p:childTnLst>
                                    <p:set>
                                      <p:cBhvr>
                                        <p:cTn id="20" dur="1" fill="hold">
                                          <p:stCondLst>
                                            <p:cond delay="0"/>
                                          </p:stCondLst>
                                        </p:cTn>
                                        <p:tgtEl>
                                          <p:spTgt spid="648246"/>
                                        </p:tgtEl>
                                        <p:attrNameLst>
                                          <p:attrName>style.visibility</p:attrName>
                                        </p:attrNameLst>
                                      </p:cBhvr>
                                      <p:to>
                                        <p:strVal val="visible"/>
                                      </p:to>
                                    </p:set>
                                    <p:animEffect transition="in" filter="dissolve">
                                      <p:cBhvr>
                                        <p:cTn id="21" dur="500"/>
                                        <p:tgtEl>
                                          <p:spTgt spid="6482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648243">
                                            <p:txEl>
                                              <p:pRg st="2" end="2"/>
                                            </p:txEl>
                                          </p:spTgt>
                                        </p:tgtEl>
                                        <p:attrNameLst>
                                          <p:attrName>style.visibility</p:attrName>
                                        </p:attrNameLst>
                                      </p:cBhvr>
                                      <p:to>
                                        <p:strVal val="visible"/>
                                      </p:to>
                                    </p:set>
                                    <p:animEffect transition="in" filter="dissolve">
                                      <p:cBhvr>
                                        <p:cTn id="26" dur="500"/>
                                        <p:tgtEl>
                                          <p:spTgt spid="648243">
                                            <p:txEl>
                                              <p:pRg st="2" end="2"/>
                                            </p:txEl>
                                          </p:spTgt>
                                        </p:tgtEl>
                                      </p:cBhvr>
                                    </p:animEffect>
                                  </p:childTnLst>
                                </p:cTn>
                              </p:par>
                              <p:par>
                                <p:cTn id="27" presetID="34" presetClass="entr" presetSubtype="0" fill="hold" grpId="0" nodeType="withEffect">
                                  <p:stCondLst>
                                    <p:cond delay="0"/>
                                  </p:stCondLst>
                                  <p:childTnLst>
                                    <p:set>
                                      <p:cBhvr>
                                        <p:cTn id="28" dur="1" fill="hold">
                                          <p:stCondLst>
                                            <p:cond delay="0"/>
                                          </p:stCondLst>
                                        </p:cTn>
                                        <p:tgtEl>
                                          <p:spTgt spid="648247"/>
                                        </p:tgtEl>
                                        <p:attrNameLst>
                                          <p:attrName>style.visibility</p:attrName>
                                        </p:attrNameLst>
                                      </p:cBhvr>
                                      <p:to>
                                        <p:strVal val="visible"/>
                                      </p:to>
                                    </p:set>
                                    <p:anim from="(-#ppt_w/2)" to="(#ppt_x)" calcmode="lin" valueType="num">
                                      <p:cBhvr>
                                        <p:cTn id="29" dur="600" fill="hold">
                                          <p:stCondLst>
                                            <p:cond delay="0"/>
                                          </p:stCondLst>
                                        </p:cTn>
                                        <p:tgtEl>
                                          <p:spTgt spid="648247"/>
                                        </p:tgtEl>
                                        <p:attrNameLst>
                                          <p:attrName>ppt_x</p:attrName>
                                        </p:attrNameLst>
                                      </p:cBhvr>
                                    </p:anim>
                                    <p:anim from="0" to="-1.0" calcmode="lin" valueType="num">
                                      <p:cBhvr>
                                        <p:cTn id="30" dur="200" decel="50000" autoRev="1" fill="hold">
                                          <p:stCondLst>
                                            <p:cond delay="600"/>
                                          </p:stCondLst>
                                        </p:cTn>
                                        <p:tgtEl>
                                          <p:spTgt spid="648247"/>
                                        </p:tgtEl>
                                        <p:attrNameLst>
                                          <p:attrName>xshear</p:attrName>
                                        </p:attrNameLst>
                                      </p:cBhvr>
                                    </p:anim>
                                    <p:animScale>
                                      <p:cBhvr>
                                        <p:cTn id="31" dur="200" decel="100000" autoRev="1" fill="hold">
                                          <p:stCondLst>
                                            <p:cond delay="600"/>
                                          </p:stCondLst>
                                        </p:cTn>
                                        <p:tgtEl>
                                          <p:spTgt spid="648247"/>
                                        </p:tgtEl>
                                      </p:cBhvr>
                                      <p:from x="100000" y="100000"/>
                                      <p:to x="80000" y="100000"/>
                                    </p:animScale>
                                    <p:anim by="(#ppt_h/3+#ppt_w*0.1)" calcmode="lin" valueType="num">
                                      <p:cBhvr additive="sum">
                                        <p:cTn id="32" dur="200" decel="100000" autoRev="1" fill="hold">
                                          <p:stCondLst>
                                            <p:cond delay="600"/>
                                          </p:stCondLst>
                                        </p:cTn>
                                        <p:tgtEl>
                                          <p:spTgt spid="648247"/>
                                        </p:tgtEl>
                                        <p:attrNameLst>
                                          <p:attrName>ppt_x</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xit" presetSubtype="0" fill="hold" nodeType="clickEffect">
                                  <p:stCondLst>
                                    <p:cond delay="0"/>
                                  </p:stCondLst>
                                  <p:childTnLst>
                                    <p:animEffect transition="out" filter="dissolve">
                                      <p:cBhvr>
                                        <p:cTn id="36" dur="500"/>
                                        <p:tgtEl>
                                          <p:spTgt spid="648243">
                                            <p:txEl>
                                              <p:pRg st="0" end="0"/>
                                            </p:txEl>
                                          </p:spTgt>
                                        </p:tgtEl>
                                      </p:cBhvr>
                                    </p:animEffect>
                                    <p:set>
                                      <p:cBhvr>
                                        <p:cTn id="37" dur="1" fill="hold">
                                          <p:stCondLst>
                                            <p:cond delay="499"/>
                                          </p:stCondLst>
                                        </p:cTn>
                                        <p:tgtEl>
                                          <p:spTgt spid="648243">
                                            <p:txEl>
                                              <p:pRg st="0" end="0"/>
                                            </p:txEl>
                                          </p:spTgt>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48243">
                                            <p:txEl>
                                              <p:pRg st="1" end="1"/>
                                            </p:txEl>
                                          </p:spTgt>
                                        </p:tgtEl>
                                      </p:cBhvr>
                                    </p:animEffect>
                                    <p:set>
                                      <p:cBhvr>
                                        <p:cTn id="40" dur="1" fill="hold">
                                          <p:stCondLst>
                                            <p:cond delay="499"/>
                                          </p:stCondLst>
                                        </p:cTn>
                                        <p:tgtEl>
                                          <p:spTgt spid="648243">
                                            <p:txEl>
                                              <p:pRg st="1" end="1"/>
                                            </p:txEl>
                                          </p:spTgt>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648247"/>
                                        </p:tgtEl>
                                      </p:cBhvr>
                                    </p:animEffect>
                                    <p:set>
                                      <p:cBhvr>
                                        <p:cTn id="43" dur="1" fill="hold">
                                          <p:stCondLst>
                                            <p:cond delay="499"/>
                                          </p:stCondLst>
                                        </p:cTn>
                                        <p:tgtEl>
                                          <p:spTgt spid="648247"/>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48243">
                                            <p:txEl>
                                              <p:pRg st="2" end="2"/>
                                            </p:txEl>
                                          </p:spTgt>
                                        </p:tgtEl>
                                      </p:cBhvr>
                                    </p:animEffect>
                                    <p:set>
                                      <p:cBhvr>
                                        <p:cTn id="46" dur="1" fill="hold">
                                          <p:stCondLst>
                                            <p:cond delay="499"/>
                                          </p:stCondLst>
                                        </p:cTn>
                                        <p:tgtEl>
                                          <p:spTgt spid="648243">
                                            <p:txEl>
                                              <p:pRg st="2" end="2"/>
                                            </p:txEl>
                                          </p:spTgt>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48245"/>
                                        </p:tgtEl>
                                      </p:cBhvr>
                                    </p:animEffect>
                                    <p:set>
                                      <p:cBhvr>
                                        <p:cTn id="49" dur="1" fill="hold">
                                          <p:stCondLst>
                                            <p:cond delay="499"/>
                                          </p:stCondLst>
                                        </p:cTn>
                                        <p:tgtEl>
                                          <p:spTgt spid="648245"/>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48246"/>
                                        </p:tgtEl>
                                      </p:cBhvr>
                                    </p:animEffect>
                                    <p:set>
                                      <p:cBhvr>
                                        <p:cTn id="52" dur="1" fill="hold">
                                          <p:stCondLst>
                                            <p:cond delay="499"/>
                                          </p:stCondLst>
                                        </p:cTn>
                                        <p:tgtEl>
                                          <p:spTgt spid="648246"/>
                                        </p:tgtEl>
                                        <p:attrNameLst>
                                          <p:attrName>style.visibility</p:attrName>
                                        </p:attrNameLst>
                                      </p:cBhvr>
                                      <p:to>
                                        <p:strVal val="hidden"/>
                                      </p:to>
                                    </p:set>
                                  </p:childTnLst>
                                </p:cTn>
                              </p:par>
                              <p:par>
                                <p:cTn id="53" presetID="9" presetClass="entr" presetSubtype="0" fill="hold" grpId="0" nodeType="withEffect">
                                  <p:stCondLst>
                                    <p:cond delay="0"/>
                                  </p:stCondLst>
                                  <p:childTnLst>
                                    <p:set>
                                      <p:cBhvr>
                                        <p:cTn id="54" dur="1" fill="hold">
                                          <p:stCondLst>
                                            <p:cond delay="0"/>
                                          </p:stCondLst>
                                        </p:cTn>
                                        <p:tgtEl>
                                          <p:spTgt spid="648249"/>
                                        </p:tgtEl>
                                        <p:attrNameLst>
                                          <p:attrName>style.visibility</p:attrName>
                                        </p:attrNameLst>
                                      </p:cBhvr>
                                      <p:to>
                                        <p:strVal val="visible"/>
                                      </p:to>
                                    </p:set>
                                    <p:animEffect transition="in" filter="dissolve">
                                      <p:cBhvr>
                                        <p:cTn id="55" dur="500"/>
                                        <p:tgtEl>
                                          <p:spTgt spid="648249"/>
                                        </p:tgtEl>
                                      </p:cBhvr>
                                    </p:animEffect>
                                  </p:childTnLst>
                                </p:cTn>
                              </p:par>
                              <p:par>
                                <p:cTn id="56" presetID="9" presetClass="entr" presetSubtype="0" fill="hold" nodeType="withEffect">
                                  <p:stCondLst>
                                    <p:cond delay="0"/>
                                  </p:stCondLst>
                                  <p:childTnLst>
                                    <p:set>
                                      <p:cBhvr>
                                        <p:cTn id="57" dur="1" fill="hold">
                                          <p:stCondLst>
                                            <p:cond delay="0"/>
                                          </p:stCondLst>
                                        </p:cTn>
                                        <p:tgtEl>
                                          <p:spTgt spid="648248"/>
                                        </p:tgtEl>
                                        <p:attrNameLst>
                                          <p:attrName>style.visibility</p:attrName>
                                        </p:attrNameLst>
                                      </p:cBhvr>
                                      <p:to>
                                        <p:strVal val="visible"/>
                                      </p:to>
                                    </p:set>
                                    <p:animEffect transition="in" filter="dissolve">
                                      <p:cBhvr>
                                        <p:cTn id="58" dur="500"/>
                                        <p:tgtEl>
                                          <p:spTgt spid="648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47" grpId="0"/>
      <p:bldP spid="648247" grpId="1"/>
      <p:bldP spid="64824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0245" name="Line 5"/>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6" name="Text Box 6"/>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0249" name="AutoShape 9"/>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251" name="Text Box 11"/>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0252" name="Text Box 12"/>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0255" name="Text Box 15"/>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0256" name="Line 16"/>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57" name="Line 17"/>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58" name="Line 18"/>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59" name="Line 19"/>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67" name="AutoShape 27"/>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268" name="Text Box 28"/>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0269" name="Text Box 29"/>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0270" name="Text Box 30"/>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0271" name="Line 31"/>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72" name="Text Box 32"/>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50273" name="Rectangle 33"/>
          <p:cNvSpPr>
            <a:spLocks noChangeArrowheads="1"/>
          </p:cNvSpPr>
          <p:nvPr/>
        </p:nvSpPr>
        <p:spPr bwMode="auto">
          <a:xfrm>
            <a:off x="1525588" y="1598613"/>
            <a:ext cx="73152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Continue the search for an element smaller than the pivot.</a:t>
            </a:r>
          </a:p>
          <a:p>
            <a:pPr>
              <a:spcBef>
                <a:spcPct val="20000"/>
              </a:spcBef>
              <a:buFontTx/>
              <a:buBlip>
                <a:blip r:embed="rId3"/>
              </a:buBlip>
            </a:pPr>
            <a:r>
              <a:rPr lang="en-IN" altLang="en-US" sz="2000">
                <a:solidFill>
                  <a:schemeClr val="accent2"/>
                </a:solidFill>
              </a:rPr>
              <a:t>Start from arr[6] and move in the right to left direction.</a:t>
            </a:r>
          </a:p>
          <a:p>
            <a:pPr>
              <a:spcBef>
                <a:spcPct val="20000"/>
              </a:spcBef>
              <a:buFontTx/>
              <a:buBlip>
                <a:blip r:embed="rId3"/>
              </a:buBlip>
            </a:pPr>
            <a:r>
              <a:rPr lang="en-IN" altLang="en-US" sz="2000">
                <a:solidFill>
                  <a:schemeClr val="accent2"/>
                </a:solidFill>
              </a:rPr>
              <a:t>Search for the first element that is smaller than the pivot value.</a:t>
            </a:r>
            <a:endParaRPr lang="en-US" altLang="en-US">
              <a:solidFill>
                <a:schemeClr val="accent2"/>
              </a:solidFill>
            </a:endParaRPr>
          </a:p>
        </p:txBody>
      </p:sp>
      <p:sp>
        <p:nvSpPr>
          <p:cNvPr id="650274" name="Line 34"/>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78" name="Line 38"/>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79" name="Text Box 39"/>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a:t>
            </a:r>
            <a:r>
              <a:rPr lang="en-US" altLang="en-US" sz="1600" b="1">
                <a:solidFill>
                  <a:srgbClr val="2004EE"/>
                </a:solidFill>
              </a:rPr>
              <a:t> </a:t>
            </a:r>
            <a:r>
              <a:rPr lang="en-US" altLang="en-US" sz="1600" b="1"/>
              <a:t>Value</a:t>
            </a:r>
          </a:p>
        </p:txBody>
      </p:sp>
      <p:sp>
        <p:nvSpPr>
          <p:cNvPr id="650280" name="Text Box 40"/>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50282" name="Line 42"/>
          <p:cNvSpPr>
            <a:spLocks noChangeShapeType="1"/>
          </p:cNvSpPr>
          <p:nvPr/>
        </p:nvSpPr>
        <p:spPr bwMode="auto">
          <a:xfrm flipH="1">
            <a:off x="6619875" y="3352800"/>
            <a:ext cx="1371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85" name="Line 45"/>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86" name="Text Box 46"/>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a:t>
            </a:r>
            <a:r>
              <a:rPr lang="en-US" altLang="en-US" sz="1600" b="1">
                <a:solidFill>
                  <a:srgbClr val="2004EE"/>
                </a:solidFill>
              </a:rPr>
              <a:t> </a:t>
            </a:r>
            <a:r>
              <a:rPr lang="en-US" altLang="en-US" sz="1600" b="1"/>
              <a:t>Value</a:t>
            </a:r>
          </a:p>
        </p:txBody>
      </p:sp>
      <p:sp>
        <p:nvSpPr>
          <p:cNvPr id="650287" name="Text Box 47"/>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0288" name="Text Box 48"/>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0289" name="Text Box 49"/>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0290" name="Text Box 50"/>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0291" name="Text Box 51"/>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0292" name="Text Box 52"/>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0293" name="Text Box 53"/>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0297" name="Text Box 57"/>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50298" name="Text Box 58"/>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50299" name="Text Box 59"/>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0300" name="Text Box 60"/>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0301" name="Text Box 61"/>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0273">
                                            <p:txEl>
                                              <p:pRg st="0" end="0"/>
                                            </p:txEl>
                                          </p:spTgt>
                                        </p:tgtEl>
                                        <p:attrNameLst>
                                          <p:attrName>style.visibility</p:attrName>
                                        </p:attrNameLst>
                                      </p:cBhvr>
                                      <p:to>
                                        <p:strVal val="visible"/>
                                      </p:to>
                                    </p:set>
                                    <p:animEffect transition="in" filter="dissolve">
                                      <p:cBhvr>
                                        <p:cTn id="7" dur="500"/>
                                        <p:tgtEl>
                                          <p:spTgt spid="6502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0273">
                                            <p:txEl>
                                              <p:pRg st="1" end="1"/>
                                            </p:txEl>
                                          </p:spTgt>
                                        </p:tgtEl>
                                        <p:attrNameLst>
                                          <p:attrName>style.visibility</p:attrName>
                                        </p:attrNameLst>
                                      </p:cBhvr>
                                      <p:to>
                                        <p:strVal val="visible"/>
                                      </p:to>
                                    </p:set>
                                    <p:animEffect transition="in" filter="dissolve">
                                      <p:cBhvr>
                                        <p:cTn id="12" dur="500"/>
                                        <p:tgtEl>
                                          <p:spTgt spid="65027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50282"/>
                                        </p:tgtEl>
                                        <p:attrNameLst>
                                          <p:attrName>style.visibility</p:attrName>
                                        </p:attrNameLst>
                                      </p:cBhvr>
                                      <p:to>
                                        <p:strVal val="visible"/>
                                      </p:to>
                                    </p:set>
                                    <p:animEffect transition="in" filter="dissolve">
                                      <p:cBhvr>
                                        <p:cTn id="15" dur="500"/>
                                        <p:tgtEl>
                                          <p:spTgt spid="650282"/>
                                        </p:tgtEl>
                                      </p:cBhvr>
                                    </p:animEffect>
                                  </p:childTnLst>
                                </p:cTn>
                              </p:par>
                              <p:par>
                                <p:cTn id="16" presetID="35" presetClass="path" presetSubtype="0" accel="50000" decel="50000" fill="hold" nodeType="withEffect">
                                  <p:stCondLst>
                                    <p:cond delay="0"/>
                                  </p:stCondLst>
                                  <p:childTnLst>
                                    <p:animMotion origin="layout" path="M 0.15937 0.0222 L -0.09063 0.0222 " pathEditMode="relative" rAng="0" ptsTypes="AA">
                                      <p:cBhvr>
                                        <p:cTn id="17" dur="500" fill="hold"/>
                                        <p:tgtEl>
                                          <p:spTgt spid="650282"/>
                                        </p:tgtEl>
                                        <p:attrNameLst>
                                          <p:attrName>ppt_x</p:attrName>
                                          <p:attrName>ppt_y</p:attrName>
                                        </p:attrNameLst>
                                      </p:cBhvr>
                                      <p:rCtr x="-12500" y="0"/>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0273">
                                            <p:txEl>
                                              <p:pRg st="2" end="2"/>
                                            </p:txEl>
                                          </p:spTgt>
                                        </p:tgtEl>
                                        <p:attrNameLst>
                                          <p:attrName>style.visibility</p:attrName>
                                        </p:attrNameLst>
                                      </p:cBhvr>
                                      <p:to>
                                        <p:strVal val="visible"/>
                                      </p:to>
                                    </p:set>
                                    <p:animEffect transition="in" filter="dissolve">
                                      <p:cBhvr>
                                        <p:cTn id="22" dur="500"/>
                                        <p:tgtEl>
                                          <p:spTgt spid="650273">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0280"/>
                                        </p:tgtEl>
                                        <p:attrNameLst>
                                          <p:attrName>style.visibility</p:attrName>
                                        </p:attrNameLst>
                                      </p:cBhvr>
                                      <p:to>
                                        <p:strVal val="visible"/>
                                      </p:to>
                                    </p:set>
                                    <p:animEffect transition="in" filter="dissolve">
                                      <p:cBhvr>
                                        <p:cTn id="25" dur="500"/>
                                        <p:tgtEl>
                                          <p:spTgt spid="650280"/>
                                        </p:tgtEl>
                                      </p:cBhvr>
                                    </p:animEffect>
                                  </p:childTnLst>
                                </p:cTn>
                              </p:par>
                              <p:par>
                                <p:cTn id="26" presetID="35" presetClass="path" presetSubtype="0" accel="50000" decel="50000" fill="hold" grpId="1" nodeType="withEffect">
                                  <p:stCondLst>
                                    <p:cond delay="0"/>
                                  </p:stCondLst>
                                  <p:childTnLst>
                                    <p:animMotion origin="layout" path="M 0.08368 -2.89017E-6 L -0.16632 -2.89017E-6 " pathEditMode="relative" rAng="0" ptsTypes="AA">
                                      <p:cBhvr>
                                        <p:cTn id="27" dur="500" fill="hold"/>
                                        <p:tgtEl>
                                          <p:spTgt spid="650280"/>
                                        </p:tgtEl>
                                        <p:attrNameLst>
                                          <p:attrName>ppt_x</p:attrName>
                                          <p:attrName>ppt_y</p:attrName>
                                        </p:attrNameLst>
                                      </p:cBhvr>
                                      <p:rCtr x="-12500" y="0"/>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650273">
                                            <p:txEl>
                                              <p:pRg st="0" end="0"/>
                                            </p:txEl>
                                          </p:spTgt>
                                        </p:tgtEl>
                                      </p:cBhvr>
                                    </p:animEffect>
                                    <p:set>
                                      <p:cBhvr>
                                        <p:cTn id="32" dur="1" fill="hold">
                                          <p:stCondLst>
                                            <p:cond delay="499"/>
                                          </p:stCondLst>
                                        </p:cTn>
                                        <p:tgtEl>
                                          <p:spTgt spid="650273">
                                            <p:txEl>
                                              <p:pRg st="0" end="0"/>
                                            </p:txEl>
                                          </p:spTgt>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50273">
                                            <p:txEl>
                                              <p:pRg st="1" end="1"/>
                                            </p:txEl>
                                          </p:spTgt>
                                        </p:tgtEl>
                                      </p:cBhvr>
                                    </p:animEffect>
                                    <p:set>
                                      <p:cBhvr>
                                        <p:cTn id="35" dur="1" fill="hold">
                                          <p:stCondLst>
                                            <p:cond delay="499"/>
                                          </p:stCondLst>
                                        </p:cTn>
                                        <p:tgtEl>
                                          <p:spTgt spid="650273">
                                            <p:txEl>
                                              <p:pRg st="1" end="1"/>
                                            </p:txEl>
                                          </p:spTgt>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50273">
                                            <p:txEl>
                                              <p:pRg st="2" end="2"/>
                                            </p:txEl>
                                          </p:spTgt>
                                        </p:tgtEl>
                                      </p:cBhvr>
                                    </p:animEffect>
                                    <p:set>
                                      <p:cBhvr>
                                        <p:cTn id="38" dur="1" fill="hold">
                                          <p:stCondLst>
                                            <p:cond delay="499"/>
                                          </p:stCondLst>
                                        </p:cTn>
                                        <p:tgtEl>
                                          <p:spTgt spid="650273">
                                            <p:txEl>
                                              <p:pRg st="2" end="2"/>
                                            </p:txEl>
                                          </p:spTgt>
                                        </p:tgtEl>
                                        <p:attrNameLst>
                                          <p:attrName>style.visibility</p:attrName>
                                        </p:attrNameLst>
                                      </p:cBhvr>
                                      <p:to>
                                        <p:strVal val="hidden"/>
                                      </p:to>
                                    </p:set>
                                  </p:childTnLst>
                                </p:cTn>
                              </p:par>
                              <p:par>
                                <p:cTn id="39" presetID="9" presetClass="exit" presetSubtype="0" fill="hold" grpId="2" nodeType="withEffect">
                                  <p:stCondLst>
                                    <p:cond delay="0"/>
                                  </p:stCondLst>
                                  <p:childTnLst>
                                    <p:animEffect transition="out" filter="dissolve">
                                      <p:cBhvr>
                                        <p:cTn id="40" dur="500"/>
                                        <p:tgtEl>
                                          <p:spTgt spid="650280"/>
                                        </p:tgtEl>
                                      </p:cBhvr>
                                    </p:animEffect>
                                    <p:set>
                                      <p:cBhvr>
                                        <p:cTn id="41" dur="1" fill="hold">
                                          <p:stCondLst>
                                            <p:cond delay="499"/>
                                          </p:stCondLst>
                                        </p:cTn>
                                        <p:tgtEl>
                                          <p:spTgt spid="650280"/>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0282"/>
                                        </p:tgtEl>
                                      </p:cBhvr>
                                    </p:animEffect>
                                    <p:set>
                                      <p:cBhvr>
                                        <p:cTn id="44" dur="1" fill="hold">
                                          <p:stCondLst>
                                            <p:cond delay="499"/>
                                          </p:stCondLst>
                                        </p:cTn>
                                        <p:tgtEl>
                                          <p:spTgt spid="65028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50286"/>
                                        </p:tgtEl>
                                        <p:attrNameLst>
                                          <p:attrName>style.visibility</p:attrName>
                                        </p:attrNameLst>
                                      </p:cBhvr>
                                      <p:to>
                                        <p:strVal val="visible"/>
                                      </p:to>
                                    </p:set>
                                    <p:animEffect transition="in" filter="dissolve">
                                      <p:cBhvr>
                                        <p:cTn id="47" dur="500"/>
                                        <p:tgtEl>
                                          <p:spTgt spid="650286"/>
                                        </p:tgtEl>
                                      </p:cBhvr>
                                    </p:animEffect>
                                  </p:childTnLst>
                                </p:cTn>
                              </p:par>
                              <p:par>
                                <p:cTn id="48" presetID="9" presetClass="entr" presetSubtype="0" fill="hold" nodeType="withEffect">
                                  <p:stCondLst>
                                    <p:cond delay="0"/>
                                  </p:stCondLst>
                                  <p:childTnLst>
                                    <p:set>
                                      <p:cBhvr>
                                        <p:cTn id="49" dur="1" fill="hold">
                                          <p:stCondLst>
                                            <p:cond delay="0"/>
                                          </p:stCondLst>
                                        </p:cTn>
                                        <p:tgtEl>
                                          <p:spTgt spid="650285"/>
                                        </p:tgtEl>
                                        <p:attrNameLst>
                                          <p:attrName>style.visibility</p:attrName>
                                        </p:attrNameLst>
                                      </p:cBhvr>
                                      <p:to>
                                        <p:strVal val="visible"/>
                                      </p:to>
                                    </p:set>
                                    <p:animEffect transition="in" filter="dissolve">
                                      <p:cBhvr>
                                        <p:cTn id="50" dur="500"/>
                                        <p:tgtEl>
                                          <p:spTgt spid="6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80" grpId="0"/>
      <p:bldP spid="650280" grpId="1"/>
      <p:bldP spid="650280" grpId="2"/>
      <p:bldP spid="65028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2293" name="Line 5"/>
          <p:cNvSpPr>
            <a:spLocks noChangeShapeType="1"/>
          </p:cNvSpPr>
          <p:nvPr/>
        </p:nvSpPr>
        <p:spPr bwMode="auto">
          <a:xfrm>
            <a:off x="28829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4" name="Text Box 6"/>
          <p:cNvSpPr txBox="1">
            <a:spLocks noChangeArrowheads="1"/>
          </p:cNvSpPr>
          <p:nvPr/>
        </p:nvSpPr>
        <p:spPr bwMode="auto">
          <a:xfrm>
            <a:off x="2349500" y="4057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2297" name="AutoShape 9"/>
          <p:cNvSpPr>
            <a:spLocks noChangeArrowheads="1"/>
          </p:cNvSpPr>
          <p:nvPr/>
        </p:nvSpPr>
        <p:spPr bwMode="auto">
          <a:xfrm>
            <a:off x="4559300" y="4005263"/>
            <a:ext cx="3124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299" name="Text Box 11"/>
          <p:cNvSpPr txBox="1">
            <a:spLocks noChangeArrowheads="1"/>
          </p:cNvSpPr>
          <p:nvPr/>
        </p:nvSpPr>
        <p:spPr bwMode="auto">
          <a:xfrm>
            <a:off x="6184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2300" name="Text Box 12"/>
          <p:cNvSpPr txBox="1">
            <a:spLocks noChangeArrowheads="1"/>
          </p:cNvSpPr>
          <p:nvPr/>
        </p:nvSpPr>
        <p:spPr bwMode="auto">
          <a:xfrm>
            <a:off x="6692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2303" name="Text Box 15"/>
          <p:cNvSpPr txBox="1">
            <a:spLocks noChangeArrowheads="1"/>
          </p:cNvSpPr>
          <p:nvPr/>
        </p:nvSpPr>
        <p:spPr bwMode="auto">
          <a:xfrm>
            <a:off x="5168900" y="40814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2304" name="Line 16"/>
          <p:cNvSpPr>
            <a:spLocks noChangeShapeType="1"/>
          </p:cNvSpPr>
          <p:nvPr/>
        </p:nvSpPr>
        <p:spPr bwMode="auto">
          <a:xfrm>
            <a:off x="50927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05" name="Line 17"/>
          <p:cNvSpPr>
            <a:spLocks noChangeShapeType="1"/>
          </p:cNvSpPr>
          <p:nvPr/>
        </p:nvSpPr>
        <p:spPr bwMode="auto">
          <a:xfrm>
            <a:off x="56261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06" name="Line 18"/>
          <p:cNvSpPr>
            <a:spLocks noChangeShapeType="1"/>
          </p:cNvSpPr>
          <p:nvPr/>
        </p:nvSpPr>
        <p:spPr bwMode="auto">
          <a:xfrm>
            <a:off x="6667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07" name="Line 19"/>
          <p:cNvSpPr>
            <a:spLocks noChangeShapeType="1"/>
          </p:cNvSpPr>
          <p:nvPr/>
        </p:nvSpPr>
        <p:spPr bwMode="auto">
          <a:xfrm>
            <a:off x="7175500" y="40084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15" name="AutoShape 27"/>
          <p:cNvSpPr>
            <a:spLocks noChangeArrowheads="1"/>
          </p:cNvSpPr>
          <p:nvPr/>
        </p:nvSpPr>
        <p:spPr bwMode="auto">
          <a:xfrm>
            <a:off x="2262188" y="4010025"/>
            <a:ext cx="685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16" name="Text Box 28"/>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2317" name="Text Box 29"/>
          <p:cNvSpPr txBox="1">
            <a:spLocks noChangeArrowheads="1"/>
          </p:cNvSpPr>
          <p:nvPr/>
        </p:nvSpPr>
        <p:spPr bwMode="auto">
          <a:xfrm>
            <a:off x="2363788" y="40989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2318" name="Text Box 30"/>
          <p:cNvSpPr txBox="1">
            <a:spLocks noChangeArrowheads="1"/>
          </p:cNvSpPr>
          <p:nvPr/>
        </p:nvSpPr>
        <p:spPr bwMode="auto">
          <a:xfrm>
            <a:off x="2427288" y="37195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2319" name="Line 31"/>
          <p:cNvSpPr>
            <a:spLocks noChangeShapeType="1"/>
          </p:cNvSpPr>
          <p:nvPr/>
        </p:nvSpPr>
        <p:spPr bwMode="auto">
          <a:xfrm flipV="1">
            <a:off x="481965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20" name="Text Box 32"/>
          <p:cNvSpPr txBox="1">
            <a:spLocks noChangeArrowheads="1"/>
          </p:cNvSpPr>
          <p:nvPr/>
        </p:nvSpPr>
        <p:spPr bwMode="auto">
          <a:xfrm>
            <a:off x="451485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52322" name="Line 34"/>
          <p:cNvSpPr>
            <a:spLocks noChangeShapeType="1"/>
          </p:cNvSpPr>
          <p:nvPr/>
        </p:nvSpPr>
        <p:spPr bwMode="auto">
          <a:xfrm>
            <a:off x="6143625" y="400526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23" name="Line 35"/>
          <p:cNvSpPr>
            <a:spLocks noChangeShapeType="1"/>
          </p:cNvSpPr>
          <p:nvPr/>
        </p:nvSpPr>
        <p:spPr bwMode="auto">
          <a:xfrm flipV="1">
            <a:off x="6513513" y="4543425"/>
            <a:ext cx="4762"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24" name="Text Box 36"/>
          <p:cNvSpPr txBox="1">
            <a:spLocks noChangeArrowheads="1"/>
          </p:cNvSpPr>
          <p:nvPr/>
        </p:nvSpPr>
        <p:spPr bwMode="auto">
          <a:xfrm>
            <a:off x="5822950" y="5273675"/>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52327" name="Line 39"/>
          <p:cNvSpPr>
            <a:spLocks noChangeShapeType="1"/>
          </p:cNvSpPr>
          <p:nvPr/>
        </p:nvSpPr>
        <p:spPr bwMode="auto">
          <a:xfrm flipH="1" flipV="1">
            <a:off x="5873750" y="4543425"/>
            <a:ext cx="0" cy="1066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28" name="Text Box 40"/>
          <p:cNvSpPr txBox="1">
            <a:spLocks noChangeArrowheads="1"/>
          </p:cNvSpPr>
          <p:nvPr/>
        </p:nvSpPr>
        <p:spPr bwMode="auto">
          <a:xfrm>
            <a:off x="5111750" y="5654675"/>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52329" name="Rectangle 41"/>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smaller value is on the left hand side of the greater value.</a:t>
            </a:r>
          </a:p>
          <a:p>
            <a:pPr>
              <a:spcBef>
                <a:spcPct val="20000"/>
              </a:spcBef>
              <a:buFontTx/>
              <a:buBlip>
                <a:blip r:embed="rId3"/>
              </a:buBlip>
            </a:pPr>
            <a:r>
              <a:rPr lang="en-IN" altLang="en-US" sz="2000">
                <a:solidFill>
                  <a:schemeClr val="accent2"/>
                </a:solidFill>
              </a:rPr>
              <a:t>Values remain same.</a:t>
            </a:r>
            <a:endParaRPr lang="en-US" altLang="en-US">
              <a:solidFill>
                <a:schemeClr val="accent2"/>
              </a:solidFill>
            </a:endParaRPr>
          </a:p>
        </p:txBody>
      </p:sp>
      <p:sp>
        <p:nvSpPr>
          <p:cNvPr id="652330" name="Line 42"/>
          <p:cNvSpPr>
            <a:spLocks noChangeShapeType="1"/>
          </p:cNvSpPr>
          <p:nvPr/>
        </p:nvSpPr>
        <p:spPr bwMode="auto">
          <a:xfrm>
            <a:off x="56102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1" name="Line 43"/>
          <p:cNvSpPr>
            <a:spLocks noChangeShapeType="1"/>
          </p:cNvSpPr>
          <p:nvPr/>
        </p:nvSpPr>
        <p:spPr bwMode="auto">
          <a:xfrm>
            <a:off x="56102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2" name="Line 44"/>
          <p:cNvSpPr>
            <a:spLocks noChangeShapeType="1"/>
          </p:cNvSpPr>
          <p:nvPr/>
        </p:nvSpPr>
        <p:spPr bwMode="auto">
          <a:xfrm flipV="1">
            <a:off x="56102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3" name="Line 45"/>
          <p:cNvSpPr>
            <a:spLocks noChangeShapeType="1"/>
          </p:cNvSpPr>
          <p:nvPr/>
        </p:nvSpPr>
        <p:spPr bwMode="auto">
          <a:xfrm>
            <a:off x="6143625" y="40100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4" name="Line 46"/>
          <p:cNvSpPr>
            <a:spLocks noChangeShapeType="1"/>
          </p:cNvSpPr>
          <p:nvPr/>
        </p:nvSpPr>
        <p:spPr bwMode="auto">
          <a:xfrm>
            <a:off x="6143625" y="4543425"/>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5" name="Line 47"/>
          <p:cNvSpPr>
            <a:spLocks noChangeShapeType="1"/>
          </p:cNvSpPr>
          <p:nvPr/>
        </p:nvSpPr>
        <p:spPr bwMode="auto">
          <a:xfrm flipV="1">
            <a:off x="61436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36" name="Line 48"/>
          <p:cNvSpPr>
            <a:spLocks noChangeShapeType="1"/>
          </p:cNvSpPr>
          <p:nvPr/>
        </p:nvSpPr>
        <p:spPr bwMode="auto">
          <a:xfrm flipV="1">
            <a:off x="6677025" y="4010025"/>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346" name="Text Box 58"/>
          <p:cNvSpPr txBox="1">
            <a:spLocks noChangeArrowheads="1"/>
          </p:cNvSpPr>
          <p:nvPr/>
        </p:nvSpPr>
        <p:spPr bwMode="auto">
          <a:xfrm>
            <a:off x="4616450" y="371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2347" name="Text Box 59"/>
          <p:cNvSpPr txBox="1">
            <a:spLocks noChangeArrowheads="1"/>
          </p:cNvSpPr>
          <p:nvPr/>
        </p:nvSpPr>
        <p:spPr bwMode="auto">
          <a:xfrm>
            <a:off x="5683250" y="36925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2348" name="Text Box 60"/>
          <p:cNvSpPr txBox="1">
            <a:spLocks noChangeArrowheads="1"/>
          </p:cNvSpPr>
          <p:nvPr/>
        </p:nvSpPr>
        <p:spPr bwMode="auto">
          <a:xfrm>
            <a:off x="514985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2349" name="Text Box 61"/>
          <p:cNvSpPr txBox="1">
            <a:spLocks noChangeArrowheads="1"/>
          </p:cNvSpPr>
          <p:nvPr/>
        </p:nvSpPr>
        <p:spPr bwMode="auto">
          <a:xfrm>
            <a:off x="6286500" y="36909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2350" name="Text Box 62"/>
          <p:cNvSpPr txBox="1">
            <a:spLocks noChangeArrowheads="1"/>
          </p:cNvSpPr>
          <p:nvPr/>
        </p:nvSpPr>
        <p:spPr bwMode="auto">
          <a:xfrm>
            <a:off x="67500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2351" name="Text Box 63"/>
          <p:cNvSpPr txBox="1">
            <a:spLocks noChangeArrowheads="1"/>
          </p:cNvSpPr>
          <p:nvPr/>
        </p:nvSpPr>
        <p:spPr bwMode="auto">
          <a:xfrm>
            <a:off x="7283450" y="37036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2352" name="Text Box 64"/>
          <p:cNvSpPr txBox="1">
            <a:spLocks noChangeArrowheads="1"/>
          </p:cNvSpPr>
          <p:nvPr/>
        </p:nvSpPr>
        <p:spPr bwMode="auto">
          <a:xfrm>
            <a:off x="4635500" y="4084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2353" name="Text Box 65"/>
          <p:cNvSpPr txBox="1">
            <a:spLocks noChangeArrowheads="1"/>
          </p:cNvSpPr>
          <p:nvPr/>
        </p:nvSpPr>
        <p:spPr bwMode="auto">
          <a:xfrm>
            <a:off x="2566988" y="46307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1</a:t>
            </a:r>
          </a:p>
        </p:txBody>
      </p:sp>
      <p:sp>
        <p:nvSpPr>
          <p:cNvPr id="652354" name="Text Box 66"/>
          <p:cNvSpPr txBox="1">
            <a:spLocks noChangeArrowheads="1"/>
          </p:cNvSpPr>
          <p:nvPr/>
        </p:nvSpPr>
        <p:spPr bwMode="auto">
          <a:xfrm>
            <a:off x="5824538" y="4618038"/>
            <a:ext cx="71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List 2</a:t>
            </a:r>
          </a:p>
        </p:txBody>
      </p:sp>
      <p:sp>
        <p:nvSpPr>
          <p:cNvPr id="652355" name="Text Box 67"/>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2356" name="Text Box 68"/>
          <p:cNvSpPr txBox="1">
            <a:spLocks noChangeArrowheads="1"/>
          </p:cNvSpPr>
          <p:nvPr/>
        </p:nvSpPr>
        <p:spPr bwMode="auto">
          <a:xfrm>
            <a:off x="5700713" y="4067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2357" name="Text Box 69"/>
          <p:cNvSpPr txBox="1">
            <a:spLocks noChangeArrowheads="1"/>
          </p:cNvSpPr>
          <p:nvPr/>
        </p:nvSpPr>
        <p:spPr bwMode="auto">
          <a:xfrm>
            <a:off x="7224713" y="40862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2329">
                                            <p:txEl>
                                              <p:pRg st="0" end="0"/>
                                            </p:txEl>
                                          </p:spTgt>
                                        </p:tgtEl>
                                        <p:attrNameLst>
                                          <p:attrName>style.visibility</p:attrName>
                                        </p:attrNameLst>
                                      </p:cBhvr>
                                      <p:to>
                                        <p:strVal val="visible"/>
                                      </p:to>
                                    </p:set>
                                    <p:animEffect transition="in" filter="dissolve">
                                      <p:cBhvr>
                                        <p:cTn id="7" dur="500"/>
                                        <p:tgtEl>
                                          <p:spTgt spid="6523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2335"/>
                                        </p:tgtEl>
                                        <p:attrNameLst>
                                          <p:attrName>style.visibility</p:attrName>
                                        </p:attrNameLst>
                                      </p:cBhvr>
                                      <p:to>
                                        <p:strVal val="visible"/>
                                      </p:to>
                                    </p:set>
                                    <p:animEffect transition="in" filter="dissolve">
                                      <p:cBhvr>
                                        <p:cTn id="12" dur="500"/>
                                        <p:tgtEl>
                                          <p:spTgt spid="652335"/>
                                        </p:tgtEl>
                                      </p:cBhvr>
                                    </p:animEffect>
                                  </p:childTnLst>
                                </p:cTn>
                              </p:par>
                              <p:par>
                                <p:cTn id="13" presetID="9" presetClass="entr" presetSubtype="0" fill="hold" nodeType="withEffect">
                                  <p:stCondLst>
                                    <p:cond delay="0"/>
                                  </p:stCondLst>
                                  <p:childTnLst>
                                    <p:set>
                                      <p:cBhvr>
                                        <p:cTn id="14" dur="1" fill="hold">
                                          <p:stCondLst>
                                            <p:cond delay="0"/>
                                          </p:stCondLst>
                                        </p:cTn>
                                        <p:tgtEl>
                                          <p:spTgt spid="652330"/>
                                        </p:tgtEl>
                                        <p:attrNameLst>
                                          <p:attrName>style.visibility</p:attrName>
                                        </p:attrNameLst>
                                      </p:cBhvr>
                                      <p:to>
                                        <p:strVal val="visible"/>
                                      </p:to>
                                    </p:set>
                                    <p:animEffect transition="in" filter="dissolve">
                                      <p:cBhvr>
                                        <p:cTn id="15" dur="500"/>
                                        <p:tgtEl>
                                          <p:spTgt spid="652330"/>
                                        </p:tgtEl>
                                      </p:cBhvr>
                                    </p:animEffect>
                                  </p:childTnLst>
                                </p:cTn>
                              </p:par>
                              <p:par>
                                <p:cTn id="16" presetID="9" presetClass="entr" presetSubtype="0" fill="hold" nodeType="withEffect">
                                  <p:stCondLst>
                                    <p:cond delay="0"/>
                                  </p:stCondLst>
                                  <p:childTnLst>
                                    <p:set>
                                      <p:cBhvr>
                                        <p:cTn id="17" dur="1" fill="hold">
                                          <p:stCondLst>
                                            <p:cond delay="0"/>
                                          </p:stCondLst>
                                        </p:cTn>
                                        <p:tgtEl>
                                          <p:spTgt spid="652332"/>
                                        </p:tgtEl>
                                        <p:attrNameLst>
                                          <p:attrName>style.visibility</p:attrName>
                                        </p:attrNameLst>
                                      </p:cBhvr>
                                      <p:to>
                                        <p:strVal val="visible"/>
                                      </p:to>
                                    </p:set>
                                    <p:animEffect transition="in" filter="dissolve">
                                      <p:cBhvr>
                                        <p:cTn id="18" dur="500"/>
                                        <p:tgtEl>
                                          <p:spTgt spid="652332"/>
                                        </p:tgtEl>
                                      </p:cBhvr>
                                    </p:animEffect>
                                  </p:childTnLst>
                                </p:cTn>
                              </p:par>
                              <p:par>
                                <p:cTn id="19" presetID="9" presetClass="entr" presetSubtype="0" fill="hold" nodeType="withEffect">
                                  <p:stCondLst>
                                    <p:cond delay="0"/>
                                  </p:stCondLst>
                                  <p:childTnLst>
                                    <p:set>
                                      <p:cBhvr>
                                        <p:cTn id="20" dur="1" fill="hold">
                                          <p:stCondLst>
                                            <p:cond delay="0"/>
                                          </p:stCondLst>
                                        </p:cTn>
                                        <p:tgtEl>
                                          <p:spTgt spid="652331"/>
                                        </p:tgtEl>
                                        <p:attrNameLst>
                                          <p:attrName>style.visibility</p:attrName>
                                        </p:attrNameLst>
                                      </p:cBhvr>
                                      <p:to>
                                        <p:strVal val="visible"/>
                                      </p:to>
                                    </p:set>
                                    <p:animEffect transition="in" filter="dissolve">
                                      <p:cBhvr>
                                        <p:cTn id="21" dur="500"/>
                                        <p:tgtEl>
                                          <p:spTgt spid="652331"/>
                                        </p:tgtEl>
                                      </p:cBhvr>
                                    </p:animEffect>
                                  </p:childTnLst>
                                </p:cTn>
                              </p:par>
                              <p:par>
                                <p:cTn id="22" presetID="9" presetClass="entr" presetSubtype="0" fill="hold" nodeType="withEffect">
                                  <p:stCondLst>
                                    <p:cond delay="0"/>
                                  </p:stCondLst>
                                  <p:childTnLst>
                                    <p:set>
                                      <p:cBhvr>
                                        <p:cTn id="23" dur="1" fill="hold">
                                          <p:stCondLst>
                                            <p:cond delay="0"/>
                                          </p:stCondLst>
                                        </p:cTn>
                                        <p:tgtEl>
                                          <p:spTgt spid="652334"/>
                                        </p:tgtEl>
                                        <p:attrNameLst>
                                          <p:attrName>style.visibility</p:attrName>
                                        </p:attrNameLst>
                                      </p:cBhvr>
                                      <p:to>
                                        <p:strVal val="visible"/>
                                      </p:to>
                                    </p:set>
                                    <p:animEffect transition="in" filter="dissolve">
                                      <p:cBhvr>
                                        <p:cTn id="24" dur="500"/>
                                        <p:tgtEl>
                                          <p:spTgt spid="652334"/>
                                        </p:tgtEl>
                                      </p:cBhvr>
                                    </p:animEffect>
                                  </p:childTnLst>
                                </p:cTn>
                              </p:par>
                              <p:par>
                                <p:cTn id="25" presetID="9" presetClass="entr" presetSubtype="0" fill="hold" nodeType="withEffect">
                                  <p:stCondLst>
                                    <p:cond delay="0"/>
                                  </p:stCondLst>
                                  <p:childTnLst>
                                    <p:set>
                                      <p:cBhvr>
                                        <p:cTn id="26" dur="1" fill="hold">
                                          <p:stCondLst>
                                            <p:cond delay="0"/>
                                          </p:stCondLst>
                                        </p:cTn>
                                        <p:tgtEl>
                                          <p:spTgt spid="652336"/>
                                        </p:tgtEl>
                                        <p:attrNameLst>
                                          <p:attrName>style.visibility</p:attrName>
                                        </p:attrNameLst>
                                      </p:cBhvr>
                                      <p:to>
                                        <p:strVal val="visible"/>
                                      </p:to>
                                    </p:set>
                                    <p:animEffect transition="in" filter="dissolve">
                                      <p:cBhvr>
                                        <p:cTn id="27" dur="500"/>
                                        <p:tgtEl>
                                          <p:spTgt spid="652336"/>
                                        </p:tgtEl>
                                      </p:cBhvr>
                                    </p:animEffect>
                                  </p:childTnLst>
                                </p:cTn>
                              </p:par>
                              <p:par>
                                <p:cTn id="28" presetID="9" presetClass="entr" presetSubtype="0" fill="hold" nodeType="withEffect">
                                  <p:stCondLst>
                                    <p:cond delay="0"/>
                                  </p:stCondLst>
                                  <p:childTnLst>
                                    <p:set>
                                      <p:cBhvr>
                                        <p:cTn id="29" dur="1" fill="hold">
                                          <p:stCondLst>
                                            <p:cond delay="0"/>
                                          </p:stCondLst>
                                        </p:cTn>
                                        <p:tgtEl>
                                          <p:spTgt spid="652333"/>
                                        </p:tgtEl>
                                        <p:attrNameLst>
                                          <p:attrName>style.visibility</p:attrName>
                                        </p:attrNameLst>
                                      </p:cBhvr>
                                      <p:to>
                                        <p:strVal val="visible"/>
                                      </p:to>
                                    </p:set>
                                    <p:animEffect transition="in" filter="dissolve">
                                      <p:cBhvr>
                                        <p:cTn id="30" dur="500"/>
                                        <p:tgtEl>
                                          <p:spTgt spid="6523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652329">
                                            <p:txEl>
                                              <p:pRg st="1" end="1"/>
                                            </p:txEl>
                                          </p:spTgt>
                                        </p:tgtEl>
                                        <p:attrNameLst>
                                          <p:attrName>style.visibility</p:attrName>
                                        </p:attrNameLst>
                                      </p:cBhvr>
                                      <p:to>
                                        <p:strVal val="visible"/>
                                      </p:to>
                                    </p:set>
                                    <p:animEffect transition="in" filter="dissolve">
                                      <p:cBhvr>
                                        <p:cTn id="35" dur="500"/>
                                        <p:tgtEl>
                                          <p:spTgt spid="652329">
                                            <p:txEl>
                                              <p:pRg st="1" end="1"/>
                                            </p:txEl>
                                          </p:spTgt>
                                        </p:tgtEl>
                                      </p:cBhvr>
                                    </p:animEffect>
                                  </p:childTnLst>
                                </p:cTn>
                              </p:par>
                              <p:par>
                                <p:cTn id="36" presetID="9" presetClass="exit" presetSubtype="0" fill="hold" nodeType="withEffect">
                                  <p:stCondLst>
                                    <p:cond delay="0"/>
                                  </p:stCondLst>
                                  <p:childTnLst>
                                    <p:animEffect transition="out" filter="dissolve">
                                      <p:cBhvr>
                                        <p:cTn id="37" dur="500"/>
                                        <p:tgtEl>
                                          <p:spTgt spid="652331"/>
                                        </p:tgtEl>
                                      </p:cBhvr>
                                    </p:animEffect>
                                    <p:set>
                                      <p:cBhvr>
                                        <p:cTn id="38" dur="1" fill="hold">
                                          <p:stCondLst>
                                            <p:cond delay="499"/>
                                          </p:stCondLst>
                                        </p:cTn>
                                        <p:tgtEl>
                                          <p:spTgt spid="652331"/>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52334"/>
                                        </p:tgtEl>
                                      </p:cBhvr>
                                    </p:animEffect>
                                    <p:set>
                                      <p:cBhvr>
                                        <p:cTn id="41" dur="1" fill="hold">
                                          <p:stCondLst>
                                            <p:cond delay="499"/>
                                          </p:stCondLst>
                                        </p:cTn>
                                        <p:tgtEl>
                                          <p:spTgt spid="652334"/>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52336"/>
                                        </p:tgtEl>
                                      </p:cBhvr>
                                    </p:animEffect>
                                    <p:set>
                                      <p:cBhvr>
                                        <p:cTn id="44" dur="1" fill="hold">
                                          <p:stCondLst>
                                            <p:cond delay="499"/>
                                          </p:stCondLst>
                                        </p:cTn>
                                        <p:tgtEl>
                                          <p:spTgt spid="652336"/>
                                        </p:tgtEl>
                                        <p:attrNameLst>
                                          <p:attrName>style.visibility</p:attrName>
                                        </p:attrNameLst>
                                      </p:cBhvr>
                                      <p:to>
                                        <p:strVal val="hidden"/>
                                      </p:to>
                                    </p:set>
                                  </p:childTnLst>
                                </p:cTn>
                              </p:par>
                              <p:par>
                                <p:cTn id="45" presetID="9" presetClass="exit" presetSubtype="0" fill="hold" nodeType="withEffect">
                                  <p:stCondLst>
                                    <p:cond delay="0"/>
                                  </p:stCondLst>
                                  <p:childTnLst>
                                    <p:animEffect transition="out" filter="dissolve">
                                      <p:cBhvr>
                                        <p:cTn id="46" dur="500"/>
                                        <p:tgtEl>
                                          <p:spTgt spid="652333"/>
                                        </p:tgtEl>
                                      </p:cBhvr>
                                    </p:animEffect>
                                    <p:set>
                                      <p:cBhvr>
                                        <p:cTn id="47" dur="1" fill="hold">
                                          <p:stCondLst>
                                            <p:cond delay="499"/>
                                          </p:stCondLst>
                                        </p:cTn>
                                        <p:tgtEl>
                                          <p:spTgt spid="65233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652335"/>
                                        </p:tgtEl>
                                      </p:cBhvr>
                                    </p:animEffect>
                                    <p:set>
                                      <p:cBhvr>
                                        <p:cTn id="50" dur="1" fill="hold">
                                          <p:stCondLst>
                                            <p:cond delay="499"/>
                                          </p:stCondLst>
                                        </p:cTn>
                                        <p:tgtEl>
                                          <p:spTgt spid="652335"/>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652330"/>
                                        </p:tgtEl>
                                      </p:cBhvr>
                                    </p:animEffect>
                                    <p:set>
                                      <p:cBhvr>
                                        <p:cTn id="53" dur="1" fill="hold">
                                          <p:stCondLst>
                                            <p:cond delay="499"/>
                                          </p:stCondLst>
                                        </p:cTn>
                                        <p:tgtEl>
                                          <p:spTgt spid="652330"/>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652332"/>
                                        </p:tgtEl>
                                      </p:cBhvr>
                                    </p:animEffect>
                                    <p:set>
                                      <p:cBhvr>
                                        <p:cTn id="56" dur="1" fill="hold">
                                          <p:stCondLst>
                                            <p:cond delay="499"/>
                                          </p:stCondLst>
                                        </p:cTn>
                                        <p:tgtEl>
                                          <p:spTgt spid="6523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4384" name="Rectangle 48"/>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Divide the list into two sublists.</a:t>
            </a:r>
          </a:p>
          <a:p>
            <a:pPr>
              <a:spcBef>
                <a:spcPct val="20000"/>
              </a:spcBef>
              <a:buFontTx/>
              <a:buBlip>
                <a:blip r:embed="rId3"/>
              </a:buBlip>
            </a:pPr>
            <a:r>
              <a:rPr lang="en-IN" altLang="en-US" sz="2000">
                <a:solidFill>
                  <a:schemeClr val="accent2"/>
                </a:solidFill>
              </a:rPr>
              <a:t>Sublist 1 contains all values less than or equal to the pivot.</a:t>
            </a:r>
          </a:p>
          <a:p>
            <a:pPr>
              <a:spcBef>
                <a:spcPct val="20000"/>
              </a:spcBef>
              <a:buFontTx/>
              <a:buBlip>
                <a:blip r:embed="rId3"/>
              </a:buBlip>
            </a:pPr>
            <a:r>
              <a:rPr lang="en-IN" altLang="en-US" sz="2000">
                <a:solidFill>
                  <a:schemeClr val="accent2"/>
                </a:solidFill>
              </a:rPr>
              <a:t>Sublist 2 contains all the values greater than the pivot.</a:t>
            </a:r>
          </a:p>
          <a:p>
            <a:pPr lvl="1">
              <a:spcBef>
                <a:spcPct val="20000"/>
              </a:spcBef>
              <a:buFontTx/>
              <a:buBlip>
                <a:blip r:embed="rId3"/>
              </a:buBlip>
            </a:pPr>
            <a:endParaRPr lang="en-US" altLang="en-US">
              <a:solidFill>
                <a:schemeClr val="accent2"/>
              </a:solidFill>
            </a:endParaRPr>
          </a:p>
        </p:txBody>
      </p:sp>
      <p:sp>
        <p:nvSpPr>
          <p:cNvPr id="654456" name="Text Box 120"/>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4457" name="Text Box 121"/>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4458" name="Text Box 122"/>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4459" name="Text Box 123"/>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4460" name="Text Box 124"/>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4461" name="Text Box 125"/>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4462" name="AutoShape 126"/>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3" name="Text Box 127"/>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4464" name="Line 128"/>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65" name="Line 129"/>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66" name="Text Box 130"/>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4467" name="Text Box 131"/>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4468" name="AutoShape 132"/>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469" name="Text Box 133"/>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4470" name="Line 134"/>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71" name="Line 135"/>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472" name="Text Box 136"/>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4473" name="Text Box 137"/>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4502" name="AutoShape 166"/>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503" name="Line 167"/>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506" name="Text Box 170"/>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4507" name="Text Box 171"/>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4508" name="Text Box 172"/>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4509" name="Text Box 173"/>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4512" name="Text Box 17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4384">
                                            <p:txEl>
                                              <p:pRg st="0" end="0"/>
                                            </p:txEl>
                                          </p:spTgt>
                                        </p:tgtEl>
                                        <p:attrNameLst>
                                          <p:attrName>style.visibility</p:attrName>
                                        </p:attrNameLst>
                                      </p:cBhvr>
                                      <p:to>
                                        <p:strVal val="visible"/>
                                      </p:to>
                                    </p:set>
                                    <p:animEffect transition="in" filter="dissolve">
                                      <p:cBhvr>
                                        <p:cTn id="7" dur="500"/>
                                        <p:tgtEl>
                                          <p:spTgt spid="65438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4456"/>
                                        </p:tgtEl>
                                        <p:attrNameLst>
                                          <p:attrName>style.visibility</p:attrName>
                                        </p:attrNameLst>
                                      </p:cBhvr>
                                      <p:to>
                                        <p:strVal val="visible"/>
                                      </p:to>
                                    </p:set>
                                    <p:animEffect transition="in" filter="dissolve">
                                      <p:cBhvr>
                                        <p:cTn id="10" dur="500"/>
                                        <p:tgtEl>
                                          <p:spTgt spid="6544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4457"/>
                                        </p:tgtEl>
                                        <p:attrNameLst>
                                          <p:attrName>style.visibility</p:attrName>
                                        </p:attrNameLst>
                                      </p:cBhvr>
                                      <p:to>
                                        <p:strVal val="visible"/>
                                      </p:to>
                                    </p:set>
                                    <p:animEffect transition="in" filter="dissolve">
                                      <p:cBhvr>
                                        <p:cTn id="13" dur="500"/>
                                        <p:tgtEl>
                                          <p:spTgt spid="6544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54458"/>
                                        </p:tgtEl>
                                        <p:attrNameLst>
                                          <p:attrName>style.visibility</p:attrName>
                                        </p:attrNameLst>
                                      </p:cBhvr>
                                      <p:to>
                                        <p:strVal val="visible"/>
                                      </p:to>
                                    </p:set>
                                    <p:animEffect transition="in" filter="dissolve">
                                      <p:cBhvr>
                                        <p:cTn id="16" dur="500"/>
                                        <p:tgtEl>
                                          <p:spTgt spid="65445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4459"/>
                                        </p:tgtEl>
                                        <p:attrNameLst>
                                          <p:attrName>style.visibility</p:attrName>
                                        </p:attrNameLst>
                                      </p:cBhvr>
                                      <p:to>
                                        <p:strVal val="visible"/>
                                      </p:to>
                                    </p:set>
                                    <p:animEffect transition="in" filter="dissolve">
                                      <p:cBhvr>
                                        <p:cTn id="19" dur="500"/>
                                        <p:tgtEl>
                                          <p:spTgt spid="65445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54460"/>
                                        </p:tgtEl>
                                        <p:attrNameLst>
                                          <p:attrName>style.visibility</p:attrName>
                                        </p:attrNameLst>
                                      </p:cBhvr>
                                      <p:to>
                                        <p:strVal val="visible"/>
                                      </p:to>
                                    </p:set>
                                    <p:animEffect transition="in" filter="dissolve">
                                      <p:cBhvr>
                                        <p:cTn id="22" dur="500"/>
                                        <p:tgtEl>
                                          <p:spTgt spid="65446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4461"/>
                                        </p:tgtEl>
                                        <p:attrNameLst>
                                          <p:attrName>style.visibility</p:attrName>
                                        </p:attrNameLst>
                                      </p:cBhvr>
                                      <p:to>
                                        <p:strVal val="visible"/>
                                      </p:to>
                                    </p:set>
                                    <p:animEffect transition="in" filter="dissolve">
                                      <p:cBhvr>
                                        <p:cTn id="25" dur="500"/>
                                        <p:tgtEl>
                                          <p:spTgt spid="654461"/>
                                        </p:tgtEl>
                                      </p:cBhvr>
                                    </p:animEffect>
                                  </p:childTnLst>
                                </p:cTn>
                              </p:par>
                              <p:par>
                                <p:cTn id="26" presetID="9" presetClass="entr" presetSubtype="0" fill="hold" nodeType="withEffect">
                                  <p:stCondLst>
                                    <p:cond delay="0"/>
                                  </p:stCondLst>
                                  <p:childTnLst>
                                    <p:set>
                                      <p:cBhvr>
                                        <p:cTn id="27" dur="1" fill="hold">
                                          <p:stCondLst>
                                            <p:cond delay="0"/>
                                          </p:stCondLst>
                                        </p:cTn>
                                        <p:tgtEl>
                                          <p:spTgt spid="654462"/>
                                        </p:tgtEl>
                                        <p:attrNameLst>
                                          <p:attrName>style.visibility</p:attrName>
                                        </p:attrNameLst>
                                      </p:cBhvr>
                                      <p:to>
                                        <p:strVal val="visible"/>
                                      </p:to>
                                    </p:set>
                                    <p:animEffect transition="in" filter="dissolve">
                                      <p:cBhvr>
                                        <p:cTn id="28" dur="500"/>
                                        <p:tgtEl>
                                          <p:spTgt spid="65446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4463"/>
                                        </p:tgtEl>
                                        <p:attrNameLst>
                                          <p:attrName>style.visibility</p:attrName>
                                        </p:attrNameLst>
                                      </p:cBhvr>
                                      <p:to>
                                        <p:strVal val="visible"/>
                                      </p:to>
                                    </p:set>
                                    <p:animEffect transition="in" filter="dissolve">
                                      <p:cBhvr>
                                        <p:cTn id="31" dur="500"/>
                                        <p:tgtEl>
                                          <p:spTgt spid="654463"/>
                                        </p:tgtEl>
                                      </p:cBhvr>
                                    </p:animEffect>
                                  </p:childTnLst>
                                </p:cTn>
                              </p:par>
                              <p:par>
                                <p:cTn id="32" presetID="9" presetClass="entr" presetSubtype="0" fill="hold" nodeType="withEffect">
                                  <p:stCondLst>
                                    <p:cond delay="0"/>
                                  </p:stCondLst>
                                  <p:childTnLst>
                                    <p:set>
                                      <p:cBhvr>
                                        <p:cTn id="33" dur="1" fill="hold">
                                          <p:stCondLst>
                                            <p:cond delay="0"/>
                                          </p:stCondLst>
                                        </p:cTn>
                                        <p:tgtEl>
                                          <p:spTgt spid="654464"/>
                                        </p:tgtEl>
                                        <p:attrNameLst>
                                          <p:attrName>style.visibility</p:attrName>
                                        </p:attrNameLst>
                                      </p:cBhvr>
                                      <p:to>
                                        <p:strVal val="visible"/>
                                      </p:to>
                                    </p:set>
                                    <p:animEffect transition="in" filter="dissolve">
                                      <p:cBhvr>
                                        <p:cTn id="34" dur="500"/>
                                        <p:tgtEl>
                                          <p:spTgt spid="654464"/>
                                        </p:tgtEl>
                                      </p:cBhvr>
                                    </p:animEffect>
                                  </p:childTnLst>
                                </p:cTn>
                              </p:par>
                              <p:par>
                                <p:cTn id="35" presetID="9" presetClass="entr" presetSubtype="0" fill="hold" nodeType="withEffect">
                                  <p:stCondLst>
                                    <p:cond delay="0"/>
                                  </p:stCondLst>
                                  <p:childTnLst>
                                    <p:set>
                                      <p:cBhvr>
                                        <p:cTn id="36" dur="1" fill="hold">
                                          <p:stCondLst>
                                            <p:cond delay="0"/>
                                          </p:stCondLst>
                                        </p:cTn>
                                        <p:tgtEl>
                                          <p:spTgt spid="654465"/>
                                        </p:tgtEl>
                                        <p:attrNameLst>
                                          <p:attrName>style.visibility</p:attrName>
                                        </p:attrNameLst>
                                      </p:cBhvr>
                                      <p:to>
                                        <p:strVal val="visible"/>
                                      </p:to>
                                    </p:set>
                                    <p:animEffect transition="in" filter="dissolve">
                                      <p:cBhvr>
                                        <p:cTn id="37" dur="500"/>
                                        <p:tgtEl>
                                          <p:spTgt spid="65446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54466"/>
                                        </p:tgtEl>
                                        <p:attrNameLst>
                                          <p:attrName>style.visibility</p:attrName>
                                        </p:attrNameLst>
                                      </p:cBhvr>
                                      <p:to>
                                        <p:strVal val="visible"/>
                                      </p:to>
                                    </p:set>
                                    <p:animEffect transition="in" filter="dissolve">
                                      <p:cBhvr>
                                        <p:cTn id="40" dur="500"/>
                                        <p:tgtEl>
                                          <p:spTgt spid="65446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54467"/>
                                        </p:tgtEl>
                                        <p:attrNameLst>
                                          <p:attrName>style.visibility</p:attrName>
                                        </p:attrNameLst>
                                      </p:cBhvr>
                                      <p:to>
                                        <p:strVal val="visible"/>
                                      </p:to>
                                    </p:set>
                                    <p:animEffect transition="in" filter="dissolve">
                                      <p:cBhvr>
                                        <p:cTn id="43" dur="500"/>
                                        <p:tgtEl>
                                          <p:spTgt spid="654467"/>
                                        </p:tgtEl>
                                      </p:cBhvr>
                                    </p:animEffect>
                                  </p:childTnLst>
                                </p:cTn>
                              </p:par>
                              <p:par>
                                <p:cTn id="44" presetID="9" presetClass="entr" presetSubtype="0" fill="hold" nodeType="withEffect">
                                  <p:stCondLst>
                                    <p:cond delay="0"/>
                                  </p:stCondLst>
                                  <p:childTnLst>
                                    <p:set>
                                      <p:cBhvr>
                                        <p:cTn id="45" dur="1" fill="hold">
                                          <p:stCondLst>
                                            <p:cond delay="0"/>
                                          </p:stCondLst>
                                        </p:cTn>
                                        <p:tgtEl>
                                          <p:spTgt spid="654468"/>
                                        </p:tgtEl>
                                        <p:attrNameLst>
                                          <p:attrName>style.visibility</p:attrName>
                                        </p:attrNameLst>
                                      </p:cBhvr>
                                      <p:to>
                                        <p:strVal val="visible"/>
                                      </p:to>
                                    </p:set>
                                    <p:animEffect transition="in" filter="dissolve">
                                      <p:cBhvr>
                                        <p:cTn id="46" dur="500"/>
                                        <p:tgtEl>
                                          <p:spTgt spid="65446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54469"/>
                                        </p:tgtEl>
                                        <p:attrNameLst>
                                          <p:attrName>style.visibility</p:attrName>
                                        </p:attrNameLst>
                                      </p:cBhvr>
                                      <p:to>
                                        <p:strVal val="visible"/>
                                      </p:to>
                                    </p:set>
                                    <p:animEffect transition="in" filter="dissolve">
                                      <p:cBhvr>
                                        <p:cTn id="49" dur="500"/>
                                        <p:tgtEl>
                                          <p:spTgt spid="654469"/>
                                        </p:tgtEl>
                                      </p:cBhvr>
                                    </p:animEffect>
                                  </p:childTnLst>
                                </p:cTn>
                              </p:par>
                              <p:par>
                                <p:cTn id="50" presetID="9" presetClass="entr" presetSubtype="0" fill="hold" nodeType="withEffect">
                                  <p:stCondLst>
                                    <p:cond delay="0"/>
                                  </p:stCondLst>
                                  <p:childTnLst>
                                    <p:set>
                                      <p:cBhvr>
                                        <p:cTn id="51" dur="1" fill="hold">
                                          <p:stCondLst>
                                            <p:cond delay="0"/>
                                          </p:stCondLst>
                                        </p:cTn>
                                        <p:tgtEl>
                                          <p:spTgt spid="654470"/>
                                        </p:tgtEl>
                                        <p:attrNameLst>
                                          <p:attrName>style.visibility</p:attrName>
                                        </p:attrNameLst>
                                      </p:cBhvr>
                                      <p:to>
                                        <p:strVal val="visible"/>
                                      </p:to>
                                    </p:set>
                                    <p:animEffect transition="in" filter="dissolve">
                                      <p:cBhvr>
                                        <p:cTn id="52" dur="500"/>
                                        <p:tgtEl>
                                          <p:spTgt spid="654470"/>
                                        </p:tgtEl>
                                      </p:cBhvr>
                                    </p:animEffect>
                                  </p:childTnLst>
                                </p:cTn>
                              </p:par>
                              <p:par>
                                <p:cTn id="53" presetID="9" presetClass="entr" presetSubtype="0" fill="hold" nodeType="withEffect">
                                  <p:stCondLst>
                                    <p:cond delay="0"/>
                                  </p:stCondLst>
                                  <p:childTnLst>
                                    <p:set>
                                      <p:cBhvr>
                                        <p:cTn id="54" dur="1" fill="hold">
                                          <p:stCondLst>
                                            <p:cond delay="0"/>
                                          </p:stCondLst>
                                        </p:cTn>
                                        <p:tgtEl>
                                          <p:spTgt spid="654471"/>
                                        </p:tgtEl>
                                        <p:attrNameLst>
                                          <p:attrName>style.visibility</p:attrName>
                                        </p:attrNameLst>
                                      </p:cBhvr>
                                      <p:to>
                                        <p:strVal val="visible"/>
                                      </p:to>
                                    </p:set>
                                    <p:animEffect transition="in" filter="dissolve">
                                      <p:cBhvr>
                                        <p:cTn id="55" dur="500"/>
                                        <p:tgtEl>
                                          <p:spTgt spid="65447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54472"/>
                                        </p:tgtEl>
                                        <p:attrNameLst>
                                          <p:attrName>style.visibility</p:attrName>
                                        </p:attrNameLst>
                                      </p:cBhvr>
                                      <p:to>
                                        <p:strVal val="visible"/>
                                      </p:to>
                                    </p:set>
                                    <p:animEffect transition="in" filter="dissolve">
                                      <p:cBhvr>
                                        <p:cTn id="58" dur="500"/>
                                        <p:tgtEl>
                                          <p:spTgt spid="65447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54473"/>
                                        </p:tgtEl>
                                        <p:attrNameLst>
                                          <p:attrName>style.visibility</p:attrName>
                                        </p:attrNameLst>
                                      </p:cBhvr>
                                      <p:to>
                                        <p:strVal val="visible"/>
                                      </p:to>
                                    </p:set>
                                    <p:animEffect transition="in" filter="dissolve">
                                      <p:cBhvr>
                                        <p:cTn id="61" dur="500"/>
                                        <p:tgtEl>
                                          <p:spTgt spid="654473"/>
                                        </p:tgtEl>
                                      </p:cBhvr>
                                    </p:animEffect>
                                  </p:childTnLst>
                                </p:cTn>
                              </p:par>
                              <p:par>
                                <p:cTn id="62" presetID="9" presetClass="entr" presetSubtype="0" fill="hold" nodeType="withEffect">
                                  <p:stCondLst>
                                    <p:cond delay="0"/>
                                  </p:stCondLst>
                                  <p:childTnLst>
                                    <p:set>
                                      <p:cBhvr>
                                        <p:cTn id="63" dur="1" fill="hold">
                                          <p:stCondLst>
                                            <p:cond delay="0"/>
                                          </p:stCondLst>
                                        </p:cTn>
                                        <p:tgtEl>
                                          <p:spTgt spid="654502"/>
                                        </p:tgtEl>
                                        <p:attrNameLst>
                                          <p:attrName>style.visibility</p:attrName>
                                        </p:attrNameLst>
                                      </p:cBhvr>
                                      <p:to>
                                        <p:strVal val="visible"/>
                                      </p:to>
                                    </p:set>
                                    <p:animEffect transition="in" filter="dissolve">
                                      <p:cBhvr>
                                        <p:cTn id="64" dur="500"/>
                                        <p:tgtEl>
                                          <p:spTgt spid="654502"/>
                                        </p:tgtEl>
                                      </p:cBhvr>
                                    </p:animEffect>
                                  </p:childTnLst>
                                </p:cTn>
                              </p:par>
                              <p:par>
                                <p:cTn id="65" presetID="9" presetClass="entr" presetSubtype="0" fill="hold" nodeType="withEffect">
                                  <p:stCondLst>
                                    <p:cond delay="0"/>
                                  </p:stCondLst>
                                  <p:childTnLst>
                                    <p:set>
                                      <p:cBhvr>
                                        <p:cTn id="66" dur="1" fill="hold">
                                          <p:stCondLst>
                                            <p:cond delay="0"/>
                                          </p:stCondLst>
                                        </p:cTn>
                                        <p:tgtEl>
                                          <p:spTgt spid="654503"/>
                                        </p:tgtEl>
                                        <p:attrNameLst>
                                          <p:attrName>style.visibility</p:attrName>
                                        </p:attrNameLst>
                                      </p:cBhvr>
                                      <p:to>
                                        <p:strVal val="visible"/>
                                      </p:to>
                                    </p:set>
                                    <p:animEffect transition="in" filter="dissolve">
                                      <p:cBhvr>
                                        <p:cTn id="67" dur="500"/>
                                        <p:tgtEl>
                                          <p:spTgt spid="65450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54506"/>
                                        </p:tgtEl>
                                        <p:attrNameLst>
                                          <p:attrName>style.visibility</p:attrName>
                                        </p:attrNameLst>
                                      </p:cBhvr>
                                      <p:to>
                                        <p:strVal val="visible"/>
                                      </p:to>
                                    </p:set>
                                    <p:animEffect transition="in" filter="dissolve">
                                      <p:cBhvr>
                                        <p:cTn id="70" dur="500"/>
                                        <p:tgtEl>
                                          <p:spTgt spid="65450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54507"/>
                                        </p:tgtEl>
                                        <p:attrNameLst>
                                          <p:attrName>style.visibility</p:attrName>
                                        </p:attrNameLst>
                                      </p:cBhvr>
                                      <p:to>
                                        <p:strVal val="visible"/>
                                      </p:to>
                                    </p:set>
                                    <p:animEffect transition="in" filter="dissolve">
                                      <p:cBhvr>
                                        <p:cTn id="73" dur="500"/>
                                        <p:tgtEl>
                                          <p:spTgt spid="654507"/>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4508"/>
                                        </p:tgtEl>
                                        <p:attrNameLst>
                                          <p:attrName>style.visibility</p:attrName>
                                        </p:attrNameLst>
                                      </p:cBhvr>
                                      <p:to>
                                        <p:strVal val="visible"/>
                                      </p:to>
                                    </p:set>
                                    <p:animEffect transition="in" filter="dissolve">
                                      <p:cBhvr>
                                        <p:cTn id="76" dur="500"/>
                                        <p:tgtEl>
                                          <p:spTgt spid="65450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54509"/>
                                        </p:tgtEl>
                                        <p:attrNameLst>
                                          <p:attrName>style.visibility</p:attrName>
                                        </p:attrNameLst>
                                      </p:cBhvr>
                                      <p:to>
                                        <p:strVal val="visible"/>
                                      </p:to>
                                    </p:set>
                                    <p:animEffect transition="in" filter="dissolve">
                                      <p:cBhvr>
                                        <p:cTn id="79" dur="500"/>
                                        <p:tgtEl>
                                          <p:spTgt spid="65450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654384">
                                            <p:txEl>
                                              <p:pRg st="1" end="1"/>
                                            </p:txEl>
                                          </p:spTgt>
                                        </p:tgtEl>
                                        <p:attrNameLst>
                                          <p:attrName>style.visibility</p:attrName>
                                        </p:attrNameLst>
                                      </p:cBhvr>
                                      <p:to>
                                        <p:strVal val="visible"/>
                                      </p:to>
                                    </p:set>
                                    <p:animEffect transition="in" filter="dissolve">
                                      <p:cBhvr>
                                        <p:cTn id="84" dur="500"/>
                                        <p:tgtEl>
                                          <p:spTgt spid="654384">
                                            <p:txEl>
                                              <p:pRg st="1" end="1"/>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654384">
                                            <p:txEl>
                                              <p:pRg st="2" end="2"/>
                                            </p:txEl>
                                          </p:spTgt>
                                        </p:tgtEl>
                                        <p:attrNameLst>
                                          <p:attrName>style.visibility</p:attrName>
                                        </p:attrNameLst>
                                      </p:cBhvr>
                                      <p:to>
                                        <p:strVal val="visible"/>
                                      </p:to>
                                    </p:set>
                                    <p:animEffect transition="in" filter="dissolve">
                                      <p:cBhvr>
                                        <p:cTn id="89" dur="500"/>
                                        <p:tgtEl>
                                          <p:spTgt spid="6543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56" grpId="0"/>
      <p:bldP spid="654457" grpId="0"/>
      <p:bldP spid="654458" grpId="0"/>
      <p:bldP spid="654459" grpId="0"/>
      <p:bldP spid="654460" grpId="0"/>
      <p:bldP spid="654461" grpId="0"/>
      <p:bldP spid="654463" grpId="0"/>
      <p:bldP spid="654466" grpId="0"/>
      <p:bldP spid="654467" grpId="0"/>
      <p:bldP spid="654469" grpId="0"/>
      <p:bldP spid="654472" grpId="0"/>
      <p:bldP spid="654473" grpId="0"/>
      <p:bldP spid="654506" grpId="0"/>
      <p:bldP spid="654507" grpId="0"/>
      <p:bldP spid="654508" grpId="0"/>
      <p:bldP spid="65450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6386" name="Text Box 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56450" name="Rectangle 66"/>
          <p:cNvSpPr>
            <a:spLocks noChangeArrowheads="1"/>
          </p:cNvSpPr>
          <p:nvPr/>
        </p:nvSpPr>
        <p:spPr bwMode="auto">
          <a:xfrm>
            <a:off x="1525588" y="1598613"/>
            <a:ext cx="73152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Replace the pivot value with the last element of Sublist 1.</a:t>
            </a:r>
          </a:p>
          <a:p>
            <a:pPr>
              <a:spcBef>
                <a:spcPct val="20000"/>
              </a:spcBef>
              <a:buFontTx/>
              <a:buBlip>
                <a:blip r:embed="rId3"/>
              </a:buBlip>
            </a:pPr>
            <a:r>
              <a:rPr lang="en-IN" altLang="en-US" sz="2000">
                <a:solidFill>
                  <a:schemeClr val="accent2"/>
                </a:solidFill>
              </a:rPr>
              <a:t>The pivot value, 46 is now placed at its correct position in the list.</a:t>
            </a:r>
          </a:p>
          <a:p>
            <a:pPr>
              <a:spcBef>
                <a:spcPct val="20000"/>
              </a:spcBef>
              <a:buFontTx/>
              <a:buBlip>
                <a:blip r:embed="rId3"/>
              </a:buBlip>
            </a:pPr>
            <a:r>
              <a:rPr lang="en-IN" altLang="en-US" sz="2000">
                <a:solidFill>
                  <a:schemeClr val="accent2"/>
                </a:solidFill>
              </a:rPr>
              <a:t>This process is repeated until all elements reach their correct position.</a:t>
            </a:r>
            <a:endParaRPr lang="en-US" altLang="en-US">
              <a:solidFill>
                <a:schemeClr val="accent2"/>
              </a:solidFill>
            </a:endParaRPr>
          </a:p>
        </p:txBody>
      </p:sp>
      <p:sp>
        <p:nvSpPr>
          <p:cNvPr id="656509" name="Text Box 125"/>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solidFill>
                  <a:srgbClr val="0033CC"/>
                </a:solidFill>
              </a:rPr>
              <a:t>arr</a:t>
            </a:r>
          </a:p>
        </p:txBody>
      </p:sp>
      <p:sp>
        <p:nvSpPr>
          <p:cNvPr id="656510" name="Text Box 126"/>
          <p:cNvSpPr txBox="1">
            <a:spLocks noChangeArrowheads="1"/>
          </p:cNvSpPr>
          <p:nvPr/>
        </p:nvSpPr>
        <p:spPr bwMode="auto">
          <a:xfrm>
            <a:off x="1524000" y="4122738"/>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56512" name="Text Box 128"/>
          <p:cNvSpPr txBox="1">
            <a:spLocks noChangeArrowheads="1"/>
          </p:cNvSpPr>
          <p:nvPr/>
        </p:nvSpPr>
        <p:spPr bwMode="auto">
          <a:xfrm>
            <a:off x="4127500"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56513" name="Text Box 129"/>
          <p:cNvSpPr txBox="1">
            <a:spLocks noChangeArrowheads="1"/>
          </p:cNvSpPr>
          <p:nvPr/>
        </p:nvSpPr>
        <p:spPr bwMode="auto">
          <a:xfrm>
            <a:off x="5213350" y="37004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56514" name="Text Box 130"/>
          <p:cNvSpPr txBox="1">
            <a:spLocks noChangeArrowheads="1"/>
          </p:cNvSpPr>
          <p:nvPr/>
        </p:nvSpPr>
        <p:spPr bwMode="auto">
          <a:xfrm>
            <a:off x="4660900" y="3724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56515" name="Text Box 131"/>
          <p:cNvSpPr txBox="1">
            <a:spLocks noChangeArrowheads="1"/>
          </p:cNvSpPr>
          <p:nvPr/>
        </p:nvSpPr>
        <p:spPr bwMode="auto">
          <a:xfrm>
            <a:off x="5848350" y="3695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56516" name="Text Box 132"/>
          <p:cNvSpPr txBox="1">
            <a:spLocks noChangeArrowheads="1"/>
          </p:cNvSpPr>
          <p:nvPr/>
        </p:nvSpPr>
        <p:spPr bwMode="auto">
          <a:xfrm>
            <a:off x="6324600" y="3705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56517" name="Text Box 133"/>
          <p:cNvSpPr txBox="1">
            <a:spLocks noChangeArrowheads="1"/>
          </p:cNvSpPr>
          <p:nvPr/>
        </p:nvSpPr>
        <p:spPr bwMode="auto">
          <a:xfrm>
            <a:off x="6870700" y="3708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56518" name="AutoShape 134"/>
          <p:cNvSpPr>
            <a:spLocks noChangeArrowheads="1"/>
          </p:cNvSpPr>
          <p:nvPr/>
        </p:nvSpPr>
        <p:spPr bwMode="auto">
          <a:xfrm>
            <a:off x="5772150" y="4011613"/>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9" name="Text Box 135"/>
          <p:cNvSpPr txBox="1">
            <a:spLocks noChangeArrowheads="1"/>
          </p:cNvSpPr>
          <p:nvPr/>
        </p:nvSpPr>
        <p:spPr bwMode="auto">
          <a:xfrm>
            <a:off x="638175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56520" name="Line 136"/>
          <p:cNvSpPr>
            <a:spLocks noChangeShapeType="1"/>
          </p:cNvSpPr>
          <p:nvPr/>
        </p:nvSpPr>
        <p:spPr bwMode="auto">
          <a:xfrm>
            <a:off x="63055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21" name="Line 137"/>
          <p:cNvSpPr>
            <a:spLocks noChangeShapeType="1"/>
          </p:cNvSpPr>
          <p:nvPr/>
        </p:nvSpPr>
        <p:spPr bwMode="auto">
          <a:xfrm>
            <a:off x="6838950" y="40116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22" name="Text Box 138"/>
          <p:cNvSpPr txBox="1">
            <a:spLocks noChangeArrowheads="1"/>
          </p:cNvSpPr>
          <p:nvPr/>
        </p:nvSpPr>
        <p:spPr bwMode="auto">
          <a:xfrm>
            <a:off x="58102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56523" name="Text Box 139"/>
          <p:cNvSpPr txBox="1">
            <a:spLocks noChangeArrowheads="1"/>
          </p:cNvSpPr>
          <p:nvPr/>
        </p:nvSpPr>
        <p:spPr bwMode="auto">
          <a:xfrm>
            <a:off x="6889750" y="40878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56524" name="AutoShape 140"/>
          <p:cNvSpPr>
            <a:spLocks noChangeArrowheads="1"/>
          </p:cNvSpPr>
          <p:nvPr/>
        </p:nvSpPr>
        <p:spPr bwMode="auto">
          <a:xfrm>
            <a:off x="3994150" y="4021138"/>
            <a:ext cx="1600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25" name="Text Box 141"/>
          <p:cNvSpPr txBox="1">
            <a:spLocks noChangeArrowheads="1"/>
          </p:cNvSpPr>
          <p:nvPr/>
        </p:nvSpPr>
        <p:spPr bwMode="auto">
          <a:xfrm>
            <a:off x="4603750" y="411162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56526" name="Line 142"/>
          <p:cNvSpPr>
            <a:spLocks noChangeShapeType="1"/>
          </p:cNvSpPr>
          <p:nvPr/>
        </p:nvSpPr>
        <p:spPr bwMode="auto">
          <a:xfrm>
            <a:off x="4527550" y="40147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27" name="Line 143"/>
          <p:cNvSpPr>
            <a:spLocks noChangeShapeType="1"/>
          </p:cNvSpPr>
          <p:nvPr/>
        </p:nvSpPr>
        <p:spPr bwMode="auto">
          <a:xfrm>
            <a:off x="5060950" y="40243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28" name="Text Box 144"/>
          <p:cNvSpPr txBox="1">
            <a:spLocks noChangeArrowheads="1"/>
          </p:cNvSpPr>
          <p:nvPr/>
        </p:nvSpPr>
        <p:spPr bwMode="auto">
          <a:xfrm>
            <a:off x="40322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6529" name="Text Box 145"/>
          <p:cNvSpPr txBox="1">
            <a:spLocks noChangeArrowheads="1"/>
          </p:cNvSpPr>
          <p:nvPr/>
        </p:nvSpPr>
        <p:spPr bwMode="auto">
          <a:xfrm>
            <a:off x="5111750" y="40973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56530" name="AutoShape 146"/>
          <p:cNvSpPr>
            <a:spLocks noChangeArrowheads="1"/>
          </p:cNvSpPr>
          <p:nvPr/>
        </p:nvSpPr>
        <p:spPr bwMode="auto">
          <a:xfrm>
            <a:off x="2241550" y="4038600"/>
            <a:ext cx="1295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31" name="Line 147"/>
          <p:cNvSpPr>
            <a:spLocks noChangeShapeType="1"/>
          </p:cNvSpPr>
          <p:nvPr/>
        </p:nvSpPr>
        <p:spPr bwMode="auto">
          <a:xfrm>
            <a:off x="2876550" y="4038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32" name="Text Box 148"/>
          <p:cNvSpPr txBox="1">
            <a:spLocks noChangeArrowheads="1"/>
          </p:cNvSpPr>
          <p:nvPr/>
        </p:nvSpPr>
        <p:spPr bwMode="auto">
          <a:xfrm>
            <a:off x="23431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56533" name="Text Box 149"/>
          <p:cNvSpPr txBox="1">
            <a:spLocks noChangeArrowheads="1"/>
          </p:cNvSpPr>
          <p:nvPr/>
        </p:nvSpPr>
        <p:spPr bwMode="auto">
          <a:xfrm>
            <a:off x="2952750" y="4127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56534" name="Text Box 150"/>
          <p:cNvSpPr txBox="1">
            <a:spLocks noChangeArrowheads="1"/>
          </p:cNvSpPr>
          <p:nvPr/>
        </p:nvSpPr>
        <p:spPr bwMode="auto">
          <a:xfrm>
            <a:off x="30035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56535" name="Text Box 151"/>
          <p:cNvSpPr txBox="1">
            <a:spLocks noChangeArrowheads="1"/>
          </p:cNvSpPr>
          <p:nvPr/>
        </p:nvSpPr>
        <p:spPr bwMode="auto">
          <a:xfrm>
            <a:off x="2495550" y="37576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56538" name="Text Box 154"/>
          <p:cNvSpPr txBox="1">
            <a:spLocks noChangeArrowheads="1"/>
          </p:cNvSpPr>
          <p:nvPr/>
        </p:nvSpPr>
        <p:spPr bwMode="auto">
          <a:xfrm>
            <a:off x="4337050" y="4945063"/>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Sublist 1</a:t>
            </a:r>
          </a:p>
        </p:txBody>
      </p:sp>
      <p:sp>
        <p:nvSpPr>
          <p:cNvPr id="656539" name="Text Box 155"/>
          <p:cNvSpPr txBox="1">
            <a:spLocks noChangeArrowheads="1"/>
          </p:cNvSpPr>
          <p:nvPr/>
        </p:nvSpPr>
        <p:spPr bwMode="auto">
          <a:xfrm>
            <a:off x="6127750" y="4921250"/>
            <a:ext cx="1031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sz="1600" b="1"/>
              <a:t>Sublist 2</a:t>
            </a:r>
          </a:p>
        </p:txBody>
      </p:sp>
      <p:sp>
        <p:nvSpPr>
          <p:cNvPr id="656540" name="Text Box 156"/>
          <p:cNvSpPr txBox="1">
            <a:spLocks noChangeArrowheads="1"/>
          </p:cNvSpPr>
          <p:nvPr/>
        </p:nvSpPr>
        <p:spPr bwMode="auto">
          <a:xfrm>
            <a:off x="4286250" y="3352800"/>
            <a:ext cx="79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56553" name="Line 169"/>
          <p:cNvSpPr>
            <a:spLocks noChangeShapeType="1"/>
          </p:cNvSpPr>
          <p:nvPr/>
        </p:nvSpPr>
        <p:spPr bwMode="auto">
          <a:xfrm>
            <a:off x="40005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4" name="Line 170"/>
          <p:cNvSpPr>
            <a:spLocks noChangeShapeType="1"/>
          </p:cNvSpPr>
          <p:nvPr/>
        </p:nvSpPr>
        <p:spPr bwMode="auto">
          <a:xfrm>
            <a:off x="39878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5" name="Line 171"/>
          <p:cNvSpPr>
            <a:spLocks noChangeShapeType="1"/>
          </p:cNvSpPr>
          <p:nvPr/>
        </p:nvSpPr>
        <p:spPr bwMode="auto">
          <a:xfrm>
            <a:off x="4000500" y="4546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6" name="Line 172"/>
          <p:cNvSpPr>
            <a:spLocks noChangeShapeType="1"/>
          </p:cNvSpPr>
          <p:nvPr/>
        </p:nvSpPr>
        <p:spPr bwMode="auto">
          <a:xfrm>
            <a:off x="45339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7" name="Line 173"/>
          <p:cNvSpPr>
            <a:spLocks noChangeShapeType="1"/>
          </p:cNvSpPr>
          <p:nvPr/>
        </p:nvSpPr>
        <p:spPr bwMode="auto">
          <a:xfrm>
            <a:off x="5029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8" name="Line 174"/>
          <p:cNvSpPr>
            <a:spLocks noChangeShapeType="1"/>
          </p:cNvSpPr>
          <p:nvPr/>
        </p:nvSpPr>
        <p:spPr bwMode="auto">
          <a:xfrm>
            <a:off x="5054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59" name="Line 175"/>
          <p:cNvSpPr>
            <a:spLocks noChangeShapeType="1"/>
          </p:cNvSpPr>
          <p:nvPr/>
        </p:nvSpPr>
        <p:spPr bwMode="auto">
          <a:xfrm>
            <a:off x="5029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60" name="Line 176"/>
          <p:cNvSpPr>
            <a:spLocks noChangeShapeType="1"/>
          </p:cNvSpPr>
          <p:nvPr/>
        </p:nvSpPr>
        <p:spPr bwMode="auto">
          <a:xfrm>
            <a:off x="5575300" y="40259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61" name="Text Box 177"/>
          <p:cNvSpPr txBox="1">
            <a:spLocks noChangeArrowheads="1"/>
          </p:cNvSpPr>
          <p:nvPr/>
        </p:nvSpPr>
        <p:spPr bwMode="auto">
          <a:xfrm>
            <a:off x="5105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56562" name="Text Box 178"/>
          <p:cNvSpPr txBox="1">
            <a:spLocks noChangeArrowheads="1"/>
          </p:cNvSpPr>
          <p:nvPr/>
        </p:nvSpPr>
        <p:spPr bwMode="auto">
          <a:xfrm>
            <a:off x="4038600" y="4129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6450">
                                            <p:txEl>
                                              <p:pRg st="0" end="0"/>
                                            </p:txEl>
                                          </p:spTgt>
                                        </p:tgtEl>
                                        <p:attrNameLst>
                                          <p:attrName>style.visibility</p:attrName>
                                        </p:attrNameLst>
                                      </p:cBhvr>
                                      <p:to>
                                        <p:strVal val="visible"/>
                                      </p:to>
                                    </p:set>
                                    <p:animEffect transition="in" filter="dissolve">
                                      <p:cBhvr>
                                        <p:cTn id="7" dur="500"/>
                                        <p:tgtEl>
                                          <p:spTgt spid="656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6554"/>
                                        </p:tgtEl>
                                        <p:attrNameLst>
                                          <p:attrName>style.visibility</p:attrName>
                                        </p:attrNameLst>
                                      </p:cBhvr>
                                      <p:to>
                                        <p:strVal val="visible"/>
                                      </p:to>
                                    </p:set>
                                    <p:animEffect transition="in" filter="dissolve">
                                      <p:cBhvr>
                                        <p:cTn id="12" dur="500"/>
                                        <p:tgtEl>
                                          <p:spTgt spid="656554"/>
                                        </p:tgtEl>
                                      </p:cBhvr>
                                    </p:animEffect>
                                  </p:childTnLst>
                                </p:cTn>
                              </p:par>
                              <p:par>
                                <p:cTn id="13" presetID="9" presetClass="entr" presetSubtype="0" fill="hold" nodeType="withEffect">
                                  <p:stCondLst>
                                    <p:cond delay="0"/>
                                  </p:stCondLst>
                                  <p:childTnLst>
                                    <p:set>
                                      <p:cBhvr>
                                        <p:cTn id="14" dur="1" fill="hold">
                                          <p:stCondLst>
                                            <p:cond delay="0"/>
                                          </p:stCondLst>
                                        </p:cTn>
                                        <p:tgtEl>
                                          <p:spTgt spid="656555"/>
                                        </p:tgtEl>
                                        <p:attrNameLst>
                                          <p:attrName>style.visibility</p:attrName>
                                        </p:attrNameLst>
                                      </p:cBhvr>
                                      <p:to>
                                        <p:strVal val="visible"/>
                                      </p:to>
                                    </p:set>
                                    <p:animEffect transition="in" filter="dissolve">
                                      <p:cBhvr>
                                        <p:cTn id="15" dur="500"/>
                                        <p:tgtEl>
                                          <p:spTgt spid="656555"/>
                                        </p:tgtEl>
                                      </p:cBhvr>
                                    </p:animEffect>
                                  </p:childTnLst>
                                </p:cTn>
                              </p:par>
                              <p:par>
                                <p:cTn id="16" presetID="9" presetClass="entr" presetSubtype="0" fill="hold" nodeType="withEffect">
                                  <p:stCondLst>
                                    <p:cond delay="0"/>
                                  </p:stCondLst>
                                  <p:childTnLst>
                                    <p:set>
                                      <p:cBhvr>
                                        <p:cTn id="17" dur="1" fill="hold">
                                          <p:stCondLst>
                                            <p:cond delay="0"/>
                                          </p:stCondLst>
                                        </p:cTn>
                                        <p:tgtEl>
                                          <p:spTgt spid="656556"/>
                                        </p:tgtEl>
                                        <p:attrNameLst>
                                          <p:attrName>style.visibility</p:attrName>
                                        </p:attrNameLst>
                                      </p:cBhvr>
                                      <p:to>
                                        <p:strVal val="visible"/>
                                      </p:to>
                                    </p:set>
                                    <p:animEffect transition="in" filter="dissolve">
                                      <p:cBhvr>
                                        <p:cTn id="18" dur="500"/>
                                        <p:tgtEl>
                                          <p:spTgt spid="656556"/>
                                        </p:tgtEl>
                                      </p:cBhvr>
                                    </p:animEffect>
                                  </p:childTnLst>
                                </p:cTn>
                              </p:par>
                              <p:par>
                                <p:cTn id="19" presetID="9" presetClass="entr" presetSubtype="0" fill="hold" nodeType="withEffect">
                                  <p:stCondLst>
                                    <p:cond delay="0"/>
                                  </p:stCondLst>
                                  <p:childTnLst>
                                    <p:set>
                                      <p:cBhvr>
                                        <p:cTn id="20" dur="1" fill="hold">
                                          <p:stCondLst>
                                            <p:cond delay="0"/>
                                          </p:stCondLst>
                                        </p:cTn>
                                        <p:tgtEl>
                                          <p:spTgt spid="656553"/>
                                        </p:tgtEl>
                                        <p:attrNameLst>
                                          <p:attrName>style.visibility</p:attrName>
                                        </p:attrNameLst>
                                      </p:cBhvr>
                                      <p:to>
                                        <p:strVal val="visible"/>
                                      </p:to>
                                    </p:set>
                                    <p:animEffect transition="in" filter="dissolve">
                                      <p:cBhvr>
                                        <p:cTn id="21" dur="500"/>
                                        <p:tgtEl>
                                          <p:spTgt spid="656553"/>
                                        </p:tgtEl>
                                      </p:cBhvr>
                                    </p:animEffect>
                                  </p:childTnLst>
                                </p:cTn>
                              </p:par>
                              <p:par>
                                <p:cTn id="22" presetID="9" presetClass="entr" presetSubtype="0" fill="hold" nodeType="withEffect">
                                  <p:stCondLst>
                                    <p:cond delay="0"/>
                                  </p:stCondLst>
                                  <p:childTnLst>
                                    <p:set>
                                      <p:cBhvr>
                                        <p:cTn id="23" dur="1" fill="hold">
                                          <p:stCondLst>
                                            <p:cond delay="0"/>
                                          </p:stCondLst>
                                        </p:cTn>
                                        <p:tgtEl>
                                          <p:spTgt spid="656558"/>
                                        </p:tgtEl>
                                        <p:attrNameLst>
                                          <p:attrName>style.visibility</p:attrName>
                                        </p:attrNameLst>
                                      </p:cBhvr>
                                      <p:to>
                                        <p:strVal val="visible"/>
                                      </p:to>
                                    </p:set>
                                    <p:animEffect transition="in" filter="dissolve">
                                      <p:cBhvr>
                                        <p:cTn id="24" dur="500"/>
                                        <p:tgtEl>
                                          <p:spTgt spid="656558"/>
                                        </p:tgtEl>
                                      </p:cBhvr>
                                    </p:animEffect>
                                  </p:childTnLst>
                                </p:cTn>
                              </p:par>
                              <p:par>
                                <p:cTn id="25" presetID="9" presetClass="entr" presetSubtype="0" fill="hold" nodeType="withEffect">
                                  <p:stCondLst>
                                    <p:cond delay="0"/>
                                  </p:stCondLst>
                                  <p:childTnLst>
                                    <p:set>
                                      <p:cBhvr>
                                        <p:cTn id="26" dur="1" fill="hold">
                                          <p:stCondLst>
                                            <p:cond delay="0"/>
                                          </p:stCondLst>
                                        </p:cTn>
                                        <p:tgtEl>
                                          <p:spTgt spid="656557"/>
                                        </p:tgtEl>
                                        <p:attrNameLst>
                                          <p:attrName>style.visibility</p:attrName>
                                        </p:attrNameLst>
                                      </p:cBhvr>
                                      <p:to>
                                        <p:strVal val="visible"/>
                                      </p:to>
                                    </p:set>
                                    <p:animEffect transition="in" filter="dissolve">
                                      <p:cBhvr>
                                        <p:cTn id="27" dur="500"/>
                                        <p:tgtEl>
                                          <p:spTgt spid="656557"/>
                                        </p:tgtEl>
                                      </p:cBhvr>
                                    </p:animEffect>
                                  </p:childTnLst>
                                </p:cTn>
                              </p:par>
                              <p:par>
                                <p:cTn id="28" presetID="9" presetClass="entr" presetSubtype="0" fill="hold" nodeType="withEffect">
                                  <p:stCondLst>
                                    <p:cond delay="0"/>
                                  </p:stCondLst>
                                  <p:childTnLst>
                                    <p:set>
                                      <p:cBhvr>
                                        <p:cTn id="29" dur="1" fill="hold">
                                          <p:stCondLst>
                                            <p:cond delay="0"/>
                                          </p:stCondLst>
                                        </p:cTn>
                                        <p:tgtEl>
                                          <p:spTgt spid="656560"/>
                                        </p:tgtEl>
                                        <p:attrNameLst>
                                          <p:attrName>style.visibility</p:attrName>
                                        </p:attrNameLst>
                                      </p:cBhvr>
                                      <p:to>
                                        <p:strVal val="visible"/>
                                      </p:to>
                                    </p:set>
                                    <p:animEffect transition="in" filter="dissolve">
                                      <p:cBhvr>
                                        <p:cTn id="30" dur="500"/>
                                        <p:tgtEl>
                                          <p:spTgt spid="656560"/>
                                        </p:tgtEl>
                                      </p:cBhvr>
                                    </p:animEffect>
                                  </p:childTnLst>
                                </p:cTn>
                              </p:par>
                              <p:par>
                                <p:cTn id="31" presetID="9" presetClass="entr" presetSubtype="0" fill="hold" nodeType="withEffect">
                                  <p:stCondLst>
                                    <p:cond delay="0"/>
                                  </p:stCondLst>
                                  <p:childTnLst>
                                    <p:set>
                                      <p:cBhvr>
                                        <p:cTn id="32" dur="1" fill="hold">
                                          <p:stCondLst>
                                            <p:cond delay="0"/>
                                          </p:stCondLst>
                                        </p:cTn>
                                        <p:tgtEl>
                                          <p:spTgt spid="656559"/>
                                        </p:tgtEl>
                                        <p:attrNameLst>
                                          <p:attrName>style.visibility</p:attrName>
                                        </p:attrNameLst>
                                      </p:cBhvr>
                                      <p:to>
                                        <p:strVal val="visible"/>
                                      </p:to>
                                    </p:set>
                                    <p:animEffect transition="in" filter="dissolve">
                                      <p:cBhvr>
                                        <p:cTn id="33" dur="500"/>
                                        <p:tgtEl>
                                          <p:spTgt spid="65655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56540"/>
                                        </p:tgtEl>
                                        <p:attrNameLst>
                                          <p:attrName>style.visibility</p:attrName>
                                        </p:attrNameLst>
                                      </p:cBhvr>
                                      <p:to>
                                        <p:strVal val="visible"/>
                                      </p:to>
                                    </p:set>
                                    <p:animEffect transition="in" filter="dissolve">
                                      <p:cBhvr>
                                        <p:cTn id="36" dur="500"/>
                                        <p:tgtEl>
                                          <p:spTgt spid="656540"/>
                                        </p:tgtEl>
                                      </p:cBhvr>
                                    </p:animEffect>
                                  </p:childTnLst>
                                </p:cTn>
                              </p:par>
                              <p:par>
                                <p:cTn id="37" presetID="9" presetClass="exit" presetSubtype="0" fill="hold" grpId="0" nodeType="withEffect">
                                  <p:stCondLst>
                                    <p:cond delay="0"/>
                                  </p:stCondLst>
                                  <p:childTnLst>
                                    <p:animEffect transition="out" filter="dissolve">
                                      <p:cBhvr>
                                        <p:cTn id="38" dur="500"/>
                                        <p:tgtEl>
                                          <p:spTgt spid="656528"/>
                                        </p:tgtEl>
                                      </p:cBhvr>
                                    </p:animEffect>
                                    <p:set>
                                      <p:cBhvr>
                                        <p:cTn id="39" dur="1" fill="hold">
                                          <p:stCondLst>
                                            <p:cond delay="499"/>
                                          </p:stCondLst>
                                        </p:cTn>
                                        <p:tgtEl>
                                          <p:spTgt spid="656528"/>
                                        </p:tgtEl>
                                        <p:attrNameLst>
                                          <p:attrName>style.visibility</p:attrName>
                                        </p:attrNameLst>
                                      </p:cBhvr>
                                      <p:to>
                                        <p:strVal val="hidden"/>
                                      </p:to>
                                    </p:set>
                                  </p:childTnLst>
                                </p:cTn>
                              </p:par>
                              <p:par>
                                <p:cTn id="40" presetID="9" presetClass="exit" presetSubtype="0" fill="hold" grpId="0" nodeType="withEffect">
                                  <p:stCondLst>
                                    <p:cond delay="0"/>
                                  </p:stCondLst>
                                  <p:childTnLst>
                                    <p:animEffect transition="out" filter="dissolve">
                                      <p:cBhvr>
                                        <p:cTn id="41" dur="500"/>
                                        <p:tgtEl>
                                          <p:spTgt spid="656529"/>
                                        </p:tgtEl>
                                      </p:cBhvr>
                                    </p:animEffect>
                                    <p:set>
                                      <p:cBhvr>
                                        <p:cTn id="42" dur="1" fill="hold">
                                          <p:stCondLst>
                                            <p:cond delay="499"/>
                                          </p:stCondLst>
                                        </p:cTn>
                                        <p:tgtEl>
                                          <p:spTgt spid="656529"/>
                                        </p:tgtEl>
                                        <p:attrNameLst>
                                          <p:attrName>style.visibility</p:attrName>
                                        </p:attrNameLst>
                                      </p:cBhvr>
                                      <p:to>
                                        <p:strVal val="hidden"/>
                                      </p:to>
                                    </p:set>
                                  </p:childTnLst>
                                </p:cTn>
                              </p:par>
                              <p:par>
                                <p:cTn id="43" presetID="9" presetClass="entr" presetSubtype="0" fill="hold" grpId="0" nodeType="withEffect">
                                  <p:stCondLst>
                                    <p:cond delay="0"/>
                                  </p:stCondLst>
                                  <p:childTnLst>
                                    <p:set>
                                      <p:cBhvr>
                                        <p:cTn id="44" dur="1" fill="hold">
                                          <p:stCondLst>
                                            <p:cond delay="0"/>
                                          </p:stCondLst>
                                        </p:cTn>
                                        <p:tgtEl>
                                          <p:spTgt spid="656562"/>
                                        </p:tgtEl>
                                        <p:attrNameLst>
                                          <p:attrName>style.visibility</p:attrName>
                                        </p:attrNameLst>
                                      </p:cBhvr>
                                      <p:to>
                                        <p:strVal val="visible"/>
                                      </p:to>
                                    </p:set>
                                    <p:animEffect transition="in" filter="dissolve">
                                      <p:cBhvr>
                                        <p:cTn id="45" dur="500"/>
                                        <p:tgtEl>
                                          <p:spTgt spid="65656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56561"/>
                                        </p:tgtEl>
                                        <p:attrNameLst>
                                          <p:attrName>style.visibility</p:attrName>
                                        </p:attrNameLst>
                                      </p:cBhvr>
                                      <p:to>
                                        <p:strVal val="visible"/>
                                      </p:to>
                                    </p:set>
                                    <p:animEffect transition="in" filter="dissolve">
                                      <p:cBhvr>
                                        <p:cTn id="48" dur="500"/>
                                        <p:tgtEl>
                                          <p:spTgt spid="65656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656450">
                                            <p:txEl>
                                              <p:pRg st="1" end="1"/>
                                            </p:txEl>
                                          </p:spTgt>
                                        </p:tgtEl>
                                        <p:attrNameLst>
                                          <p:attrName>style.visibility</p:attrName>
                                        </p:attrNameLst>
                                      </p:cBhvr>
                                      <p:to>
                                        <p:strVal val="visible"/>
                                      </p:to>
                                    </p:set>
                                    <p:animEffect transition="in" filter="dissolve">
                                      <p:cBhvr>
                                        <p:cTn id="53" dur="500"/>
                                        <p:tgtEl>
                                          <p:spTgt spid="656450">
                                            <p:txEl>
                                              <p:pRg st="1" end="1"/>
                                            </p:txEl>
                                          </p:spTgt>
                                        </p:tgtEl>
                                      </p:cBhvr>
                                    </p:animEffect>
                                  </p:childTnLst>
                                </p:cTn>
                              </p:par>
                              <p:par>
                                <p:cTn id="54" presetID="9" presetClass="exit" presetSubtype="0" fill="hold" nodeType="withEffect">
                                  <p:stCondLst>
                                    <p:cond delay="0"/>
                                  </p:stCondLst>
                                  <p:childTnLst>
                                    <p:animEffect transition="out" filter="dissolve">
                                      <p:cBhvr>
                                        <p:cTn id="55" dur="500"/>
                                        <p:tgtEl>
                                          <p:spTgt spid="656560"/>
                                        </p:tgtEl>
                                      </p:cBhvr>
                                    </p:animEffect>
                                    <p:set>
                                      <p:cBhvr>
                                        <p:cTn id="56" dur="1" fill="hold">
                                          <p:stCondLst>
                                            <p:cond delay="499"/>
                                          </p:stCondLst>
                                        </p:cTn>
                                        <p:tgtEl>
                                          <p:spTgt spid="656560"/>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656559"/>
                                        </p:tgtEl>
                                      </p:cBhvr>
                                    </p:animEffect>
                                    <p:set>
                                      <p:cBhvr>
                                        <p:cTn id="59" dur="1" fill="hold">
                                          <p:stCondLst>
                                            <p:cond delay="499"/>
                                          </p:stCondLst>
                                        </p:cTn>
                                        <p:tgtEl>
                                          <p:spTgt spid="656559"/>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56558"/>
                                        </p:tgtEl>
                                      </p:cBhvr>
                                    </p:animEffect>
                                    <p:set>
                                      <p:cBhvr>
                                        <p:cTn id="62" dur="1" fill="hold">
                                          <p:stCondLst>
                                            <p:cond delay="499"/>
                                          </p:stCondLst>
                                        </p:cTn>
                                        <p:tgtEl>
                                          <p:spTgt spid="656558"/>
                                        </p:tgtEl>
                                        <p:attrNameLst>
                                          <p:attrName>style.visibility</p:attrName>
                                        </p:attrNameLst>
                                      </p:cBhvr>
                                      <p:to>
                                        <p:strVal val="hidden"/>
                                      </p:to>
                                    </p:set>
                                  </p:childTnLst>
                                </p:cTn>
                              </p:par>
                              <p:par>
                                <p:cTn id="63" presetID="9" presetClass="exit" presetSubtype="0" fill="hold" nodeType="withEffect">
                                  <p:stCondLst>
                                    <p:cond delay="0"/>
                                  </p:stCondLst>
                                  <p:childTnLst>
                                    <p:animEffect transition="out" filter="dissolve">
                                      <p:cBhvr>
                                        <p:cTn id="64" dur="500"/>
                                        <p:tgtEl>
                                          <p:spTgt spid="656557"/>
                                        </p:tgtEl>
                                      </p:cBhvr>
                                    </p:animEffect>
                                    <p:set>
                                      <p:cBhvr>
                                        <p:cTn id="65" dur="1" fill="hold">
                                          <p:stCondLst>
                                            <p:cond delay="499"/>
                                          </p:stCondLst>
                                        </p:cTn>
                                        <p:tgtEl>
                                          <p:spTgt spid="656557"/>
                                        </p:tgtEl>
                                        <p:attrNameLst>
                                          <p:attrName>style.visibility</p:attrName>
                                        </p:attrNameLst>
                                      </p:cBhvr>
                                      <p:to>
                                        <p:strVal val="hidden"/>
                                      </p:to>
                                    </p:set>
                                  </p:childTnLst>
                                </p:cTn>
                              </p:par>
                              <p:par>
                                <p:cTn id="66" presetID="9" presetClass="exit" presetSubtype="0" fill="hold" nodeType="withEffect">
                                  <p:stCondLst>
                                    <p:cond delay="0"/>
                                  </p:stCondLst>
                                  <p:childTnLst>
                                    <p:animEffect transition="out" filter="dissolve">
                                      <p:cBhvr>
                                        <p:cTn id="67" dur="500"/>
                                        <p:tgtEl>
                                          <p:spTgt spid="656555"/>
                                        </p:tgtEl>
                                      </p:cBhvr>
                                    </p:animEffect>
                                    <p:set>
                                      <p:cBhvr>
                                        <p:cTn id="68" dur="1" fill="hold">
                                          <p:stCondLst>
                                            <p:cond delay="499"/>
                                          </p:stCondLst>
                                        </p:cTn>
                                        <p:tgtEl>
                                          <p:spTgt spid="656555"/>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656556"/>
                                        </p:tgtEl>
                                      </p:cBhvr>
                                    </p:animEffect>
                                    <p:set>
                                      <p:cBhvr>
                                        <p:cTn id="71" dur="1" fill="hold">
                                          <p:stCondLst>
                                            <p:cond delay="499"/>
                                          </p:stCondLst>
                                        </p:cTn>
                                        <p:tgtEl>
                                          <p:spTgt spid="656556"/>
                                        </p:tgtEl>
                                        <p:attrNameLst>
                                          <p:attrName>style.visibility</p:attrName>
                                        </p:attrNameLst>
                                      </p:cBhvr>
                                      <p:to>
                                        <p:strVal val="hidden"/>
                                      </p:to>
                                    </p:set>
                                  </p:childTnLst>
                                </p:cTn>
                              </p:par>
                              <p:par>
                                <p:cTn id="72" presetID="9" presetClass="exit" presetSubtype="0" fill="hold" nodeType="withEffect">
                                  <p:stCondLst>
                                    <p:cond delay="0"/>
                                  </p:stCondLst>
                                  <p:childTnLst>
                                    <p:animEffect transition="out" filter="dissolve">
                                      <p:cBhvr>
                                        <p:cTn id="73" dur="500"/>
                                        <p:tgtEl>
                                          <p:spTgt spid="656553"/>
                                        </p:tgtEl>
                                      </p:cBhvr>
                                    </p:animEffect>
                                    <p:set>
                                      <p:cBhvr>
                                        <p:cTn id="74" dur="1" fill="hold">
                                          <p:stCondLst>
                                            <p:cond delay="499"/>
                                          </p:stCondLst>
                                        </p:cTn>
                                        <p:tgtEl>
                                          <p:spTgt spid="656553"/>
                                        </p:tgtEl>
                                        <p:attrNameLst>
                                          <p:attrName>style.visibility</p:attrName>
                                        </p:attrNameLst>
                                      </p:cBhvr>
                                      <p:to>
                                        <p:strVal val="hidden"/>
                                      </p:to>
                                    </p:set>
                                  </p:childTnLst>
                                </p:cTn>
                              </p:par>
                              <p:par>
                                <p:cTn id="75" presetID="9" presetClass="exit" presetSubtype="0" fill="hold" nodeType="withEffect">
                                  <p:stCondLst>
                                    <p:cond delay="0"/>
                                  </p:stCondLst>
                                  <p:childTnLst>
                                    <p:animEffect transition="out" filter="dissolve">
                                      <p:cBhvr>
                                        <p:cTn id="76" dur="500"/>
                                        <p:tgtEl>
                                          <p:spTgt spid="656554"/>
                                        </p:tgtEl>
                                      </p:cBhvr>
                                    </p:animEffect>
                                    <p:set>
                                      <p:cBhvr>
                                        <p:cTn id="77" dur="1" fill="hold">
                                          <p:stCondLst>
                                            <p:cond delay="499"/>
                                          </p:stCondLst>
                                        </p:cTn>
                                        <p:tgtEl>
                                          <p:spTgt spid="656554"/>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656450">
                                            <p:txEl>
                                              <p:pRg st="2" end="2"/>
                                            </p:txEl>
                                          </p:spTgt>
                                        </p:tgtEl>
                                        <p:attrNameLst>
                                          <p:attrName>style.visibility</p:attrName>
                                        </p:attrNameLst>
                                      </p:cBhvr>
                                      <p:to>
                                        <p:strVal val="visible"/>
                                      </p:to>
                                    </p:set>
                                    <p:animEffect transition="in" filter="dissolve">
                                      <p:cBhvr>
                                        <p:cTn id="82" dur="500"/>
                                        <p:tgtEl>
                                          <p:spTgt spid="6564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528" grpId="0"/>
      <p:bldP spid="656529" grpId="0"/>
      <p:bldP spid="656540" grpId="0"/>
      <p:bldP spid="656561" grpId="0"/>
      <p:bldP spid="6565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525588" y="1598613"/>
            <a:ext cx="73152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0"/>
              </a:spcBef>
              <a:defRPr>
                <a:solidFill>
                  <a:schemeClr val="tx1"/>
                </a:solidFill>
                <a:latin typeface="Arial" panose="020B0604020202020204" pitchFamily="34" charset="0"/>
              </a:defRPr>
            </a:lvl1pPr>
            <a:lvl2pPr marL="800100" indent="-342900" defTabSz="117475">
              <a:spcBef>
                <a:spcPct val="0"/>
              </a:spcBef>
              <a:defRPr>
                <a:solidFill>
                  <a:schemeClr val="tx1"/>
                </a:solidFill>
                <a:latin typeface="Arial" panose="020B0604020202020204" pitchFamily="34" charset="0"/>
              </a:defRPr>
            </a:lvl2pPr>
            <a:lvl3pPr marL="1663700" indent="-342900" defTabSz="117475">
              <a:spcBef>
                <a:spcPct val="0"/>
              </a:spcBef>
              <a:defRPr>
                <a:solidFill>
                  <a:schemeClr val="tx1"/>
                </a:solidFill>
                <a:latin typeface="Arial" panose="020B0604020202020204" pitchFamily="34" charset="0"/>
              </a:defRPr>
            </a:lvl3pPr>
            <a:lvl4pPr marL="2120900" indent="-342900" defTabSz="117475">
              <a:spcBef>
                <a:spcPct val="0"/>
              </a:spcBef>
              <a:defRPr>
                <a:solidFill>
                  <a:schemeClr val="tx1"/>
                </a:solidFill>
                <a:latin typeface="Arial" panose="020B0604020202020204" pitchFamily="34" charset="0"/>
              </a:defRPr>
            </a:lvl4pPr>
            <a:lvl5pPr marL="2578100" indent="-342900" defTabSz="117475">
              <a:spcBef>
                <a:spcPct val="0"/>
              </a:spcBef>
              <a:defRPr>
                <a:solidFill>
                  <a:schemeClr val="tx1"/>
                </a:solidFill>
                <a:latin typeface="Arial" panose="020B0604020202020204" pitchFamily="34" charset="0"/>
              </a:defRPr>
            </a:lvl5pPr>
            <a:lvl6pPr marL="3035300" indent="-342900" defTabSz="117475" fontAlgn="base">
              <a:spcBef>
                <a:spcPct val="0"/>
              </a:spcBef>
              <a:spcAft>
                <a:spcPct val="0"/>
              </a:spcAft>
              <a:defRPr>
                <a:solidFill>
                  <a:schemeClr val="tx1"/>
                </a:solidFill>
                <a:latin typeface="Arial" panose="020B0604020202020204" pitchFamily="34" charset="0"/>
              </a:defRPr>
            </a:lvl6pPr>
            <a:lvl7pPr marL="3492500" indent="-342900" defTabSz="117475" fontAlgn="base">
              <a:spcBef>
                <a:spcPct val="0"/>
              </a:spcBef>
              <a:spcAft>
                <a:spcPct val="0"/>
              </a:spcAft>
              <a:defRPr>
                <a:solidFill>
                  <a:schemeClr val="tx1"/>
                </a:solidFill>
                <a:latin typeface="Arial" panose="020B0604020202020204" pitchFamily="34" charset="0"/>
              </a:defRPr>
            </a:lvl7pPr>
            <a:lvl8pPr marL="3949700" indent="-342900" defTabSz="117475" fontAlgn="base">
              <a:spcBef>
                <a:spcPct val="0"/>
              </a:spcBef>
              <a:spcAft>
                <a:spcPct val="0"/>
              </a:spcAft>
              <a:defRPr>
                <a:solidFill>
                  <a:schemeClr val="tx1"/>
                </a:solidFill>
                <a:latin typeface="Arial" panose="020B0604020202020204" pitchFamily="34" charset="0"/>
              </a:defRPr>
            </a:lvl8pPr>
            <a:lvl9pPr marL="4406900" indent="-342900" defTabSz="117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Write an algorithm to implement quick sort:</a:t>
            </a:r>
          </a:p>
          <a:p>
            <a:pPr lvl="1">
              <a:spcBef>
                <a:spcPct val="20000"/>
              </a:spcBef>
              <a:buFontTx/>
              <a:buNone/>
            </a:pPr>
            <a:r>
              <a:rPr lang="en-US" altLang="en-US" b="1">
                <a:solidFill>
                  <a:schemeClr val="accent2"/>
                </a:solidFill>
              </a:rPr>
              <a:t>QuickSort(low,high)</a:t>
            </a:r>
          </a:p>
          <a:p>
            <a:pPr lvl="1">
              <a:spcBef>
                <a:spcPct val="20000"/>
              </a:spcBef>
              <a:buFontTx/>
              <a:buNone/>
            </a:pPr>
            <a:r>
              <a:rPr lang="en-US" altLang="en-US" sz="1600">
                <a:solidFill>
                  <a:schemeClr val="accent2"/>
                </a:solidFill>
              </a:rPr>
              <a:t>	1.	If (low &gt; high):</a:t>
            </a:r>
          </a:p>
          <a:p>
            <a:pPr lvl="1">
              <a:spcBef>
                <a:spcPct val="20000"/>
              </a:spcBef>
              <a:buFontTx/>
              <a:buNone/>
            </a:pPr>
            <a:r>
              <a:rPr lang="en-US" altLang="en-US" sz="1600">
                <a:solidFill>
                  <a:schemeClr val="accent2"/>
                </a:solidFill>
              </a:rPr>
              <a:t>			</a:t>
            </a:r>
            <a:r>
              <a:rPr lang="en-US" altLang="en-US" sz="1400">
                <a:solidFill>
                  <a:schemeClr val="accent2"/>
                </a:solidFill>
              </a:rPr>
              <a:t>	  a.  Return</a:t>
            </a:r>
          </a:p>
          <a:p>
            <a:pPr lvl="1">
              <a:spcBef>
                <a:spcPct val="20000"/>
              </a:spcBef>
              <a:buFontTx/>
              <a:buNone/>
            </a:pPr>
            <a:r>
              <a:rPr lang="en-US" altLang="en-US" sz="1600">
                <a:solidFill>
                  <a:schemeClr val="accent2"/>
                </a:solidFill>
              </a:rPr>
              <a:t>	2.	Set pivot = arr[low]</a:t>
            </a:r>
          </a:p>
          <a:p>
            <a:pPr lvl="1">
              <a:spcBef>
                <a:spcPct val="20000"/>
              </a:spcBef>
              <a:buFontTx/>
              <a:buNone/>
            </a:pPr>
            <a:r>
              <a:rPr lang="en-US" altLang="en-US" sz="1600">
                <a:solidFill>
                  <a:schemeClr val="accent2"/>
                </a:solidFill>
              </a:rPr>
              <a:t>	3.	Set i = low + 1</a:t>
            </a:r>
          </a:p>
          <a:p>
            <a:pPr lvl="1">
              <a:spcBef>
                <a:spcPct val="20000"/>
              </a:spcBef>
              <a:buFontTx/>
              <a:buNone/>
            </a:pPr>
            <a:r>
              <a:rPr lang="en-US" altLang="en-US" sz="1600">
                <a:solidFill>
                  <a:schemeClr val="accent2"/>
                </a:solidFill>
              </a:rPr>
              <a:t>	4.	Set j = high</a:t>
            </a:r>
          </a:p>
          <a:p>
            <a:pPr lvl="1">
              <a:spcBef>
                <a:spcPct val="20000"/>
              </a:spcBef>
              <a:buFontTx/>
              <a:buNone/>
            </a:pPr>
            <a:r>
              <a:rPr lang="en-US" altLang="en-US" sz="1600">
                <a:solidFill>
                  <a:schemeClr val="accent2"/>
                </a:solidFill>
              </a:rPr>
              <a:t>	5.	Repeat step 6 until i &gt; high or arr[i] &gt; pivot </a:t>
            </a:r>
            <a:r>
              <a:rPr lang="en-US" altLang="en-US" sz="1600" b="1">
                <a:solidFill>
                  <a:schemeClr val="accent2"/>
                </a:solidFill>
              </a:rPr>
              <a:t>// Search for an             																																				 // element</a:t>
            </a:r>
            <a:r>
              <a:rPr lang="en-US" altLang="en-US" sz="1600">
                <a:solidFill>
                  <a:schemeClr val="accent2"/>
                </a:solidFill>
              </a:rPr>
              <a:t> </a:t>
            </a:r>
            <a:r>
              <a:rPr lang="en-US" altLang="en-US" sz="1600" b="1">
                <a:solidFill>
                  <a:schemeClr val="accent2"/>
                </a:solidFill>
              </a:rPr>
              <a:t>greater than 																																				 // pivot</a:t>
            </a:r>
          </a:p>
          <a:p>
            <a:pPr lvl="1">
              <a:spcBef>
                <a:spcPct val="20000"/>
              </a:spcBef>
              <a:buFontTx/>
              <a:buNone/>
            </a:pPr>
            <a:r>
              <a:rPr lang="en-US" altLang="en-US" sz="1600">
                <a:solidFill>
                  <a:schemeClr val="accent2"/>
                </a:solidFill>
              </a:rPr>
              <a:t>	6.	Increment i by 1</a:t>
            </a:r>
          </a:p>
          <a:p>
            <a:pPr lvl="1">
              <a:spcBef>
                <a:spcPct val="20000"/>
              </a:spcBef>
              <a:buFontTx/>
              <a:buNone/>
            </a:pPr>
            <a:r>
              <a:rPr lang="en-US" altLang="en-US" sz="1600">
                <a:solidFill>
                  <a:schemeClr val="accent2"/>
                </a:solidFill>
              </a:rPr>
              <a:t>	7.	Repeat step 8 until j &lt; low or arr[j] &lt; pivot </a:t>
            </a:r>
            <a:r>
              <a:rPr lang="en-US" altLang="en-US" sz="1600" b="1">
                <a:solidFill>
                  <a:schemeClr val="accent2"/>
                </a:solidFill>
              </a:rPr>
              <a:t>// Search for an element 																																     // smaller than pivot</a:t>
            </a:r>
            <a:r>
              <a:rPr lang="en-US" altLang="en-US" sz="1600">
                <a:solidFill>
                  <a:schemeClr val="accent2"/>
                </a:solidFill>
              </a:rPr>
              <a:t>			</a:t>
            </a:r>
          </a:p>
          <a:p>
            <a:pPr lvl="1">
              <a:spcBef>
                <a:spcPct val="20000"/>
              </a:spcBef>
              <a:buFontTx/>
              <a:buNone/>
            </a:pPr>
            <a:r>
              <a:rPr lang="en-US" altLang="en-US" sz="1600">
                <a:solidFill>
                  <a:schemeClr val="accent2"/>
                </a:solidFill>
              </a:rPr>
              <a:t>      8.	Decrement j by 1</a:t>
            </a:r>
          </a:p>
          <a:p>
            <a:pPr lvl="1">
              <a:spcBef>
                <a:spcPct val="20000"/>
              </a:spcBef>
              <a:buFontTx/>
              <a:buNone/>
            </a:pPr>
            <a:r>
              <a:rPr lang="en-US" altLang="en-US" sz="1600">
                <a:solidFill>
                  <a:schemeClr val="accent2"/>
                </a:solidFill>
              </a:rPr>
              <a:t>	9.	If i &lt; j: </a:t>
            </a:r>
            <a:r>
              <a:rPr lang="en-US" altLang="en-US" sz="1600" b="1">
                <a:solidFill>
                  <a:schemeClr val="accent2"/>
                </a:solidFill>
              </a:rPr>
              <a:t>// If greater element is on the left of smaller element</a:t>
            </a:r>
          </a:p>
          <a:p>
            <a:pPr lvl="1">
              <a:spcBef>
                <a:spcPct val="20000"/>
              </a:spcBef>
              <a:buFontTx/>
              <a:buNone/>
            </a:pPr>
            <a:r>
              <a:rPr lang="en-US" altLang="en-US" sz="1600">
                <a:solidFill>
                  <a:schemeClr val="accent2"/>
                </a:solidFill>
              </a:rPr>
              <a:t>			</a:t>
            </a:r>
            <a:r>
              <a:rPr lang="en-US" altLang="en-US" sz="1400">
                <a:solidFill>
                  <a:schemeClr val="accent2"/>
                </a:solidFill>
              </a:rPr>
              <a:t>	  a.  Swap arr[i] with arr[j]</a:t>
            </a:r>
          </a:p>
        </p:txBody>
      </p:sp>
      <p:sp>
        <p:nvSpPr>
          <p:cNvPr id="576550" name="Text Box 38"/>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576552" name="Line 40"/>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576514">
                                            <p:txEl>
                                              <p:pRg st="0" end="0"/>
                                            </p:txEl>
                                          </p:spTgt>
                                        </p:tgtEl>
                                        <p:attrNameLst>
                                          <p:attrName>style.visibility</p:attrName>
                                        </p:attrNameLst>
                                      </p:cBhvr>
                                      <p:to>
                                        <p:strVal val="visible"/>
                                      </p:to>
                                    </p:set>
                                    <p:animEffect transition="in" filter="dissolve">
                                      <p:cBhvr>
                                        <p:cTn id="7" dur="500"/>
                                        <p:tgtEl>
                                          <p:spTgt spid="576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6514">
                                            <p:txEl>
                                              <p:pRg st="1" end="1"/>
                                            </p:txEl>
                                          </p:spTgt>
                                        </p:tgtEl>
                                        <p:attrNameLst>
                                          <p:attrName>style.visibility</p:attrName>
                                        </p:attrNameLst>
                                      </p:cBhvr>
                                      <p:to>
                                        <p:strVal val="visible"/>
                                      </p:to>
                                    </p:set>
                                    <p:animEffect transition="in" filter="dissolve">
                                      <p:cBhvr>
                                        <p:cTn id="12" dur="500"/>
                                        <p:tgtEl>
                                          <p:spTgt spid="57651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76514">
                                            <p:txEl>
                                              <p:pRg st="2" end="2"/>
                                            </p:txEl>
                                          </p:spTgt>
                                        </p:tgtEl>
                                        <p:attrNameLst>
                                          <p:attrName>style.visibility</p:attrName>
                                        </p:attrNameLst>
                                      </p:cBhvr>
                                      <p:to>
                                        <p:strVal val="visible"/>
                                      </p:to>
                                    </p:set>
                                    <p:animEffect transition="in" filter="dissolve">
                                      <p:cBhvr>
                                        <p:cTn id="15" dur="500"/>
                                        <p:tgtEl>
                                          <p:spTgt spid="576514">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514">
                                            <p:txEl>
                                              <p:pRg st="3" end="3"/>
                                            </p:txEl>
                                          </p:spTgt>
                                        </p:tgtEl>
                                        <p:attrNameLst>
                                          <p:attrName>style.visibility</p:attrName>
                                        </p:attrNameLst>
                                      </p:cBhvr>
                                      <p:to>
                                        <p:strVal val="visible"/>
                                      </p:to>
                                    </p:set>
                                    <p:animEffect transition="in" filter="dissolve">
                                      <p:cBhvr>
                                        <p:cTn id="18" dur="500"/>
                                        <p:tgtEl>
                                          <p:spTgt spid="57651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514">
                                            <p:txEl>
                                              <p:pRg st="4" end="4"/>
                                            </p:txEl>
                                          </p:spTgt>
                                        </p:tgtEl>
                                        <p:attrNameLst>
                                          <p:attrName>style.visibility</p:attrName>
                                        </p:attrNameLst>
                                      </p:cBhvr>
                                      <p:to>
                                        <p:strVal val="visible"/>
                                      </p:to>
                                    </p:set>
                                    <p:animEffect transition="in" filter="dissolve">
                                      <p:cBhvr>
                                        <p:cTn id="21" dur="500"/>
                                        <p:tgtEl>
                                          <p:spTgt spid="576514">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6514">
                                            <p:txEl>
                                              <p:pRg st="5" end="5"/>
                                            </p:txEl>
                                          </p:spTgt>
                                        </p:tgtEl>
                                        <p:attrNameLst>
                                          <p:attrName>style.visibility</p:attrName>
                                        </p:attrNameLst>
                                      </p:cBhvr>
                                      <p:to>
                                        <p:strVal val="visible"/>
                                      </p:to>
                                    </p:set>
                                    <p:animEffect transition="in" filter="dissolve">
                                      <p:cBhvr>
                                        <p:cTn id="24" dur="500"/>
                                        <p:tgtEl>
                                          <p:spTgt spid="576514">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6514">
                                            <p:txEl>
                                              <p:pRg st="6" end="6"/>
                                            </p:txEl>
                                          </p:spTgt>
                                        </p:tgtEl>
                                        <p:attrNameLst>
                                          <p:attrName>style.visibility</p:attrName>
                                        </p:attrNameLst>
                                      </p:cBhvr>
                                      <p:to>
                                        <p:strVal val="visible"/>
                                      </p:to>
                                    </p:set>
                                    <p:animEffect transition="in" filter="dissolve">
                                      <p:cBhvr>
                                        <p:cTn id="27" dur="500"/>
                                        <p:tgtEl>
                                          <p:spTgt spid="576514">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76514">
                                            <p:txEl>
                                              <p:pRg st="7" end="7"/>
                                            </p:txEl>
                                          </p:spTgt>
                                        </p:tgtEl>
                                        <p:attrNameLst>
                                          <p:attrName>style.visibility</p:attrName>
                                        </p:attrNameLst>
                                      </p:cBhvr>
                                      <p:to>
                                        <p:strVal val="visible"/>
                                      </p:to>
                                    </p:set>
                                    <p:animEffect transition="in" filter="dissolve">
                                      <p:cBhvr>
                                        <p:cTn id="30" dur="500"/>
                                        <p:tgtEl>
                                          <p:spTgt spid="576514">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76514">
                                            <p:txEl>
                                              <p:pRg st="8" end="8"/>
                                            </p:txEl>
                                          </p:spTgt>
                                        </p:tgtEl>
                                        <p:attrNameLst>
                                          <p:attrName>style.visibility</p:attrName>
                                        </p:attrNameLst>
                                      </p:cBhvr>
                                      <p:to>
                                        <p:strVal val="visible"/>
                                      </p:to>
                                    </p:set>
                                    <p:animEffect transition="in" filter="dissolve">
                                      <p:cBhvr>
                                        <p:cTn id="33" dur="500"/>
                                        <p:tgtEl>
                                          <p:spTgt spid="576514">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6514">
                                            <p:txEl>
                                              <p:pRg st="9" end="9"/>
                                            </p:txEl>
                                          </p:spTgt>
                                        </p:tgtEl>
                                        <p:attrNameLst>
                                          <p:attrName>style.visibility</p:attrName>
                                        </p:attrNameLst>
                                      </p:cBhvr>
                                      <p:to>
                                        <p:strVal val="visible"/>
                                      </p:to>
                                    </p:set>
                                    <p:animEffect transition="in" filter="dissolve">
                                      <p:cBhvr>
                                        <p:cTn id="36" dur="500"/>
                                        <p:tgtEl>
                                          <p:spTgt spid="576514">
                                            <p:txEl>
                                              <p:pRg st="9" end="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76514">
                                            <p:txEl>
                                              <p:pRg st="10" end="10"/>
                                            </p:txEl>
                                          </p:spTgt>
                                        </p:tgtEl>
                                        <p:attrNameLst>
                                          <p:attrName>style.visibility</p:attrName>
                                        </p:attrNameLst>
                                      </p:cBhvr>
                                      <p:to>
                                        <p:strVal val="visible"/>
                                      </p:to>
                                    </p:set>
                                    <p:animEffect transition="in" filter="dissolve">
                                      <p:cBhvr>
                                        <p:cTn id="39" dur="500"/>
                                        <p:tgtEl>
                                          <p:spTgt spid="576514">
                                            <p:txEl>
                                              <p:pRg st="10" end="1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76514">
                                            <p:txEl>
                                              <p:pRg st="11" end="11"/>
                                            </p:txEl>
                                          </p:spTgt>
                                        </p:tgtEl>
                                        <p:attrNameLst>
                                          <p:attrName>style.visibility</p:attrName>
                                        </p:attrNameLst>
                                      </p:cBhvr>
                                      <p:to>
                                        <p:strVal val="visible"/>
                                      </p:to>
                                    </p:set>
                                    <p:animEffect transition="in" filter="dissolve">
                                      <p:cBhvr>
                                        <p:cTn id="42" dur="500"/>
                                        <p:tgtEl>
                                          <p:spTgt spid="576514">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576514">
                                            <p:txEl>
                                              <p:pRg st="12" end="12"/>
                                            </p:txEl>
                                          </p:spTgt>
                                        </p:tgtEl>
                                        <p:attrNameLst>
                                          <p:attrName>style.visibility</p:attrName>
                                        </p:attrNameLst>
                                      </p:cBhvr>
                                      <p:to>
                                        <p:strVal val="visible"/>
                                      </p:to>
                                    </p:set>
                                    <p:animEffect transition="in" filter="dissolve">
                                      <p:cBhvr>
                                        <p:cTn id="45" dur="500"/>
                                        <p:tgtEl>
                                          <p:spTgt spid="5765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231775">
              <a:spcBef>
                <a:spcPct val="0"/>
              </a:spcBef>
              <a:defRPr>
                <a:solidFill>
                  <a:schemeClr val="tx1"/>
                </a:solidFill>
                <a:latin typeface="Arial" panose="020B0604020202020204" pitchFamily="34" charset="0"/>
              </a:defRPr>
            </a:lvl1pPr>
            <a:lvl2pPr marL="800100" indent="-342900" defTabSz="231775">
              <a:spcBef>
                <a:spcPct val="0"/>
              </a:spcBef>
              <a:defRPr>
                <a:solidFill>
                  <a:schemeClr val="tx1"/>
                </a:solidFill>
                <a:latin typeface="Arial" panose="020B0604020202020204" pitchFamily="34" charset="0"/>
              </a:defRPr>
            </a:lvl2pPr>
            <a:lvl3pPr marL="1257300" indent="-342900" defTabSz="231775">
              <a:spcBef>
                <a:spcPct val="0"/>
              </a:spcBef>
              <a:defRPr>
                <a:solidFill>
                  <a:schemeClr val="tx1"/>
                </a:solidFill>
                <a:latin typeface="Arial" panose="020B0604020202020204" pitchFamily="34" charset="0"/>
              </a:defRPr>
            </a:lvl3pPr>
            <a:lvl4pPr marL="1714500" indent="-342900" defTabSz="231775">
              <a:spcBef>
                <a:spcPct val="0"/>
              </a:spcBef>
              <a:defRPr>
                <a:solidFill>
                  <a:schemeClr val="tx1"/>
                </a:solidFill>
                <a:latin typeface="Arial" panose="020B0604020202020204" pitchFamily="34" charset="0"/>
              </a:defRPr>
            </a:lvl4pPr>
            <a:lvl5pPr marL="2171700" indent="-342900" defTabSz="231775">
              <a:spcBef>
                <a:spcPct val="0"/>
              </a:spcBef>
              <a:defRPr>
                <a:solidFill>
                  <a:schemeClr val="tx1"/>
                </a:solidFill>
                <a:latin typeface="Arial" panose="020B0604020202020204" pitchFamily="34" charset="0"/>
              </a:defRPr>
            </a:lvl5pPr>
            <a:lvl6pPr marL="2628900" indent="-342900" defTabSz="231775" fontAlgn="base">
              <a:spcBef>
                <a:spcPct val="0"/>
              </a:spcBef>
              <a:spcAft>
                <a:spcPct val="0"/>
              </a:spcAft>
              <a:defRPr>
                <a:solidFill>
                  <a:schemeClr val="tx1"/>
                </a:solidFill>
                <a:latin typeface="Arial" panose="020B0604020202020204" pitchFamily="34" charset="0"/>
              </a:defRPr>
            </a:lvl6pPr>
            <a:lvl7pPr marL="3086100" indent="-342900" defTabSz="231775" fontAlgn="base">
              <a:spcBef>
                <a:spcPct val="0"/>
              </a:spcBef>
              <a:spcAft>
                <a:spcPct val="0"/>
              </a:spcAft>
              <a:defRPr>
                <a:solidFill>
                  <a:schemeClr val="tx1"/>
                </a:solidFill>
                <a:latin typeface="Arial" panose="020B0604020202020204" pitchFamily="34" charset="0"/>
              </a:defRPr>
            </a:lvl7pPr>
            <a:lvl8pPr marL="3543300" indent="-342900" defTabSz="231775" fontAlgn="base">
              <a:spcBef>
                <a:spcPct val="0"/>
              </a:spcBef>
              <a:spcAft>
                <a:spcPct val="0"/>
              </a:spcAft>
              <a:defRPr>
                <a:solidFill>
                  <a:schemeClr val="tx1"/>
                </a:solidFill>
                <a:latin typeface="Arial" panose="020B0604020202020204" pitchFamily="34" charset="0"/>
              </a:defRPr>
            </a:lvl8pPr>
            <a:lvl9pPr marL="4000500" indent="-342900" defTabSz="231775" fontAlgn="base">
              <a:spcBef>
                <a:spcPct val="0"/>
              </a:spcBef>
              <a:spcAft>
                <a:spcPct val="0"/>
              </a:spcAft>
              <a:defRPr>
                <a:solidFill>
                  <a:schemeClr val="tx1"/>
                </a:solidFill>
                <a:latin typeface="Arial" panose="020B0604020202020204" pitchFamily="34" charset="0"/>
              </a:defRPr>
            </a:lvl9pPr>
          </a:lstStyle>
          <a:p>
            <a:pPr lvl="1">
              <a:spcBef>
                <a:spcPct val="20000"/>
              </a:spcBef>
              <a:buFontTx/>
              <a:buNone/>
            </a:pPr>
            <a:r>
              <a:rPr lang="en-US" altLang="en-US" sz="1600">
                <a:solidFill>
                  <a:schemeClr val="accent2"/>
                </a:solidFill>
              </a:rPr>
              <a:t>	10.	If i &lt;= j:</a:t>
            </a:r>
          </a:p>
          <a:p>
            <a:pPr lvl="1">
              <a:spcBef>
                <a:spcPct val="20000"/>
              </a:spcBef>
              <a:buFontTx/>
              <a:buNone/>
            </a:pPr>
            <a:r>
              <a:rPr lang="en-US" altLang="en-US" sz="1600">
                <a:solidFill>
                  <a:schemeClr val="accent2"/>
                </a:solidFill>
              </a:rPr>
              <a:t>			  </a:t>
            </a:r>
            <a:r>
              <a:rPr lang="en-US" altLang="en-US" sz="1400">
                <a:solidFill>
                  <a:schemeClr val="accent2"/>
                </a:solidFill>
              </a:rPr>
              <a:t>a.  Go to step 5</a:t>
            </a:r>
            <a:r>
              <a:rPr lang="en-US" altLang="en-US" sz="1600">
                <a:solidFill>
                  <a:schemeClr val="accent2"/>
                </a:solidFill>
              </a:rPr>
              <a:t> </a:t>
            </a:r>
            <a:r>
              <a:rPr lang="en-US" altLang="en-US" sz="1400" b="1">
                <a:solidFill>
                  <a:schemeClr val="accent2"/>
                </a:solidFill>
              </a:rPr>
              <a:t>// Continue the search</a:t>
            </a:r>
          </a:p>
          <a:p>
            <a:pPr lvl="1">
              <a:spcBef>
                <a:spcPct val="20000"/>
              </a:spcBef>
              <a:buFontTx/>
              <a:buNone/>
            </a:pPr>
            <a:r>
              <a:rPr lang="en-US" altLang="en-US" sz="1600">
                <a:solidFill>
                  <a:schemeClr val="accent2"/>
                </a:solidFill>
              </a:rPr>
              <a:t>	11.	If low &lt; j:</a:t>
            </a:r>
          </a:p>
          <a:p>
            <a:pPr lvl="1">
              <a:spcBef>
                <a:spcPct val="20000"/>
              </a:spcBef>
              <a:buFontTx/>
              <a:buNone/>
            </a:pPr>
            <a:r>
              <a:rPr lang="en-US" altLang="en-US" sz="1600">
                <a:solidFill>
                  <a:schemeClr val="accent2"/>
                </a:solidFill>
              </a:rPr>
              <a:t>			  </a:t>
            </a:r>
            <a:r>
              <a:rPr lang="en-US" altLang="en-US" sz="1400">
                <a:solidFill>
                  <a:schemeClr val="accent2"/>
                </a:solidFill>
              </a:rPr>
              <a:t>a.  Swap arr[low] with arr[j]</a:t>
            </a:r>
            <a:r>
              <a:rPr lang="en-US" altLang="en-US" sz="1600">
                <a:solidFill>
                  <a:schemeClr val="accent2"/>
                </a:solidFill>
              </a:rPr>
              <a:t> </a:t>
            </a:r>
            <a:r>
              <a:rPr lang="en-US" altLang="en-US" sz="1400" b="1">
                <a:solidFill>
                  <a:schemeClr val="accent2"/>
                </a:solidFill>
              </a:rPr>
              <a:t>// Swap pivot with last element in                          											   // first part of the list</a:t>
            </a:r>
          </a:p>
          <a:p>
            <a:pPr lvl="1">
              <a:spcBef>
                <a:spcPct val="20000"/>
              </a:spcBef>
              <a:buFontTx/>
              <a:buNone/>
            </a:pPr>
            <a:r>
              <a:rPr lang="en-US" altLang="en-US" sz="1600">
                <a:solidFill>
                  <a:schemeClr val="accent2"/>
                </a:solidFill>
              </a:rPr>
              <a:t>	12.	QuickSort(low, j </a:t>
            </a:r>
            <a:r>
              <a:rPr lang="en-US" altLang="en-US" sz="1600">
                <a:solidFill>
                  <a:schemeClr val="accent2"/>
                </a:solidFill>
                <a:cs typeface="Arial" panose="020B0604020202020204" pitchFamily="34" charset="0"/>
              </a:rPr>
              <a:t>– </a:t>
            </a:r>
            <a:r>
              <a:rPr lang="en-US" altLang="en-US" sz="1600">
                <a:solidFill>
                  <a:schemeClr val="accent2"/>
                </a:solidFill>
              </a:rPr>
              <a:t>1) </a:t>
            </a:r>
            <a:r>
              <a:rPr lang="en-US" altLang="en-US" sz="1600" b="1">
                <a:solidFill>
                  <a:schemeClr val="accent2"/>
                </a:solidFill>
              </a:rPr>
              <a:t>// Apply quicksort on list left to pivot</a:t>
            </a:r>
          </a:p>
          <a:p>
            <a:pPr lvl="1">
              <a:spcBef>
                <a:spcPct val="20000"/>
              </a:spcBef>
              <a:buFontTx/>
              <a:buNone/>
            </a:pPr>
            <a:r>
              <a:rPr lang="en-US" altLang="en-US" sz="1600">
                <a:solidFill>
                  <a:schemeClr val="accent2"/>
                </a:solidFill>
              </a:rPr>
              <a:t>	13.	QuickSort(j + 1, high) </a:t>
            </a:r>
            <a:r>
              <a:rPr lang="en-US" altLang="en-US" sz="1600" b="1">
                <a:solidFill>
                  <a:schemeClr val="accent2"/>
                </a:solidFill>
              </a:rPr>
              <a:t>// Apply quicksort on list right to pivot</a:t>
            </a:r>
          </a:p>
        </p:txBody>
      </p:sp>
      <p:sp>
        <p:nvSpPr>
          <p:cNvPr id="73011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total time taken by this sorting algorithm depends on the position of the pivot value. </a:t>
            </a:r>
          </a:p>
          <a:p>
            <a:pPr>
              <a:spcBef>
                <a:spcPct val="20000"/>
              </a:spcBef>
              <a:buFontTx/>
              <a:buBlip>
                <a:blip r:embed="rId3"/>
              </a:buBlip>
            </a:pPr>
            <a:r>
              <a:rPr lang="en-IN" altLang="en-US" sz="2000">
                <a:solidFill>
                  <a:schemeClr val="accent2"/>
                </a:solidFill>
              </a:rPr>
              <a:t>The worst case occurs when the list is already sorted.</a:t>
            </a:r>
          </a:p>
          <a:p>
            <a:pPr>
              <a:spcBef>
                <a:spcPct val="20000"/>
              </a:spcBef>
              <a:buFontTx/>
              <a:buBlip>
                <a:blip r:embed="rId3"/>
              </a:buBlip>
            </a:pPr>
            <a:r>
              <a:rPr lang="en-IN" altLang="en-US" sz="2000">
                <a:solidFill>
                  <a:schemeClr val="accent2"/>
                </a:solidFill>
              </a:rPr>
              <a:t>If the first element is chosen as the pivot, it leads to a worst case efficiency of O(n</a:t>
            </a:r>
            <a:r>
              <a:rPr lang="en-IN" altLang="en-US" sz="2000" baseline="60000">
                <a:solidFill>
                  <a:schemeClr val="accent2"/>
                </a:solidFill>
              </a:rPr>
              <a:t>2</a:t>
            </a:r>
            <a:r>
              <a:rPr lang="en-IN" altLang="en-US" sz="2000">
                <a:solidFill>
                  <a:schemeClr val="accent2"/>
                </a:solidFill>
              </a:rPr>
              <a:t>). </a:t>
            </a:r>
          </a:p>
          <a:p>
            <a:pPr>
              <a:spcBef>
                <a:spcPct val="20000"/>
              </a:spcBef>
              <a:buFontTx/>
              <a:buBlip>
                <a:blip r:embed="rId3"/>
              </a:buBlip>
            </a:pPr>
            <a:r>
              <a:rPr lang="en-IN" altLang="en-US" sz="2000">
                <a:solidFill>
                  <a:schemeClr val="accent2"/>
                </a:solidFill>
              </a:rPr>
              <a:t>If you select the median of all values as the pivot, the efficiency would be O(n log n).</a:t>
            </a:r>
            <a:endParaRPr lang="en-US" altLang="en-US" sz="2000">
              <a:solidFill>
                <a:schemeClr val="accent2"/>
              </a:solidFill>
            </a:endParaRPr>
          </a:p>
        </p:txBody>
      </p:sp>
      <p:sp>
        <p:nvSpPr>
          <p:cNvPr id="33280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Determining the Efficiency of Quick Sort Algorithm</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2802"/>
                                        </p:tgtEl>
                                        <p:attrNameLst>
                                          <p:attrName>style.visibility</p:attrName>
                                        </p:attrNameLst>
                                      </p:cBhvr>
                                      <p:to>
                                        <p:strVal val="visible"/>
                                      </p:to>
                                    </p:set>
                                    <p:animEffect transition="in" filter="dissolve">
                                      <p:cBhvr>
                                        <p:cTn id="7"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1525588" y="1598613"/>
            <a:ext cx="7315200"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98563" indent="-284163">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 quick sort algorithm, you:</a:t>
            </a:r>
          </a:p>
          <a:p>
            <a:pPr lvl="1">
              <a:spcBef>
                <a:spcPct val="20000"/>
              </a:spcBef>
              <a:buFontTx/>
              <a:buBlip>
                <a:blip r:embed="rId4"/>
              </a:buBlip>
            </a:pPr>
            <a:r>
              <a:rPr lang="en-IN" altLang="en-US">
                <a:solidFill>
                  <a:schemeClr val="accent2"/>
                </a:solidFill>
              </a:rPr>
              <a:t>Select an element from the list called as pivot.</a:t>
            </a:r>
          </a:p>
          <a:p>
            <a:pPr lvl="1">
              <a:spcBef>
                <a:spcPct val="20000"/>
              </a:spcBef>
              <a:buFontTx/>
              <a:buBlip>
                <a:blip r:embed="rId4"/>
              </a:buBlip>
            </a:pPr>
            <a:r>
              <a:rPr lang="en-IN" altLang="en-US">
                <a:solidFill>
                  <a:schemeClr val="accent2"/>
                </a:solidFill>
              </a:rPr>
              <a:t>Partition the list into two parts such that:</a:t>
            </a:r>
          </a:p>
          <a:p>
            <a:pPr lvl="2">
              <a:spcBef>
                <a:spcPct val="20000"/>
              </a:spcBef>
              <a:buFontTx/>
              <a:buBlip>
                <a:blip r:embed="rId4"/>
              </a:buBlip>
            </a:pPr>
            <a:r>
              <a:rPr lang="en-IN" altLang="en-US" sz="1600">
                <a:solidFill>
                  <a:schemeClr val="accent2"/>
                </a:solidFill>
              </a:rPr>
              <a:t>All the elements towards the left end of the list are smaller than the pivot.</a:t>
            </a:r>
          </a:p>
          <a:p>
            <a:pPr lvl="2">
              <a:spcBef>
                <a:spcPct val="20000"/>
              </a:spcBef>
              <a:buFontTx/>
              <a:buBlip>
                <a:blip r:embed="rId4"/>
              </a:buBlip>
            </a:pPr>
            <a:r>
              <a:rPr lang="en-IN" altLang="en-US" sz="1600">
                <a:solidFill>
                  <a:schemeClr val="accent2"/>
                </a:solidFill>
              </a:rPr>
              <a:t>All the elements towards the right end of the list are greater than the pivot.</a:t>
            </a:r>
          </a:p>
          <a:p>
            <a:pPr lvl="1">
              <a:spcBef>
                <a:spcPct val="20000"/>
              </a:spcBef>
              <a:buFontTx/>
              <a:buBlip>
                <a:blip r:embed="rId4"/>
              </a:buBlip>
            </a:pPr>
            <a:r>
              <a:rPr lang="en-IN" altLang="en-US">
                <a:solidFill>
                  <a:schemeClr val="accent2"/>
                </a:solidFill>
              </a:rPr>
              <a:t>Store the pivot at its correct position between the two parts of the list.</a:t>
            </a:r>
          </a:p>
          <a:p>
            <a:pPr>
              <a:spcBef>
                <a:spcPct val="20000"/>
              </a:spcBef>
              <a:buFontTx/>
              <a:buBlip>
                <a:blip r:embed="rId3"/>
              </a:buBlip>
            </a:pPr>
            <a:r>
              <a:rPr lang="en-IN" altLang="en-US" sz="2000">
                <a:solidFill>
                  <a:schemeClr val="accent2"/>
                </a:solidFill>
              </a:rPr>
              <a:t>You repeat this process for each of the two sublists created after partitioning.</a:t>
            </a:r>
          </a:p>
          <a:p>
            <a:pPr>
              <a:spcBef>
                <a:spcPct val="20000"/>
              </a:spcBef>
              <a:buFontTx/>
              <a:buBlip>
                <a:blip r:embed="rId3"/>
              </a:buBlip>
            </a:pPr>
            <a:r>
              <a:rPr lang="en-IN" altLang="en-US" sz="2000">
                <a:solidFill>
                  <a:schemeClr val="accent2"/>
                </a:solidFill>
              </a:rPr>
              <a:t>This process continues until one element is left in each sublist.</a:t>
            </a:r>
            <a:endParaRPr lang="en-US" altLang="en-US" sz="2000">
              <a:solidFill>
                <a:schemeClr val="accent2"/>
              </a:solidFill>
            </a:endParaRPr>
          </a:p>
        </p:txBody>
      </p:sp>
      <p:sp>
        <p:nvSpPr>
          <p:cNvPr id="60313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3138">
                                            <p:txEl>
                                              <p:pRg st="0" end="0"/>
                                            </p:txEl>
                                          </p:spTgt>
                                        </p:tgtEl>
                                        <p:attrNameLst>
                                          <p:attrName>style.visibility</p:attrName>
                                        </p:attrNameLst>
                                      </p:cBhvr>
                                      <p:to>
                                        <p:strVal val="visible"/>
                                      </p:to>
                                    </p:set>
                                    <p:animEffect transition="in" filter="dissolve">
                                      <p:cBhvr>
                                        <p:cTn id="7" dur="500"/>
                                        <p:tgtEl>
                                          <p:spTgt spid="60313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03138">
                                            <p:txEl>
                                              <p:pRg st="1" end="1"/>
                                            </p:txEl>
                                          </p:spTgt>
                                        </p:tgtEl>
                                        <p:attrNameLst>
                                          <p:attrName>style.visibility</p:attrName>
                                        </p:attrNameLst>
                                      </p:cBhvr>
                                      <p:to>
                                        <p:strVal val="visible"/>
                                      </p:to>
                                    </p:set>
                                    <p:animEffect transition="in" filter="dissolve">
                                      <p:cBhvr>
                                        <p:cTn id="10" dur="500"/>
                                        <p:tgtEl>
                                          <p:spTgt spid="603138">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03138">
                                            <p:txEl>
                                              <p:pRg st="2" end="2"/>
                                            </p:txEl>
                                          </p:spTgt>
                                        </p:tgtEl>
                                        <p:attrNameLst>
                                          <p:attrName>style.visibility</p:attrName>
                                        </p:attrNameLst>
                                      </p:cBhvr>
                                      <p:to>
                                        <p:strVal val="visible"/>
                                      </p:to>
                                    </p:set>
                                    <p:animEffect transition="in" filter="dissolve">
                                      <p:cBhvr>
                                        <p:cTn id="13" dur="500"/>
                                        <p:tgtEl>
                                          <p:spTgt spid="603138">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03138">
                                            <p:txEl>
                                              <p:pRg st="3" end="3"/>
                                            </p:txEl>
                                          </p:spTgt>
                                        </p:tgtEl>
                                        <p:attrNameLst>
                                          <p:attrName>style.visibility</p:attrName>
                                        </p:attrNameLst>
                                      </p:cBhvr>
                                      <p:to>
                                        <p:strVal val="visible"/>
                                      </p:to>
                                    </p:set>
                                    <p:animEffect transition="in" filter="dissolve">
                                      <p:cBhvr>
                                        <p:cTn id="16" dur="500"/>
                                        <p:tgtEl>
                                          <p:spTgt spid="603138">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03138">
                                            <p:txEl>
                                              <p:pRg st="4" end="4"/>
                                            </p:txEl>
                                          </p:spTgt>
                                        </p:tgtEl>
                                        <p:attrNameLst>
                                          <p:attrName>style.visibility</p:attrName>
                                        </p:attrNameLst>
                                      </p:cBhvr>
                                      <p:to>
                                        <p:strVal val="visible"/>
                                      </p:to>
                                    </p:set>
                                    <p:animEffect transition="in" filter="dissolve">
                                      <p:cBhvr>
                                        <p:cTn id="19" dur="500"/>
                                        <p:tgtEl>
                                          <p:spTgt spid="603138">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03138">
                                            <p:txEl>
                                              <p:pRg st="5" end="5"/>
                                            </p:txEl>
                                          </p:spTgt>
                                        </p:tgtEl>
                                        <p:attrNameLst>
                                          <p:attrName>style.visibility</p:attrName>
                                        </p:attrNameLst>
                                      </p:cBhvr>
                                      <p:to>
                                        <p:strVal val="visible"/>
                                      </p:to>
                                    </p:set>
                                    <p:animEffect transition="in" filter="dissolve">
                                      <p:cBhvr>
                                        <p:cTn id="22" dur="500"/>
                                        <p:tgtEl>
                                          <p:spTgt spid="603138">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03138">
                                            <p:txEl>
                                              <p:pRg st="6" end="6"/>
                                            </p:txEl>
                                          </p:spTgt>
                                        </p:tgtEl>
                                        <p:attrNameLst>
                                          <p:attrName>style.visibility</p:attrName>
                                        </p:attrNameLst>
                                      </p:cBhvr>
                                      <p:to>
                                        <p:strVal val="visible"/>
                                      </p:to>
                                    </p:set>
                                    <p:animEffect transition="in" filter="dissolve">
                                      <p:cBhvr>
                                        <p:cTn id="25" dur="500"/>
                                        <p:tgtEl>
                                          <p:spTgt spid="603138">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03138">
                                            <p:txEl>
                                              <p:pRg st="7" end="7"/>
                                            </p:txEl>
                                          </p:spTgt>
                                        </p:tgtEl>
                                        <p:attrNameLst>
                                          <p:attrName>style.visibility</p:attrName>
                                        </p:attrNameLst>
                                      </p:cBhvr>
                                      <p:to>
                                        <p:strVal val="visible"/>
                                      </p:to>
                                    </p:set>
                                    <p:animEffect transition="in" filter="dissolve">
                                      <p:cBhvr>
                                        <p:cTn id="28" dur="500"/>
                                        <p:tgtEl>
                                          <p:spTgt spid="603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What is the total number of comparisons for an average case in a quick sort algorithm?</a:t>
            </a:r>
            <a:endParaRPr lang="en-IN" altLang="en-US">
              <a:solidFill>
                <a:schemeClr val="accent2"/>
              </a:solidFill>
            </a:endParaRPr>
          </a:p>
        </p:txBody>
      </p:sp>
      <p:sp>
        <p:nvSpPr>
          <p:cNvPr id="73216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32165"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O(n log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5"/>
                                        </p:tgtEl>
                                        <p:attrNameLst>
                                          <p:attrName>style.visibility</p:attrName>
                                        </p:attrNameLst>
                                      </p:cBhvr>
                                      <p:to>
                                        <p:strVal val="visible"/>
                                      </p:to>
                                    </p:set>
                                    <p:animEffect transition="in" filter="dissolve">
                                      <p:cBhvr>
                                        <p:cTn id="7" dur="500"/>
                                        <p:tgtEl>
                                          <p:spTgt spid="73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Problem Statement:</a:t>
            </a:r>
          </a:p>
          <a:p>
            <a:pPr lvl="1">
              <a:spcBef>
                <a:spcPct val="20000"/>
              </a:spcBef>
              <a:buFontTx/>
              <a:buBlip>
                <a:blip r:embed="rId4"/>
              </a:buBlip>
            </a:pPr>
            <a:r>
              <a:rPr lang="en-IN" altLang="en-US">
                <a:solidFill>
                  <a:schemeClr val="accent2"/>
                </a:solidFill>
              </a:rPr>
              <a:t>Write a program that stores 10 numbers in an array, and sorts them by using the quick sort algorithm.</a:t>
            </a:r>
          </a:p>
        </p:txBody>
      </p:sp>
      <p:sp>
        <p:nvSpPr>
          <p:cNvPr id="66457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Activity: Sorting Data by Using Quick Sort Algorithm</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4578">
                                            <p:txEl>
                                              <p:pRg st="1" end="1"/>
                                            </p:txEl>
                                          </p:spTgt>
                                        </p:tgtEl>
                                        <p:attrNameLst>
                                          <p:attrName>style.visibility</p:attrName>
                                        </p:attrNameLst>
                                      </p:cBhvr>
                                      <p:to>
                                        <p:strVal val="visible"/>
                                      </p:to>
                                    </p:set>
                                    <p:animEffect transition="in" filter="dissolve">
                                      <p:cBhvr>
                                        <p:cTn id="7" dur="500"/>
                                        <p:tgtEl>
                                          <p:spTgt spid="66457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64578">
                                            <p:txEl>
                                              <p:pRg st="0" end="0"/>
                                            </p:txEl>
                                          </p:spTgt>
                                        </p:tgtEl>
                                        <p:attrNameLst>
                                          <p:attrName>style.visibility</p:attrName>
                                        </p:attrNameLst>
                                      </p:cBhvr>
                                      <p:to>
                                        <p:strVal val="visible"/>
                                      </p:to>
                                    </p:set>
                                    <p:animEffect transition="in" filter="dissolve">
                                      <p:cBhvr>
                                        <p:cTn id="10" dur="500"/>
                                        <p:tgtEl>
                                          <p:spTgt spid="66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8"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Merge sort algorithm:</a:t>
            </a:r>
          </a:p>
          <a:p>
            <a:pPr lvl="1">
              <a:spcBef>
                <a:spcPct val="20000"/>
              </a:spcBef>
              <a:buFontTx/>
              <a:buBlip>
                <a:blip r:embed="rId4"/>
              </a:buBlip>
            </a:pPr>
            <a:r>
              <a:rPr lang="en-IN" altLang="en-US">
                <a:solidFill>
                  <a:schemeClr val="accent2"/>
                </a:solidFill>
              </a:rPr>
              <a:t>Is based on the divide and conquer approach</a:t>
            </a:r>
          </a:p>
          <a:p>
            <a:pPr lvl="1">
              <a:spcBef>
                <a:spcPct val="20000"/>
              </a:spcBef>
              <a:buFontTx/>
              <a:buBlip>
                <a:blip r:embed="rId4"/>
              </a:buBlip>
            </a:pPr>
            <a:r>
              <a:rPr lang="en-IN" altLang="en-US">
                <a:solidFill>
                  <a:schemeClr val="accent2"/>
                </a:solidFill>
              </a:rPr>
              <a:t>Divides the list into two sublists of sizes as nearly equal as possible</a:t>
            </a:r>
          </a:p>
          <a:p>
            <a:pPr lvl="1">
              <a:spcBef>
                <a:spcPct val="20000"/>
              </a:spcBef>
              <a:buFontTx/>
              <a:buBlip>
                <a:blip r:embed="rId4"/>
              </a:buBlip>
            </a:pPr>
            <a:r>
              <a:rPr lang="en-IN" altLang="en-US">
                <a:solidFill>
                  <a:schemeClr val="accent2"/>
                </a:solidFill>
              </a:rPr>
              <a:t>Sorts the two sublists separately by using merge sort</a:t>
            </a:r>
          </a:p>
          <a:p>
            <a:pPr lvl="1">
              <a:spcBef>
                <a:spcPct val="20000"/>
              </a:spcBef>
              <a:buFontTx/>
              <a:buBlip>
                <a:blip r:embed="rId4"/>
              </a:buBlip>
            </a:pPr>
            <a:r>
              <a:rPr lang="en-IN" altLang="en-US">
                <a:solidFill>
                  <a:schemeClr val="accent2"/>
                </a:solidFill>
              </a:rPr>
              <a:t>Merges the sorted sublists into one single list</a:t>
            </a:r>
            <a:endParaRPr lang="en-US" altLang="en-US" b="1">
              <a:solidFill>
                <a:schemeClr val="accent2"/>
              </a:solidFill>
            </a:endParaRPr>
          </a:p>
        </p:txBody>
      </p:sp>
      <p:sp>
        <p:nvSpPr>
          <p:cNvPr id="66048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Sorting Data by Using Merge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60482">
                                            <p:txEl>
                                              <p:pRg st="0" end="0"/>
                                            </p:txEl>
                                          </p:spTgt>
                                        </p:tgtEl>
                                        <p:attrNameLst>
                                          <p:attrName>style.visibility</p:attrName>
                                        </p:attrNameLst>
                                      </p:cBhvr>
                                      <p:to>
                                        <p:strVal val="visible"/>
                                      </p:to>
                                    </p:set>
                                    <p:animEffect transition="in" filter="dissolve">
                                      <p:cBhvr>
                                        <p:cTn id="7" dur="500"/>
                                        <p:tgtEl>
                                          <p:spTgt spid="66048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60482">
                                            <p:txEl>
                                              <p:charRg st="21" end="65"/>
                                            </p:txEl>
                                          </p:spTgt>
                                        </p:tgtEl>
                                        <p:attrNameLst>
                                          <p:attrName>style.visibility</p:attrName>
                                        </p:attrNameLst>
                                      </p:cBhvr>
                                      <p:to>
                                        <p:strVal val="visible"/>
                                      </p:to>
                                    </p:set>
                                    <p:animEffect transition="in" filter="dissolve">
                                      <p:cBhvr>
                                        <p:cTn id="10" dur="500"/>
                                        <p:tgtEl>
                                          <p:spTgt spid="660482">
                                            <p:txEl>
                                              <p:charRg st="21" end="6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60482">
                                            <p:txEl>
                                              <p:charRg st="65" end="138"/>
                                            </p:txEl>
                                          </p:spTgt>
                                        </p:tgtEl>
                                        <p:attrNameLst>
                                          <p:attrName>style.visibility</p:attrName>
                                        </p:attrNameLst>
                                      </p:cBhvr>
                                      <p:to>
                                        <p:strVal val="visible"/>
                                      </p:to>
                                    </p:set>
                                    <p:animEffect transition="in" filter="dissolve">
                                      <p:cBhvr>
                                        <p:cTn id="13" dur="500"/>
                                        <p:tgtEl>
                                          <p:spTgt spid="660482">
                                            <p:txEl>
                                              <p:charRg st="65" end="13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60482">
                                            <p:txEl>
                                              <p:charRg st="138" end="173"/>
                                            </p:txEl>
                                          </p:spTgt>
                                        </p:tgtEl>
                                        <p:attrNameLst>
                                          <p:attrName>style.visibility</p:attrName>
                                        </p:attrNameLst>
                                      </p:cBhvr>
                                      <p:to>
                                        <p:strVal val="visible"/>
                                      </p:to>
                                    </p:set>
                                    <p:animEffect transition="in" filter="dissolve">
                                      <p:cBhvr>
                                        <p:cTn id="16" dur="500"/>
                                        <p:tgtEl>
                                          <p:spTgt spid="660482">
                                            <p:txEl>
                                              <p:charRg st="138" end="17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60482">
                                            <p:txEl>
                                              <p:charRg st="173" end="224"/>
                                            </p:txEl>
                                          </p:spTgt>
                                        </p:tgtEl>
                                        <p:attrNameLst>
                                          <p:attrName>style.visibility</p:attrName>
                                        </p:attrNameLst>
                                      </p:cBhvr>
                                      <p:to>
                                        <p:strVal val="visible"/>
                                      </p:to>
                                    </p:set>
                                    <p:animEffect transition="in" filter="dissolve">
                                      <p:cBhvr>
                                        <p:cTn id="19" dur="500"/>
                                        <p:tgtEl>
                                          <p:spTgt spid="660482">
                                            <p:txEl>
                                              <p:charRg st="173" end="2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To understand the implementation of merge sort algorithm, consider an unsorted list of numbers stored in an array.</a:t>
            </a:r>
            <a:endParaRPr lang="en-US" altLang="en-US" sz="2000" b="1">
              <a:solidFill>
                <a:schemeClr val="accent2"/>
              </a:solidFill>
            </a:endParaRPr>
          </a:p>
        </p:txBody>
      </p:sp>
      <p:sp>
        <p:nvSpPr>
          <p:cNvPr id="66662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a:t>
            </a:r>
          </a:p>
        </p:txBody>
      </p:sp>
      <p:sp>
        <p:nvSpPr>
          <p:cNvPr id="666676" name="AutoShape 52"/>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77" name="Text Box 53"/>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66678" name="Text Box 54"/>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66679" name="Text Box 55"/>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66680" name="Text Box 56"/>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66681" name="Text Box 57"/>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66682" name="Text Box 58"/>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66683" name="Line 59"/>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84" name="Line 60"/>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85" name="Line 61"/>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86" name="Line 62"/>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87" name="Text Box 63"/>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66688" name="Text Box 64"/>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66689" name="Text Box 65"/>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66690" name="Text Box 66"/>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66691" name="Text Box 67"/>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66692" name="Line 68"/>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93" name="Line 69"/>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94" name="Text Box 70"/>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66695" name="Text Box 71"/>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66696" name="Text Box 72"/>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66697" name="Text Box 73"/>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66626">
                                            <p:txEl>
                                              <p:pRg st="0" end="0"/>
                                            </p:txEl>
                                          </p:spTgt>
                                        </p:tgtEl>
                                        <p:attrNameLst>
                                          <p:attrName>style.visibility</p:attrName>
                                        </p:attrNameLst>
                                      </p:cBhvr>
                                      <p:to>
                                        <p:strVal val="visible"/>
                                      </p:to>
                                    </p:set>
                                    <p:animEffect transition="in" filter="dissolve">
                                      <p:cBhvr>
                                        <p:cTn id="7" dur="500"/>
                                        <p:tgtEl>
                                          <p:spTgt spid="666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Let us sort this unsorted list.</a:t>
            </a:r>
          </a:p>
          <a:p>
            <a:pPr lvl="2">
              <a:spcBef>
                <a:spcPct val="20000"/>
              </a:spcBef>
              <a:buFontTx/>
              <a:buNone/>
            </a:pPr>
            <a:endParaRPr lang="en-US" altLang="en-US" sz="2000" b="1">
              <a:solidFill>
                <a:schemeClr val="accent2"/>
              </a:solidFill>
            </a:endParaRPr>
          </a:p>
        </p:txBody>
      </p:sp>
      <p:sp>
        <p:nvSpPr>
          <p:cNvPr id="67072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70772" name="AutoShape 52"/>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773" name="Text Box 53"/>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70774" name="Text Box 54"/>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0775" name="Text Box 55"/>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0776" name="Text Box 56"/>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0777" name="Text Box 57"/>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0778" name="Text Box 58"/>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0779" name="Line 59"/>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80" name="Line 60"/>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81" name="Line 61"/>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82" name="Line 62"/>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83" name="Text Box 63"/>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0784" name="Text Box 64"/>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0785" name="Text Box 65"/>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0786" name="Text Box 66"/>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0787" name="Text Box 67"/>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0788" name="Line 68"/>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89" name="Line 69"/>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90" name="Text Box 70"/>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0791" name="Text Box 71"/>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70792" name="Text Box 72"/>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0793" name="Text Box 73"/>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0722">
                                            <p:txEl>
                                              <p:pRg st="0" end="0"/>
                                            </p:txEl>
                                          </p:spTgt>
                                        </p:tgtEl>
                                        <p:attrNameLst>
                                          <p:attrName>style.visibility</p:attrName>
                                        </p:attrNameLst>
                                      </p:cBhvr>
                                      <p:to>
                                        <p:strVal val="visible"/>
                                      </p:to>
                                    </p:set>
                                    <p:animEffect transition="in" filter="dissolve">
                                      <p:cBhvr>
                                        <p:cTn id="7" dur="500"/>
                                        <p:tgtEl>
                                          <p:spTgt spid="6707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first step to sort data by using merge sort is to split the list into two parts.</a:t>
            </a:r>
            <a:endParaRPr lang="en-US" altLang="en-US" sz="2000">
              <a:solidFill>
                <a:schemeClr val="accent2"/>
              </a:solidFill>
            </a:endParaRPr>
          </a:p>
        </p:txBody>
      </p:sp>
      <p:sp>
        <p:nvSpPr>
          <p:cNvPr id="67277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72773" name="AutoShape 5"/>
          <p:cNvSpPr>
            <a:spLocks noChangeArrowheads="1"/>
          </p:cNvSpPr>
          <p:nvPr/>
        </p:nvSpPr>
        <p:spPr bwMode="auto">
          <a:xfrm>
            <a:off x="2133600" y="4102100"/>
            <a:ext cx="3733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774" name="Text Box 6"/>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72775" name="Text Box 7"/>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2776" name="Text Box 8"/>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2777" name="Text Box 9"/>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2778" name="Text Box 10"/>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2779" name="Text Box 11"/>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2780" name="Line 12"/>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81" name="Line 13"/>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82" name="Line 14"/>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83" name="Line 15"/>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84" name="Text Box 16"/>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2785" name="Text Box 17"/>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2786" name="Text Box 18"/>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2787" name="Text Box 19"/>
          <p:cNvSpPr txBox="1">
            <a:spLocks noChangeArrowheads="1"/>
          </p:cNvSpPr>
          <p:nvPr/>
        </p:nvSpPr>
        <p:spPr bwMode="auto">
          <a:xfrm>
            <a:off x="21717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2788" name="Text Box 20"/>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2789" name="Line 21"/>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90" name="Line 22"/>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2791" name="Text Box 23"/>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2792" name="Text Box 24"/>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72793" name="Text Box 25"/>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2794" name="Text Box 26"/>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2770">
                                            <p:txEl>
                                              <p:pRg st="0" end="0"/>
                                            </p:txEl>
                                          </p:spTgt>
                                        </p:tgtEl>
                                        <p:attrNameLst>
                                          <p:attrName>style.visibility</p:attrName>
                                        </p:attrNameLst>
                                      </p:cBhvr>
                                      <p:to>
                                        <p:strVal val="visible"/>
                                      </p:to>
                                    </p:set>
                                    <p:animEffect transition="in" filter="dissolve">
                                      <p:cBhvr>
                                        <p:cTn id="7" dur="500"/>
                                        <p:tgtEl>
                                          <p:spTgt spid="672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first step to sort data by using merge sort is to split the list into two parts.</a:t>
            </a:r>
          </a:p>
          <a:p>
            <a:pPr>
              <a:spcBef>
                <a:spcPct val="20000"/>
              </a:spcBef>
              <a:buFontTx/>
              <a:buBlip>
                <a:blip r:embed="rId3"/>
              </a:buBlip>
            </a:pPr>
            <a:endParaRPr lang="en-US" altLang="en-US" sz="2000">
              <a:solidFill>
                <a:schemeClr val="accent2"/>
              </a:solidFill>
            </a:endParaRPr>
          </a:p>
        </p:txBody>
      </p:sp>
      <p:sp>
        <p:nvSpPr>
          <p:cNvPr id="67481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74865" name="Text Box 49"/>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74866" name="Text Box 50"/>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4867" name="Text Box 51"/>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4868" name="Text Box 52"/>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4869" name="Text Box 53"/>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4870" name="Text Box 54"/>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4871" name="Text Box 55"/>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4872" name="Text Box 56"/>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74873" name="AutoShape 57"/>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74" name="Text Box 58"/>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4875" name="Line 59"/>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4876" name="Text Box 60"/>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4877" name="Line 61"/>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4878" name="Line 62"/>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4879" name="Text Box 63"/>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4880" name="Text Box 64"/>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4881" name="AutoShape 65"/>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82" name="Line 66"/>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4883" name="Line 67"/>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4884" name="Text Box 68"/>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4885" name="Text Box 69"/>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4886" name="Text Box 70"/>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4866"/>
                                        </p:tgtEl>
                                        <p:attrNameLst>
                                          <p:attrName>style.visibility</p:attrName>
                                        </p:attrNameLst>
                                      </p:cBhvr>
                                      <p:to>
                                        <p:strVal val="visible"/>
                                      </p:to>
                                    </p:set>
                                    <p:animEffect transition="in" filter="dissolve">
                                      <p:cBhvr>
                                        <p:cTn id="7" dur="500"/>
                                        <p:tgtEl>
                                          <p:spTgt spid="6748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74867"/>
                                        </p:tgtEl>
                                        <p:attrNameLst>
                                          <p:attrName>style.visibility</p:attrName>
                                        </p:attrNameLst>
                                      </p:cBhvr>
                                      <p:to>
                                        <p:strVal val="visible"/>
                                      </p:to>
                                    </p:set>
                                    <p:animEffect transition="in" filter="dissolve">
                                      <p:cBhvr>
                                        <p:cTn id="10" dur="500"/>
                                        <p:tgtEl>
                                          <p:spTgt spid="6748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74868"/>
                                        </p:tgtEl>
                                        <p:attrNameLst>
                                          <p:attrName>style.visibility</p:attrName>
                                        </p:attrNameLst>
                                      </p:cBhvr>
                                      <p:to>
                                        <p:strVal val="visible"/>
                                      </p:to>
                                    </p:set>
                                    <p:animEffect transition="in" filter="dissolve">
                                      <p:cBhvr>
                                        <p:cTn id="13" dur="500"/>
                                        <p:tgtEl>
                                          <p:spTgt spid="67486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74869"/>
                                        </p:tgtEl>
                                        <p:attrNameLst>
                                          <p:attrName>style.visibility</p:attrName>
                                        </p:attrNameLst>
                                      </p:cBhvr>
                                      <p:to>
                                        <p:strVal val="visible"/>
                                      </p:to>
                                    </p:set>
                                    <p:animEffect transition="in" filter="dissolve">
                                      <p:cBhvr>
                                        <p:cTn id="16" dur="500"/>
                                        <p:tgtEl>
                                          <p:spTgt spid="67486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74870"/>
                                        </p:tgtEl>
                                        <p:attrNameLst>
                                          <p:attrName>style.visibility</p:attrName>
                                        </p:attrNameLst>
                                      </p:cBhvr>
                                      <p:to>
                                        <p:strVal val="visible"/>
                                      </p:to>
                                    </p:set>
                                    <p:animEffect transition="in" filter="dissolve">
                                      <p:cBhvr>
                                        <p:cTn id="19" dur="500"/>
                                        <p:tgtEl>
                                          <p:spTgt spid="67487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74871"/>
                                        </p:tgtEl>
                                        <p:attrNameLst>
                                          <p:attrName>style.visibility</p:attrName>
                                        </p:attrNameLst>
                                      </p:cBhvr>
                                      <p:to>
                                        <p:strVal val="visible"/>
                                      </p:to>
                                    </p:set>
                                    <p:animEffect transition="in" filter="dissolve">
                                      <p:cBhvr>
                                        <p:cTn id="22" dur="500"/>
                                        <p:tgtEl>
                                          <p:spTgt spid="67487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74872"/>
                                        </p:tgtEl>
                                        <p:attrNameLst>
                                          <p:attrName>style.visibility</p:attrName>
                                        </p:attrNameLst>
                                      </p:cBhvr>
                                      <p:to>
                                        <p:strVal val="visible"/>
                                      </p:to>
                                    </p:set>
                                    <p:animEffect transition="in" filter="dissolve">
                                      <p:cBhvr>
                                        <p:cTn id="25" dur="500"/>
                                        <p:tgtEl>
                                          <p:spTgt spid="674872"/>
                                        </p:tgtEl>
                                      </p:cBhvr>
                                    </p:animEffect>
                                  </p:childTnLst>
                                </p:cTn>
                              </p:par>
                              <p:par>
                                <p:cTn id="26" presetID="9" presetClass="entr" presetSubtype="0" fill="hold" nodeType="withEffect">
                                  <p:stCondLst>
                                    <p:cond delay="0"/>
                                  </p:stCondLst>
                                  <p:childTnLst>
                                    <p:set>
                                      <p:cBhvr>
                                        <p:cTn id="27" dur="1" fill="hold">
                                          <p:stCondLst>
                                            <p:cond delay="0"/>
                                          </p:stCondLst>
                                        </p:cTn>
                                        <p:tgtEl>
                                          <p:spTgt spid="674873"/>
                                        </p:tgtEl>
                                        <p:attrNameLst>
                                          <p:attrName>style.visibility</p:attrName>
                                        </p:attrNameLst>
                                      </p:cBhvr>
                                      <p:to>
                                        <p:strVal val="visible"/>
                                      </p:to>
                                    </p:set>
                                    <p:animEffect transition="in" filter="dissolve">
                                      <p:cBhvr>
                                        <p:cTn id="28" dur="500"/>
                                        <p:tgtEl>
                                          <p:spTgt spid="6748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74874"/>
                                        </p:tgtEl>
                                        <p:attrNameLst>
                                          <p:attrName>style.visibility</p:attrName>
                                        </p:attrNameLst>
                                      </p:cBhvr>
                                      <p:to>
                                        <p:strVal val="visible"/>
                                      </p:to>
                                    </p:set>
                                    <p:animEffect transition="in" filter="dissolve">
                                      <p:cBhvr>
                                        <p:cTn id="31" dur="500"/>
                                        <p:tgtEl>
                                          <p:spTgt spid="674874"/>
                                        </p:tgtEl>
                                      </p:cBhvr>
                                    </p:animEffect>
                                  </p:childTnLst>
                                </p:cTn>
                              </p:par>
                              <p:par>
                                <p:cTn id="32" presetID="9" presetClass="entr" presetSubtype="0" fill="hold" nodeType="withEffect">
                                  <p:stCondLst>
                                    <p:cond delay="0"/>
                                  </p:stCondLst>
                                  <p:childTnLst>
                                    <p:set>
                                      <p:cBhvr>
                                        <p:cTn id="33" dur="1" fill="hold">
                                          <p:stCondLst>
                                            <p:cond delay="0"/>
                                          </p:stCondLst>
                                        </p:cTn>
                                        <p:tgtEl>
                                          <p:spTgt spid="674875"/>
                                        </p:tgtEl>
                                        <p:attrNameLst>
                                          <p:attrName>style.visibility</p:attrName>
                                        </p:attrNameLst>
                                      </p:cBhvr>
                                      <p:to>
                                        <p:strVal val="visible"/>
                                      </p:to>
                                    </p:set>
                                    <p:animEffect transition="in" filter="dissolve">
                                      <p:cBhvr>
                                        <p:cTn id="34" dur="500"/>
                                        <p:tgtEl>
                                          <p:spTgt spid="67487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4876"/>
                                        </p:tgtEl>
                                        <p:attrNameLst>
                                          <p:attrName>style.visibility</p:attrName>
                                        </p:attrNameLst>
                                      </p:cBhvr>
                                      <p:to>
                                        <p:strVal val="visible"/>
                                      </p:to>
                                    </p:set>
                                    <p:animEffect transition="in" filter="dissolve">
                                      <p:cBhvr>
                                        <p:cTn id="37" dur="500"/>
                                        <p:tgtEl>
                                          <p:spTgt spid="674876"/>
                                        </p:tgtEl>
                                      </p:cBhvr>
                                    </p:animEffect>
                                  </p:childTnLst>
                                </p:cTn>
                              </p:par>
                              <p:par>
                                <p:cTn id="38" presetID="9" presetClass="entr" presetSubtype="0" fill="hold" nodeType="withEffect">
                                  <p:stCondLst>
                                    <p:cond delay="0"/>
                                  </p:stCondLst>
                                  <p:childTnLst>
                                    <p:set>
                                      <p:cBhvr>
                                        <p:cTn id="39" dur="1" fill="hold">
                                          <p:stCondLst>
                                            <p:cond delay="0"/>
                                          </p:stCondLst>
                                        </p:cTn>
                                        <p:tgtEl>
                                          <p:spTgt spid="674877"/>
                                        </p:tgtEl>
                                        <p:attrNameLst>
                                          <p:attrName>style.visibility</p:attrName>
                                        </p:attrNameLst>
                                      </p:cBhvr>
                                      <p:to>
                                        <p:strVal val="visible"/>
                                      </p:to>
                                    </p:set>
                                    <p:animEffect transition="in" filter="dissolve">
                                      <p:cBhvr>
                                        <p:cTn id="40" dur="500"/>
                                        <p:tgtEl>
                                          <p:spTgt spid="674877"/>
                                        </p:tgtEl>
                                      </p:cBhvr>
                                    </p:animEffect>
                                  </p:childTnLst>
                                </p:cTn>
                              </p:par>
                              <p:par>
                                <p:cTn id="41" presetID="9" presetClass="entr" presetSubtype="0" fill="hold" nodeType="withEffect">
                                  <p:stCondLst>
                                    <p:cond delay="0"/>
                                  </p:stCondLst>
                                  <p:childTnLst>
                                    <p:set>
                                      <p:cBhvr>
                                        <p:cTn id="42" dur="1" fill="hold">
                                          <p:stCondLst>
                                            <p:cond delay="0"/>
                                          </p:stCondLst>
                                        </p:cTn>
                                        <p:tgtEl>
                                          <p:spTgt spid="674878"/>
                                        </p:tgtEl>
                                        <p:attrNameLst>
                                          <p:attrName>style.visibility</p:attrName>
                                        </p:attrNameLst>
                                      </p:cBhvr>
                                      <p:to>
                                        <p:strVal val="visible"/>
                                      </p:to>
                                    </p:set>
                                    <p:animEffect transition="in" filter="dissolve">
                                      <p:cBhvr>
                                        <p:cTn id="43" dur="500"/>
                                        <p:tgtEl>
                                          <p:spTgt spid="67487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74879"/>
                                        </p:tgtEl>
                                        <p:attrNameLst>
                                          <p:attrName>style.visibility</p:attrName>
                                        </p:attrNameLst>
                                      </p:cBhvr>
                                      <p:to>
                                        <p:strVal val="visible"/>
                                      </p:to>
                                    </p:set>
                                    <p:animEffect transition="in" filter="dissolve">
                                      <p:cBhvr>
                                        <p:cTn id="46" dur="500"/>
                                        <p:tgtEl>
                                          <p:spTgt spid="67487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74880"/>
                                        </p:tgtEl>
                                        <p:attrNameLst>
                                          <p:attrName>style.visibility</p:attrName>
                                        </p:attrNameLst>
                                      </p:cBhvr>
                                      <p:to>
                                        <p:strVal val="visible"/>
                                      </p:to>
                                    </p:set>
                                    <p:animEffect transition="in" filter="dissolve">
                                      <p:cBhvr>
                                        <p:cTn id="49" dur="500"/>
                                        <p:tgtEl>
                                          <p:spTgt spid="674880"/>
                                        </p:tgtEl>
                                      </p:cBhvr>
                                    </p:animEffect>
                                  </p:childTnLst>
                                </p:cTn>
                              </p:par>
                              <p:par>
                                <p:cTn id="50" presetID="9" presetClass="entr" presetSubtype="0" fill="hold" nodeType="withEffect">
                                  <p:stCondLst>
                                    <p:cond delay="0"/>
                                  </p:stCondLst>
                                  <p:childTnLst>
                                    <p:set>
                                      <p:cBhvr>
                                        <p:cTn id="51" dur="1" fill="hold">
                                          <p:stCondLst>
                                            <p:cond delay="0"/>
                                          </p:stCondLst>
                                        </p:cTn>
                                        <p:tgtEl>
                                          <p:spTgt spid="674881"/>
                                        </p:tgtEl>
                                        <p:attrNameLst>
                                          <p:attrName>style.visibility</p:attrName>
                                        </p:attrNameLst>
                                      </p:cBhvr>
                                      <p:to>
                                        <p:strVal val="visible"/>
                                      </p:to>
                                    </p:set>
                                    <p:animEffect transition="in" filter="dissolve">
                                      <p:cBhvr>
                                        <p:cTn id="52" dur="500"/>
                                        <p:tgtEl>
                                          <p:spTgt spid="674881"/>
                                        </p:tgtEl>
                                      </p:cBhvr>
                                    </p:animEffect>
                                  </p:childTnLst>
                                </p:cTn>
                              </p:par>
                              <p:par>
                                <p:cTn id="53" presetID="9" presetClass="entr" presetSubtype="0" fill="hold" nodeType="withEffect">
                                  <p:stCondLst>
                                    <p:cond delay="0"/>
                                  </p:stCondLst>
                                  <p:childTnLst>
                                    <p:set>
                                      <p:cBhvr>
                                        <p:cTn id="54" dur="1" fill="hold">
                                          <p:stCondLst>
                                            <p:cond delay="0"/>
                                          </p:stCondLst>
                                        </p:cTn>
                                        <p:tgtEl>
                                          <p:spTgt spid="674882"/>
                                        </p:tgtEl>
                                        <p:attrNameLst>
                                          <p:attrName>style.visibility</p:attrName>
                                        </p:attrNameLst>
                                      </p:cBhvr>
                                      <p:to>
                                        <p:strVal val="visible"/>
                                      </p:to>
                                    </p:set>
                                    <p:animEffect transition="in" filter="dissolve">
                                      <p:cBhvr>
                                        <p:cTn id="55" dur="500"/>
                                        <p:tgtEl>
                                          <p:spTgt spid="674882"/>
                                        </p:tgtEl>
                                      </p:cBhvr>
                                    </p:animEffect>
                                  </p:childTnLst>
                                </p:cTn>
                              </p:par>
                              <p:par>
                                <p:cTn id="56" presetID="9" presetClass="entr" presetSubtype="0" fill="hold" nodeType="withEffect">
                                  <p:stCondLst>
                                    <p:cond delay="0"/>
                                  </p:stCondLst>
                                  <p:childTnLst>
                                    <p:set>
                                      <p:cBhvr>
                                        <p:cTn id="57" dur="1" fill="hold">
                                          <p:stCondLst>
                                            <p:cond delay="0"/>
                                          </p:stCondLst>
                                        </p:cTn>
                                        <p:tgtEl>
                                          <p:spTgt spid="674883"/>
                                        </p:tgtEl>
                                        <p:attrNameLst>
                                          <p:attrName>style.visibility</p:attrName>
                                        </p:attrNameLst>
                                      </p:cBhvr>
                                      <p:to>
                                        <p:strVal val="visible"/>
                                      </p:to>
                                    </p:set>
                                    <p:animEffect transition="in" filter="dissolve">
                                      <p:cBhvr>
                                        <p:cTn id="58" dur="500"/>
                                        <p:tgtEl>
                                          <p:spTgt spid="67488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74884"/>
                                        </p:tgtEl>
                                        <p:attrNameLst>
                                          <p:attrName>style.visibility</p:attrName>
                                        </p:attrNameLst>
                                      </p:cBhvr>
                                      <p:to>
                                        <p:strVal val="visible"/>
                                      </p:to>
                                    </p:set>
                                    <p:animEffect transition="in" filter="dissolve">
                                      <p:cBhvr>
                                        <p:cTn id="61" dur="500"/>
                                        <p:tgtEl>
                                          <p:spTgt spid="67488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74885"/>
                                        </p:tgtEl>
                                        <p:attrNameLst>
                                          <p:attrName>style.visibility</p:attrName>
                                        </p:attrNameLst>
                                      </p:cBhvr>
                                      <p:to>
                                        <p:strVal val="visible"/>
                                      </p:to>
                                    </p:set>
                                    <p:animEffect transition="in" filter="dissolve">
                                      <p:cBhvr>
                                        <p:cTn id="64" dur="500"/>
                                        <p:tgtEl>
                                          <p:spTgt spid="67488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74886"/>
                                        </p:tgtEl>
                                        <p:attrNameLst>
                                          <p:attrName>style.visibility</p:attrName>
                                        </p:attrNameLst>
                                      </p:cBhvr>
                                      <p:to>
                                        <p:strVal val="visible"/>
                                      </p:to>
                                    </p:set>
                                    <p:animEffect transition="in" filter="dissolve">
                                      <p:cBhvr>
                                        <p:cTn id="67" dur="500"/>
                                        <p:tgtEl>
                                          <p:spTgt spid="674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66" grpId="0"/>
      <p:bldP spid="674867" grpId="0"/>
      <p:bldP spid="674868" grpId="0"/>
      <p:bldP spid="674869" grpId="0"/>
      <p:bldP spid="674870" grpId="0"/>
      <p:bldP spid="674871" grpId="0"/>
      <p:bldP spid="674872" grpId="0"/>
      <p:bldP spid="674874" grpId="0"/>
      <p:bldP spid="674876" grpId="0"/>
      <p:bldP spid="674879" grpId="0"/>
      <p:bldP spid="674880" grpId="0"/>
      <p:bldP spid="674884" grpId="0"/>
      <p:bldP spid="674885" grpId="0"/>
      <p:bldP spid="67488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list has odd number of elements, therefore, the left sublist is longer than the right sublist by one entry.</a:t>
            </a:r>
            <a:endParaRPr lang="en-US" altLang="en-US" sz="2000">
              <a:solidFill>
                <a:schemeClr val="accent2"/>
              </a:solidFill>
            </a:endParaRPr>
          </a:p>
        </p:txBody>
      </p:sp>
      <p:sp>
        <p:nvSpPr>
          <p:cNvPr id="67686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76914" name="Text Box 50"/>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76936" name="Text Box 72"/>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6937" name="Text Box 73"/>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6938" name="Text Box 74"/>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6939" name="Text Box 75"/>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6940" name="Text Box 76"/>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6941" name="Text Box 77"/>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6942" name="Text Box 78"/>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76943" name="AutoShape 79"/>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4" name="Text Box 80"/>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6945" name="Line 81"/>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946" name="Text Box 82"/>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6947" name="Line 83"/>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948" name="Line 84"/>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949" name="Text Box 85"/>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6950" name="Text Box 86"/>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6951" name="AutoShape 87"/>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52" name="Line 88"/>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953" name="Line 89"/>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954" name="Text Box 90"/>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6955" name="Text Box 91"/>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6956" name="Text Box 92"/>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6866">
                                            <p:txEl>
                                              <p:pRg st="0" end="0"/>
                                            </p:txEl>
                                          </p:spTgt>
                                        </p:tgtEl>
                                        <p:attrNameLst>
                                          <p:attrName>style.visibility</p:attrName>
                                        </p:attrNameLst>
                                      </p:cBhvr>
                                      <p:to>
                                        <p:strVal val="visible"/>
                                      </p:to>
                                    </p:set>
                                    <p:animEffect transition="in" filter="dissolve">
                                      <p:cBhvr>
                                        <p:cTn id="7" dur="500"/>
                                        <p:tgtEl>
                                          <p:spTgt spid="6768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1525588" y="1598613"/>
            <a:ext cx="73152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Further divide the two sublists into nearly equal parts.</a:t>
            </a:r>
            <a:endParaRPr lang="en-US" altLang="en-US" sz="2000">
              <a:solidFill>
                <a:schemeClr val="accent2"/>
              </a:solidFill>
            </a:endParaRPr>
          </a:p>
        </p:txBody>
      </p:sp>
      <p:sp>
        <p:nvSpPr>
          <p:cNvPr id="67891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78963" name="Text Box 51"/>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78964" name="Text Box 52"/>
          <p:cNvSpPr txBox="1">
            <a:spLocks noChangeArrowheads="1"/>
          </p:cNvSpPr>
          <p:nvPr/>
        </p:nvSpPr>
        <p:spPr bwMode="auto">
          <a:xfrm>
            <a:off x="32766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8965" name="Text Box 53"/>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8966" name="Text Box 54"/>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8967" name="Text Box 55"/>
          <p:cNvSpPr txBox="1">
            <a:spLocks noChangeArrowheads="1"/>
          </p:cNvSpPr>
          <p:nvPr/>
        </p:nvSpPr>
        <p:spPr bwMode="auto">
          <a:xfrm>
            <a:off x="45085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8968" name="Text Box 56"/>
          <p:cNvSpPr txBox="1">
            <a:spLocks noChangeArrowheads="1"/>
          </p:cNvSpPr>
          <p:nvPr/>
        </p:nvSpPr>
        <p:spPr bwMode="auto">
          <a:xfrm>
            <a:off x="38100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8969" name="Text Box 57"/>
          <p:cNvSpPr txBox="1">
            <a:spLocks noChangeArrowheads="1"/>
          </p:cNvSpPr>
          <p:nvPr/>
        </p:nvSpPr>
        <p:spPr bwMode="auto">
          <a:xfrm>
            <a:off x="508635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8970" name="Text Box 58"/>
          <p:cNvSpPr txBox="1">
            <a:spLocks noChangeArrowheads="1"/>
          </p:cNvSpPr>
          <p:nvPr/>
        </p:nvSpPr>
        <p:spPr bwMode="auto">
          <a:xfrm>
            <a:off x="5664200" y="38036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78971" name="AutoShape 59"/>
          <p:cNvSpPr>
            <a:spLocks noChangeArrowheads="1"/>
          </p:cNvSpPr>
          <p:nvPr/>
        </p:nvSpPr>
        <p:spPr bwMode="auto">
          <a:xfrm>
            <a:off x="2057400" y="4108450"/>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72" name="Text Box 60"/>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8973" name="Line 61"/>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74" name="Text Box 62"/>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8975" name="Line 63"/>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76" name="Line 64"/>
          <p:cNvSpPr>
            <a:spLocks noChangeShapeType="1"/>
          </p:cNvSpPr>
          <p:nvPr/>
        </p:nvSpPr>
        <p:spPr bwMode="auto">
          <a:xfrm>
            <a:off x="32004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77" name="Text Box 65"/>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8978" name="Text Box 66"/>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8979" name="AutoShape 67"/>
          <p:cNvSpPr>
            <a:spLocks noChangeArrowheads="1"/>
          </p:cNvSpPr>
          <p:nvPr/>
        </p:nvSpPr>
        <p:spPr bwMode="auto">
          <a:xfrm>
            <a:off x="4419600" y="4108450"/>
            <a:ext cx="1676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980" name="Line 68"/>
          <p:cNvSpPr>
            <a:spLocks noChangeShapeType="1"/>
          </p:cNvSpPr>
          <p:nvPr/>
        </p:nvSpPr>
        <p:spPr bwMode="auto">
          <a:xfrm>
            <a:off x="55626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81" name="Line 69"/>
          <p:cNvSpPr>
            <a:spLocks noChangeShapeType="1"/>
          </p:cNvSpPr>
          <p:nvPr/>
        </p:nvSpPr>
        <p:spPr bwMode="auto">
          <a:xfrm>
            <a:off x="4953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82" name="Text Box 70"/>
          <p:cNvSpPr txBox="1">
            <a:spLocks noChangeArrowheads="1"/>
          </p:cNvSpPr>
          <p:nvPr/>
        </p:nvSpPr>
        <p:spPr bwMode="auto">
          <a:xfrm>
            <a:off x="44958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8983" name="Text Box 71"/>
          <p:cNvSpPr txBox="1">
            <a:spLocks noChangeArrowheads="1"/>
          </p:cNvSpPr>
          <p:nvPr/>
        </p:nvSpPr>
        <p:spPr bwMode="auto">
          <a:xfrm>
            <a:off x="50292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8984" name="Text Box 72"/>
          <p:cNvSpPr txBox="1">
            <a:spLocks noChangeArrowheads="1"/>
          </p:cNvSpPr>
          <p:nvPr/>
        </p:nvSpPr>
        <p:spPr bwMode="auto">
          <a:xfrm>
            <a:off x="5562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78986" name="Text Box 74"/>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8987" name="Text Box 75"/>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8988" name="Text Box 76"/>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8989" name="Line 77"/>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90" name="Text Box 78"/>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8991" name="Line 79"/>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92" name="Text Box 80"/>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8993" name="Text Box 81"/>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8995" name="Text Box 83"/>
          <p:cNvSpPr txBox="1">
            <a:spLocks noChangeArrowheads="1"/>
          </p:cNvSpPr>
          <p:nvPr/>
        </p:nvSpPr>
        <p:spPr bwMode="auto">
          <a:xfrm>
            <a:off x="3505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78996" name="Text Box 84"/>
          <p:cNvSpPr txBox="1">
            <a:spLocks noChangeArrowheads="1"/>
          </p:cNvSpPr>
          <p:nvPr/>
        </p:nvSpPr>
        <p:spPr bwMode="auto">
          <a:xfrm>
            <a:off x="2743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78997" name="Text Box 85"/>
          <p:cNvSpPr txBox="1">
            <a:spLocks noChangeArrowheads="1"/>
          </p:cNvSpPr>
          <p:nvPr/>
        </p:nvSpPr>
        <p:spPr bwMode="auto">
          <a:xfrm>
            <a:off x="22098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78998" name="Text Box 86"/>
          <p:cNvSpPr txBox="1">
            <a:spLocks noChangeArrowheads="1"/>
          </p:cNvSpPr>
          <p:nvPr/>
        </p:nvSpPr>
        <p:spPr bwMode="auto">
          <a:xfrm>
            <a:off x="4800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78999" name="Text Box 87"/>
          <p:cNvSpPr txBox="1">
            <a:spLocks noChangeArrowheads="1"/>
          </p:cNvSpPr>
          <p:nvPr/>
        </p:nvSpPr>
        <p:spPr bwMode="auto">
          <a:xfrm>
            <a:off x="40386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79000" name="Text Box 88"/>
          <p:cNvSpPr txBox="1">
            <a:spLocks noChangeArrowheads="1"/>
          </p:cNvSpPr>
          <p:nvPr/>
        </p:nvSpPr>
        <p:spPr bwMode="auto">
          <a:xfrm>
            <a:off x="5327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79001" name="Text Box 89"/>
          <p:cNvSpPr txBox="1">
            <a:spLocks noChangeArrowheads="1"/>
          </p:cNvSpPr>
          <p:nvPr/>
        </p:nvSpPr>
        <p:spPr bwMode="auto">
          <a:xfrm>
            <a:off x="6083300"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79002" name="AutoShape 90"/>
          <p:cNvSpPr>
            <a:spLocks noChangeArrowheads="1"/>
          </p:cNvSpPr>
          <p:nvPr/>
        </p:nvSpPr>
        <p:spPr bwMode="auto">
          <a:xfrm>
            <a:off x="20447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003" name="Line 91"/>
          <p:cNvSpPr>
            <a:spLocks noChangeShapeType="1"/>
          </p:cNvSpPr>
          <p:nvPr/>
        </p:nvSpPr>
        <p:spPr bwMode="auto">
          <a:xfrm>
            <a:off x="26162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004" name="Text Box 92"/>
          <p:cNvSpPr txBox="1">
            <a:spLocks noChangeArrowheads="1"/>
          </p:cNvSpPr>
          <p:nvPr/>
        </p:nvSpPr>
        <p:spPr bwMode="auto">
          <a:xfrm>
            <a:off x="21209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79005" name="Text Box 93"/>
          <p:cNvSpPr txBox="1">
            <a:spLocks noChangeArrowheads="1"/>
          </p:cNvSpPr>
          <p:nvPr/>
        </p:nvSpPr>
        <p:spPr bwMode="auto">
          <a:xfrm>
            <a:off x="26543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79006" name="AutoShape 94"/>
          <p:cNvSpPr>
            <a:spLocks noChangeArrowheads="1"/>
          </p:cNvSpPr>
          <p:nvPr/>
        </p:nvSpPr>
        <p:spPr bwMode="auto">
          <a:xfrm>
            <a:off x="33401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007" name="Line 95"/>
          <p:cNvSpPr>
            <a:spLocks noChangeShapeType="1"/>
          </p:cNvSpPr>
          <p:nvPr/>
        </p:nvSpPr>
        <p:spPr bwMode="auto">
          <a:xfrm>
            <a:off x="39116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008" name="Text Box 96"/>
          <p:cNvSpPr txBox="1">
            <a:spLocks noChangeArrowheads="1"/>
          </p:cNvSpPr>
          <p:nvPr/>
        </p:nvSpPr>
        <p:spPr bwMode="auto">
          <a:xfrm>
            <a:off x="34163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79009" name="Text Box 97"/>
          <p:cNvSpPr txBox="1">
            <a:spLocks noChangeArrowheads="1"/>
          </p:cNvSpPr>
          <p:nvPr/>
        </p:nvSpPr>
        <p:spPr bwMode="auto">
          <a:xfrm>
            <a:off x="39497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79010" name="AutoShape 98"/>
          <p:cNvSpPr>
            <a:spLocks noChangeArrowheads="1"/>
          </p:cNvSpPr>
          <p:nvPr/>
        </p:nvSpPr>
        <p:spPr bwMode="auto">
          <a:xfrm>
            <a:off x="46355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011" name="Text Box 99"/>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79012" name="Text Box 100"/>
          <p:cNvSpPr txBox="1">
            <a:spLocks noChangeArrowheads="1"/>
          </p:cNvSpPr>
          <p:nvPr/>
        </p:nvSpPr>
        <p:spPr bwMode="auto">
          <a:xfrm>
            <a:off x="5257800"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79013" name="AutoShape 101"/>
          <p:cNvSpPr>
            <a:spLocks noChangeArrowheads="1"/>
          </p:cNvSpPr>
          <p:nvPr/>
        </p:nvSpPr>
        <p:spPr bwMode="auto">
          <a:xfrm>
            <a:off x="5930900" y="4103688"/>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014" name="Text Box 102"/>
          <p:cNvSpPr txBox="1">
            <a:spLocks noChangeArrowheads="1"/>
          </p:cNvSpPr>
          <p:nvPr/>
        </p:nvSpPr>
        <p:spPr bwMode="auto">
          <a:xfrm>
            <a:off x="60071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79015" name="Line 103"/>
          <p:cNvSpPr>
            <a:spLocks noChangeShapeType="1"/>
          </p:cNvSpPr>
          <p:nvPr/>
        </p:nvSpPr>
        <p:spPr bwMode="auto">
          <a:xfrm>
            <a:off x="5181600" y="40973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78914">
                                            <p:txEl>
                                              <p:pRg st="0" end="0"/>
                                            </p:txEl>
                                          </p:spTgt>
                                        </p:tgtEl>
                                        <p:attrNameLst>
                                          <p:attrName>style.visibility</p:attrName>
                                        </p:attrNameLst>
                                      </p:cBhvr>
                                      <p:to>
                                        <p:strVal val="visible"/>
                                      </p:to>
                                    </p:set>
                                    <p:animEffect transition="in" filter="dissolve">
                                      <p:cBhvr>
                                        <p:cTn id="7" dur="500"/>
                                        <p:tgtEl>
                                          <p:spTgt spid="678914">
                                            <p:txEl>
                                              <p:pRg st="0" end="0"/>
                                            </p:txEl>
                                          </p:spTgt>
                                        </p:tgtEl>
                                      </p:cBhvr>
                                    </p:animEffect>
                                  </p:childTnLst>
                                </p:cTn>
                              </p:par>
                              <p:par>
                                <p:cTn id="8" presetID="9" presetClass="exit" presetSubtype="0" fill="hold" nodeType="withEffect">
                                  <p:stCondLst>
                                    <p:cond delay="0"/>
                                  </p:stCondLst>
                                  <p:childTnLst>
                                    <p:animEffect transition="out" filter="dissolve">
                                      <p:cBhvr>
                                        <p:cTn id="9" dur="500"/>
                                        <p:tgtEl>
                                          <p:spTgt spid="678964"/>
                                        </p:tgtEl>
                                      </p:cBhvr>
                                    </p:animEffect>
                                    <p:set>
                                      <p:cBhvr>
                                        <p:cTn id="10" dur="1" fill="hold">
                                          <p:stCondLst>
                                            <p:cond delay="499"/>
                                          </p:stCondLst>
                                        </p:cTn>
                                        <p:tgtEl>
                                          <p:spTgt spid="678964"/>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78965"/>
                                        </p:tgtEl>
                                      </p:cBhvr>
                                    </p:animEffect>
                                    <p:set>
                                      <p:cBhvr>
                                        <p:cTn id="13" dur="1" fill="hold">
                                          <p:stCondLst>
                                            <p:cond delay="499"/>
                                          </p:stCondLst>
                                        </p:cTn>
                                        <p:tgtEl>
                                          <p:spTgt spid="678965"/>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678966"/>
                                        </p:tgtEl>
                                      </p:cBhvr>
                                    </p:animEffect>
                                    <p:set>
                                      <p:cBhvr>
                                        <p:cTn id="16" dur="1" fill="hold">
                                          <p:stCondLst>
                                            <p:cond delay="499"/>
                                          </p:stCondLst>
                                        </p:cTn>
                                        <p:tgtEl>
                                          <p:spTgt spid="67896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78967"/>
                                        </p:tgtEl>
                                      </p:cBhvr>
                                    </p:animEffect>
                                    <p:set>
                                      <p:cBhvr>
                                        <p:cTn id="19" dur="1" fill="hold">
                                          <p:stCondLst>
                                            <p:cond delay="499"/>
                                          </p:stCondLst>
                                        </p:cTn>
                                        <p:tgtEl>
                                          <p:spTgt spid="678967"/>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678968"/>
                                        </p:tgtEl>
                                      </p:cBhvr>
                                    </p:animEffect>
                                    <p:set>
                                      <p:cBhvr>
                                        <p:cTn id="22" dur="1" fill="hold">
                                          <p:stCondLst>
                                            <p:cond delay="499"/>
                                          </p:stCondLst>
                                        </p:cTn>
                                        <p:tgtEl>
                                          <p:spTgt spid="678968"/>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78969"/>
                                        </p:tgtEl>
                                      </p:cBhvr>
                                    </p:animEffect>
                                    <p:set>
                                      <p:cBhvr>
                                        <p:cTn id="25" dur="1" fill="hold">
                                          <p:stCondLst>
                                            <p:cond delay="499"/>
                                          </p:stCondLst>
                                        </p:cTn>
                                        <p:tgtEl>
                                          <p:spTgt spid="678969"/>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678970"/>
                                        </p:tgtEl>
                                      </p:cBhvr>
                                    </p:animEffect>
                                    <p:set>
                                      <p:cBhvr>
                                        <p:cTn id="28" dur="1" fill="hold">
                                          <p:stCondLst>
                                            <p:cond delay="499"/>
                                          </p:stCondLst>
                                        </p:cTn>
                                        <p:tgtEl>
                                          <p:spTgt spid="678970"/>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78971"/>
                                        </p:tgtEl>
                                      </p:cBhvr>
                                    </p:animEffect>
                                    <p:set>
                                      <p:cBhvr>
                                        <p:cTn id="31" dur="1" fill="hold">
                                          <p:stCondLst>
                                            <p:cond delay="499"/>
                                          </p:stCondLst>
                                        </p:cTn>
                                        <p:tgtEl>
                                          <p:spTgt spid="678971"/>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78972"/>
                                        </p:tgtEl>
                                      </p:cBhvr>
                                    </p:animEffect>
                                    <p:set>
                                      <p:cBhvr>
                                        <p:cTn id="34" dur="1" fill="hold">
                                          <p:stCondLst>
                                            <p:cond delay="499"/>
                                          </p:stCondLst>
                                        </p:cTn>
                                        <p:tgtEl>
                                          <p:spTgt spid="678972"/>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78973"/>
                                        </p:tgtEl>
                                      </p:cBhvr>
                                    </p:animEffect>
                                    <p:set>
                                      <p:cBhvr>
                                        <p:cTn id="37" dur="1" fill="hold">
                                          <p:stCondLst>
                                            <p:cond delay="499"/>
                                          </p:stCondLst>
                                        </p:cTn>
                                        <p:tgtEl>
                                          <p:spTgt spid="678973"/>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678974"/>
                                        </p:tgtEl>
                                      </p:cBhvr>
                                    </p:animEffect>
                                    <p:set>
                                      <p:cBhvr>
                                        <p:cTn id="40" dur="1" fill="hold">
                                          <p:stCondLst>
                                            <p:cond delay="499"/>
                                          </p:stCondLst>
                                        </p:cTn>
                                        <p:tgtEl>
                                          <p:spTgt spid="678974"/>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78975"/>
                                        </p:tgtEl>
                                      </p:cBhvr>
                                    </p:animEffect>
                                    <p:set>
                                      <p:cBhvr>
                                        <p:cTn id="43" dur="1" fill="hold">
                                          <p:stCondLst>
                                            <p:cond delay="499"/>
                                          </p:stCondLst>
                                        </p:cTn>
                                        <p:tgtEl>
                                          <p:spTgt spid="678975"/>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78976"/>
                                        </p:tgtEl>
                                      </p:cBhvr>
                                    </p:animEffect>
                                    <p:set>
                                      <p:cBhvr>
                                        <p:cTn id="46" dur="1" fill="hold">
                                          <p:stCondLst>
                                            <p:cond delay="499"/>
                                          </p:stCondLst>
                                        </p:cTn>
                                        <p:tgtEl>
                                          <p:spTgt spid="678976"/>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78977"/>
                                        </p:tgtEl>
                                      </p:cBhvr>
                                    </p:animEffect>
                                    <p:set>
                                      <p:cBhvr>
                                        <p:cTn id="49" dur="1" fill="hold">
                                          <p:stCondLst>
                                            <p:cond delay="499"/>
                                          </p:stCondLst>
                                        </p:cTn>
                                        <p:tgtEl>
                                          <p:spTgt spid="678977"/>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78978"/>
                                        </p:tgtEl>
                                      </p:cBhvr>
                                    </p:animEffect>
                                    <p:set>
                                      <p:cBhvr>
                                        <p:cTn id="52" dur="1" fill="hold">
                                          <p:stCondLst>
                                            <p:cond delay="499"/>
                                          </p:stCondLst>
                                        </p:cTn>
                                        <p:tgtEl>
                                          <p:spTgt spid="678978"/>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78979"/>
                                        </p:tgtEl>
                                      </p:cBhvr>
                                    </p:animEffect>
                                    <p:set>
                                      <p:cBhvr>
                                        <p:cTn id="55" dur="1" fill="hold">
                                          <p:stCondLst>
                                            <p:cond delay="499"/>
                                          </p:stCondLst>
                                        </p:cTn>
                                        <p:tgtEl>
                                          <p:spTgt spid="678979"/>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78980"/>
                                        </p:tgtEl>
                                      </p:cBhvr>
                                    </p:animEffect>
                                    <p:set>
                                      <p:cBhvr>
                                        <p:cTn id="58" dur="1" fill="hold">
                                          <p:stCondLst>
                                            <p:cond delay="499"/>
                                          </p:stCondLst>
                                        </p:cTn>
                                        <p:tgtEl>
                                          <p:spTgt spid="678980"/>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78981"/>
                                        </p:tgtEl>
                                      </p:cBhvr>
                                    </p:animEffect>
                                    <p:set>
                                      <p:cBhvr>
                                        <p:cTn id="61" dur="1" fill="hold">
                                          <p:stCondLst>
                                            <p:cond delay="499"/>
                                          </p:stCondLst>
                                        </p:cTn>
                                        <p:tgtEl>
                                          <p:spTgt spid="678981"/>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678982"/>
                                        </p:tgtEl>
                                      </p:cBhvr>
                                    </p:animEffect>
                                    <p:set>
                                      <p:cBhvr>
                                        <p:cTn id="64" dur="1" fill="hold">
                                          <p:stCondLst>
                                            <p:cond delay="499"/>
                                          </p:stCondLst>
                                        </p:cTn>
                                        <p:tgtEl>
                                          <p:spTgt spid="678982"/>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78983"/>
                                        </p:tgtEl>
                                      </p:cBhvr>
                                    </p:animEffect>
                                    <p:set>
                                      <p:cBhvr>
                                        <p:cTn id="67" dur="1" fill="hold">
                                          <p:stCondLst>
                                            <p:cond delay="499"/>
                                          </p:stCondLst>
                                        </p:cTn>
                                        <p:tgtEl>
                                          <p:spTgt spid="67898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78984"/>
                                        </p:tgtEl>
                                      </p:cBhvr>
                                    </p:animEffect>
                                    <p:set>
                                      <p:cBhvr>
                                        <p:cTn id="70" dur="1" fill="hold">
                                          <p:stCondLst>
                                            <p:cond delay="499"/>
                                          </p:stCondLst>
                                        </p:cTn>
                                        <p:tgtEl>
                                          <p:spTgt spid="678984"/>
                                        </p:tgtEl>
                                        <p:attrNameLst>
                                          <p:attrName>style.visibility</p:attrName>
                                        </p:attrNameLst>
                                      </p:cBhvr>
                                      <p:to>
                                        <p:strVal val="hidden"/>
                                      </p:to>
                                    </p:set>
                                  </p:childTnLst>
                                </p:cTn>
                              </p:par>
                              <p:par>
                                <p:cTn id="71" presetID="9" presetClass="entr" presetSubtype="0" fill="hold" nodeType="withEffect">
                                  <p:stCondLst>
                                    <p:cond delay="0"/>
                                  </p:stCondLst>
                                  <p:childTnLst>
                                    <p:set>
                                      <p:cBhvr>
                                        <p:cTn id="72" dur="1" fill="hold">
                                          <p:stCondLst>
                                            <p:cond delay="0"/>
                                          </p:stCondLst>
                                        </p:cTn>
                                        <p:tgtEl>
                                          <p:spTgt spid="678986"/>
                                        </p:tgtEl>
                                        <p:attrNameLst>
                                          <p:attrName>style.visibility</p:attrName>
                                        </p:attrNameLst>
                                      </p:cBhvr>
                                      <p:to>
                                        <p:strVal val="visible"/>
                                      </p:to>
                                    </p:set>
                                    <p:animEffect transition="in" filter="dissolve">
                                      <p:cBhvr>
                                        <p:cTn id="73" dur="500"/>
                                        <p:tgtEl>
                                          <p:spTgt spid="678986"/>
                                        </p:tgtEl>
                                      </p:cBhvr>
                                    </p:animEffect>
                                  </p:childTnLst>
                                </p:cTn>
                              </p:par>
                              <p:par>
                                <p:cTn id="74" presetID="9" presetClass="entr" presetSubtype="0" fill="hold" nodeType="withEffect">
                                  <p:stCondLst>
                                    <p:cond delay="0"/>
                                  </p:stCondLst>
                                  <p:childTnLst>
                                    <p:set>
                                      <p:cBhvr>
                                        <p:cTn id="75" dur="1" fill="hold">
                                          <p:stCondLst>
                                            <p:cond delay="0"/>
                                          </p:stCondLst>
                                        </p:cTn>
                                        <p:tgtEl>
                                          <p:spTgt spid="678987"/>
                                        </p:tgtEl>
                                        <p:attrNameLst>
                                          <p:attrName>style.visibility</p:attrName>
                                        </p:attrNameLst>
                                      </p:cBhvr>
                                      <p:to>
                                        <p:strVal val="visible"/>
                                      </p:to>
                                    </p:set>
                                    <p:animEffect transition="in" filter="dissolve">
                                      <p:cBhvr>
                                        <p:cTn id="76" dur="500"/>
                                        <p:tgtEl>
                                          <p:spTgt spid="678987"/>
                                        </p:tgtEl>
                                      </p:cBhvr>
                                    </p:animEffect>
                                  </p:childTnLst>
                                </p:cTn>
                              </p:par>
                              <p:par>
                                <p:cTn id="77" presetID="9" presetClass="entr" presetSubtype="0" fill="hold" nodeType="withEffect">
                                  <p:stCondLst>
                                    <p:cond delay="0"/>
                                  </p:stCondLst>
                                  <p:childTnLst>
                                    <p:set>
                                      <p:cBhvr>
                                        <p:cTn id="78" dur="1" fill="hold">
                                          <p:stCondLst>
                                            <p:cond delay="0"/>
                                          </p:stCondLst>
                                        </p:cTn>
                                        <p:tgtEl>
                                          <p:spTgt spid="678988"/>
                                        </p:tgtEl>
                                        <p:attrNameLst>
                                          <p:attrName>style.visibility</p:attrName>
                                        </p:attrNameLst>
                                      </p:cBhvr>
                                      <p:to>
                                        <p:strVal val="visible"/>
                                      </p:to>
                                    </p:set>
                                    <p:animEffect transition="in" filter="dissolve">
                                      <p:cBhvr>
                                        <p:cTn id="79" dur="500"/>
                                        <p:tgtEl>
                                          <p:spTgt spid="678988"/>
                                        </p:tgtEl>
                                      </p:cBhvr>
                                    </p:animEffect>
                                  </p:childTnLst>
                                </p:cTn>
                              </p:par>
                              <p:par>
                                <p:cTn id="80" presetID="9" presetClass="entr" presetSubtype="0" fill="hold" nodeType="withEffect">
                                  <p:stCondLst>
                                    <p:cond delay="0"/>
                                  </p:stCondLst>
                                  <p:childTnLst>
                                    <p:set>
                                      <p:cBhvr>
                                        <p:cTn id="81" dur="1" fill="hold">
                                          <p:stCondLst>
                                            <p:cond delay="0"/>
                                          </p:stCondLst>
                                        </p:cTn>
                                        <p:tgtEl>
                                          <p:spTgt spid="678989"/>
                                        </p:tgtEl>
                                        <p:attrNameLst>
                                          <p:attrName>style.visibility</p:attrName>
                                        </p:attrNameLst>
                                      </p:cBhvr>
                                      <p:to>
                                        <p:strVal val="visible"/>
                                      </p:to>
                                    </p:set>
                                    <p:animEffect transition="in" filter="dissolve">
                                      <p:cBhvr>
                                        <p:cTn id="82" dur="500"/>
                                        <p:tgtEl>
                                          <p:spTgt spid="678989"/>
                                        </p:tgtEl>
                                      </p:cBhvr>
                                    </p:animEffect>
                                  </p:childTnLst>
                                </p:cTn>
                              </p:par>
                              <p:par>
                                <p:cTn id="83" presetID="9" presetClass="entr" presetSubtype="0" fill="hold" nodeType="withEffect">
                                  <p:stCondLst>
                                    <p:cond delay="0"/>
                                  </p:stCondLst>
                                  <p:childTnLst>
                                    <p:set>
                                      <p:cBhvr>
                                        <p:cTn id="84" dur="1" fill="hold">
                                          <p:stCondLst>
                                            <p:cond delay="0"/>
                                          </p:stCondLst>
                                        </p:cTn>
                                        <p:tgtEl>
                                          <p:spTgt spid="678990"/>
                                        </p:tgtEl>
                                        <p:attrNameLst>
                                          <p:attrName>style.visibility</p:attrName>
                                        </p:attrNameLst>
                                      </p:cBhvr>
                                      <p:to>
                                        <p:strVal val="visible"/>
                                      </p:to>
                                    </p:set>
                                    <p:animEffect transition="in" filter="dissolve">
                                      <p:cBhvr>
                                        <p:cTn id="85" dur="500"/>
                                        <p:tgtEl>
                                          <p:spTgt spid="678990"/>
                                        </p:tgtEl>
                                      </p:cBhvr>
                                    </p:animEffect>
                                  </p:childTnLst>
                                </p:cTn>
                              </p:par>
                              <p:par>
                                <p:cTn id="86" presetID="9" presetClass="entr" presetSubtype="0" fill="hold" nodeType="withEffect">
                                  <p:stCondLst>
                                    <p:cond delay="0"/>
                                  </p:stCondLst>
                                  <p:childTnLst>
                                    <p:set>
                                      <p:cBhvr>
                                        <p:cTn id="87" dur="1" fill="hold">
                                          <p:stCondLst>
                                            <p:cond delay="0"/>
                                          </p:stCondLst>
                                        </p:cTn>
                                        <p:tgtEl>
                                          <p:spTgt spid="678991"/>
                                        </p:tgtEl>
                                        <p:attrNameLst>
                                          <p:attrName>style.visibility</p:attrName>
                                        </p:attrNameLst>
                                      </p:cBhvr>
                                      <p:to>
                                        <p:strVal val="visible"/>
                                      </p:to>
                                    </p:set>
                                    <p:animEffect transition="in" filter="dissolve">
                                      <p:cBhvr>
                                        <p:cTn id="88" dur="500"/>
                                        <p:tgtEl>
                                          <p:spTgt spid="678991"/>
                                        </p:tgtEl>
                                      </p:cBhvr>
                                    </p:animEffect>
                                  </p:childTnLst>
                                </p:cTn>
                              </p:par>
                              <p:par>
                                <p:cTn id="89" presetID="9" presetClass="entr" presetSubtype="0" fill="hold" nodeType="withEffect">
                                  <p:stCondLst>
                                    <p:cond delay="0"/>
                                  </p:stCondLst>
                                  <p:childTnLst>
                                    <p:set>
                                      <p:cBhvr>
                                        <p:cTn id="90" dur="1" fill="hold">
                                          <p:stCondLst>
                                            <p:cond delay="0"/>
                                          </p:stCondLst>
                                        </p:cTn>
                                        <p:tgtEl>
                                          <p:spTgt spid="678992"/>
                                        </p:tgtEl>
                                        <p:attrNameLst>
                                          <p:attrName>style.visibility</p:attrName>
                                        </p:attrNameLst>
                                      </p:cBhvr>
                                      <p:to>
                                        <p:strVal val="visible"/>
                                      </p:to>
                                    </p:set>
                                    <p:animEffect transition="in" filter="dissolve">
                                      <p:cBhvr>
                                        <p:cTn id="91" dur="500"/>
                                        <p:tgtEl>
                                          <p:spTgt spid="678992"/>
                                        </p:tgtEl>
                                      </p:cBhvr>
                                    </p:animEffect>
                                  </p:childTnLst>
                                </p:cTn>
                              </p:par>
                              <p:par>
                                <p:cTn id="92" presetID="9" presetClass="entr" presetSubtype="0" fill="hold" nodeType="withEffect">
                                  <p:stCondLst>
                                    <p:cond delay="0"/>
                                  </p:stCondLst>
                                  <p:childTnLst>
                                    <p:set>
                                      <p:cBhvr>
                                        <p:cTn id="93" dur="1" fill="hold">
                                          <p:stCondLst>
                                            <p:cond delay="0"/>
                                          </p:stCondLst>
                                        </p:cTn>
                                        <p:tgtEl>
                                          <p:spTgt spid="678993"/>
                                        </p:tgtEl>
                                        <p:attrNameLst>
                                          <p:attrName>style.visibility</p:attrName>
                                        </p:attrNameLst>
                                      </p:cBhvr>
                                      <p:to>
                                        <p:strVal val="visible"/>
                                      </p:to>
                                    </p:set>
                                    <p:animEffect transition="in" filter="dissolve">
                                      <p:cBhvr>
                                        <p:cTn id="94" dur="500"/>
                                        <p:tgtEl>
                                          <p:spTgt spid="678993"/>
                                        </p:tgtEl>
                                      </p:cBhvr>
                                    </p:animEffect>
                                  </p:childTnLst>
                                </p:cTn>
                              </p:par>
                              <p:par>
                                <p:cTn id="95" presetID="9" presetClass="entr" presetSubtype="0" fill="hold" nodeType="withEffect">
                                  <p:stCondLst>
                                    <p:cond delay="0"/>
                                  </p:stCondLst>
                                  <p:childTnLst>
                                    <p:set>
                                      <p:cBhvr>
                                        <p:cTn id="96" dur="1" fill="hold">
                                          <p:stCondLst>
                                            <p:cond delay="0"/>
                                          </p:stCondLst>
                                        </p:cTn>
                                        <p:tgtEl>
                                          <p:spTgt spid="678995"/>
                                        </p:tgtEl>
                                        <p:attrNameLst>
                                          <p:attrName>style.visibility</p:attrName>
                                        </p:attrNameLst>
                                      </p:cBhvr>
                                      <p:to>
                                        <p:strVal val="visible"/>
                                      </p:to>
                                    </p:set>
                                    <p:animEffect transition="in" filter="dissolve">
                                      <p:cBhvr>
                                        <p:cTn id="97" dur="500"/>
                                        <p:tgtEl>
                                          <p:spTgt spid="678995"/>
                                        </p:tgtEl>
                                      </p:cBhvr>
                                    </p:animEffect>
                                  </p:childTnLst>
                                </p:cTn>
                              </p:par>
                              <p:par>
                                <p:cTn id="98" presetID="9" presetClass="entr" presetSubtype="0" fill="hold" nodeType="withEffect">
                                  <p:stCondLst>
                                    <p:cond delay="0"/>
                                  </p:stCondLst>
                                  <p:childTnLst>
                                    <p:set>
                                      <p:cBhvr>
                                        <p:cTn id="99" dur="1" fill="hold">
                                          <p:stCondLst>
                                            <p:cond delay="0"/>
                                          </p:stCondLst>
                                        </p:cTn>
                                        <p:tgtEl>
                                          <p:spTgt spid="678996"/>
                                        </p:tgtEl>
                                        <p:attrNameLst>
                                          <p:attrName>style.visibility</p:attrName>
                                        </p:attrNameLst>
                                      </p:cBhvr>
                                      <p:to>
                                        <p:strVal val="visible"/>
                                      </p:to>
                                    </p:set>
                                    <p:animEffect transition="in" filter="dissolve">
                                      <p:cBhvr>
                                        <p:cTn id="100" dur="500"/>
                                        <p:tgtEl>
                                          <p:spTgt spid="678996"/>
                                        </p:tgtEl>
                                      </p:cBhvr>
                                    </p:animEffect>
                                  </p:childTnLst>
                                </p:cTn>
                              </p:par>
                              <p:par>
                                <p:cTn id="101" presetID="9" presetClass="entr" presetSubtype="0" fill="hold" nodeType="withEffect">
                                  <p:stCondLst>
                                    <p:cond delay="0"/>
                                  </p:stCondLst>
                                  <p:childTnLst>
                                    <p:set>
                                      <p:cBhvr>
                                        <p:cTn id="102" dur="1" fill="hold">
                                          <p:stCondLst>
                                            <p:cond delay="0"/>
                                          </p:stCondLst>
                                        </p:cTn>
                                        <p:tgtEl>
                                          <p:spTgt spid="678997"/>
                                        </p:tgtEl>
                                        <p:attrNameLst>
                                          <p:attrName>style.visibility</p:attrName>
                                        </p:attrNameLst>
                                      </p:cBhvr>
                                      <p:to>
                                        <p:strVal val="visible"/>
                                      </p:to>
                                    </p:set>
                                    <p:animEffect transition="in" filter="dissolve">
                                      <p:cBhvr>
                                        <p:cTn id="103" dur="500"/>
                                        <p:tgtEl>
                                          <p:spTgt spid="678997"/>
                                        </p:tgtEl>
                                      </p:cBhvr>
                                    </p:animEffect>
                                  </p:childTnLst>
                                </p:cTn>
                              </p:par>
                              <p:par>
                                <p:cTn id="104" presetID="9" presetClass="entr" presetSubtype="0" fill="hold" nodeType="withEffect">
                                  <p:stCondLst>
                                    <p:cond delay="0"/>
                                  </p:stCondLst>
                                  <p:childTnLst>
                                    <p:set>
                                      <p:cBhvr>
                                        <p:cTn id="105" dur="1" fill="hold">
                                          <p:stCondLst>
                                            <p:cond delay="0"/>
                                          </p:stCondLst>
                                        </p:cTn>
                                        <p:tgtEl>
                                          <p:spTgt spid="678998"/>
                                        </p:tgtEl>
                                        <p:attrNameLst>
                                          <p:attrName>style.visibility</p:attrName>
                                        </p:attrNameLst>
                                      </p:cBhvr>
                                      <p:to>
                                        <p:strVal val="visible"/>
                                      </p:to>
                                    </p:set>
                                    <p:animEffect transition="in" filter="dissolve">
                                      <p:cBhvr>
                                        <p:cTn id="106" dur="500"/>
                                        <p:tgtEl>
                                          <p:spTgt spid="678998"/>
                                        </p:tgtEl>
                                      </p:cBhvr>
                                    </p:animEffect>
                                  </p:childTnLst>
                                </p:cTn>
                              </p:par>
                              <p:par>
                                <p:cTn id="107" presetID="9" presetClass="entr" presetSubtype="0" fill="hold" nodeType="withEffect">
                                  <p:stCondLst>
                                    <p:cond delay="0"/>
                                  </p:stCondLst>
                                  <p:childTnLst>
                                    <p:set>
                                      <p:cBhvr>
                                        <p:cTn id="108" dur="1" fill="hold">
                                          <p:stCondLst>
                                            <p:cond delay="0"/>
                                          </p:stCondLst>
                                        </p:cTn>
                                        <p:tgtEl>
                                          <p:spTgt spid="678999"/>
                                        </p:tgtEl>
                                        <p:attrNameLst>
                                          <p:attrName>style.visibility</p:attrName>
                                        </p:attrNameLst>
                                      </p:cBhvr>
                                      <p:to>
                                        <p:strVal val="visible"/>
                                      </p:to>
                                    </p:set>
                                    <p:animEffect transition="in" filter="dissolve">
                                      <p:cBhvr>
                                        <p:cTn id="109" dur="500"/>
                                        <p:tgtEl>
                                          <p:spTgt spid="678999"/>
                                        </p:tgtEl>
                                      </p:cBhvr>
                                    </p:animEffect>
                                  </p:childTnLst>
                                </p:cTn>
                              </p:par>
                              <p:par>
                                <p:cTn id="110" presetID="9" presetClass="entr" presetSubtype="0" fill="hold" nodeType="withEffect">
                                  <p:stCondLst>
                                    <p:cond delay="0"/>
                                  </p:stCondLst>
                                  <p:childTnLst>
                                    <p:set>
                                      <p:cBhvr>
                                        <p:cTn id="111" dur="1" fill="hold">
                                          <p:stCondLst>
                                            <p:cond delay="0"/>
                                          </p:stCondLst>
                                        </p:cTn>
                                        <p:tgtEl>
                                          <p:spTgt spid="679000"/>
                                        </p:tgtEl>
                                        <p:attrNameLst>
                                          <p:attrName>style.visibility</p:attrName>
                                        </p:attrNameLst>
                                      </p:cBhvr>
                                      <p:to>
                                        <p:strVal val="visible"/>
                                      </p:to>
                                    </p:set>
                                    <p:animEffect transition="in" filter="dissolve">
                                      <p:cBhvr>
                                        <p:cTn id="112" dur="500"/>
                                        <p:tgtEl>
                                          <p:spTgt spid="679000"/>
                                        </p:tgtEl>
                                      </p:cBhvr>
                                    </p:animEffect>
                                  </p:childTnLst>
                                </p:cTn>
                              </p:par>
                              <p:par>
                                <p:cTn id="113" presetID="9" presetClass="entr" presetSubtype="0" fill="hold" nodeType="withEffect">
                                  <p:stCondLst>
                                    <p:cond delay="0"/>
                                  </p:stCondLst>
                                  <p:childTnLst>
                                    <p:set>
                                      <p:cBhvr>
                                        <p:cTn id="114" dur="1" fill="hold">
                                          <p:stCondLst>
                                            <p:cond delay="0"/>
                                          </p:stCondLst>
                                        </p:cTn>
                                        <p:tgtEl>
                                          <p:spTgt spid="679001"/>
                                        </p:tgtEl>
                                        <p:attrNameLst>
                                          <p:attrName>style.visibility</p:attrName>
                                        </p:attrNameLst>
                                      </p:cBhvr>
                                      <p:to>
                                        <p:strVal val="visible"/>
                                      </p:to>
                                    </p:set>
                                    <p:animEffect transition="in" filter="dissolve">
                                      <p:cBhvr>
                                        <p:cTn id="115" dur="500"/>
                                        <p:tgtEl>
                                          <p:spTgt spid="679001"/>
                                        </p:tgtEl>
                                      </p:cBhvr>
                                    </p:animEffect>
                                  </p:childTnLst>
                                </p:cTn>
                              </p:par>
                              <p:par>
                                <p:cTn id="116" presetID="9" presetClass="entr" presetSubtype="0" fill="hold" nodeType="withEffect">
                                  <p:stCondLst>
                                    <p:cond delay="0"/>
                                  </p:stCondLst>
                                  <p:childTnLst>
                                    <p:set>
                                      <p:cBhvr>
                                        <p:cTn id="117" dur="1" fill="hold">
                                          <p:stCondLst>
                                            <p:cond delay="0"/>
                                          </p:stCondLst>
                                        </p:cTn>
                                        <p:tgtEl>
                                          <p:spTgt spid="679002"/>
                                        </p:tgtEl>
                                        <p:attrNameLst>
                                          <p:attrName>style.visibility</p:attrName>
                                        </p:attrNameLst>
                                      </p:cBhvr>
                                      <p:to>
                                        <p:strVal val="visible"/>
                                      </p:to>
                                    </p:set>
                                    <p:animEffect transition="in" filter="dissolve">
                                      <p:cBhvr>
                                        <p:cTn id="118" dur="500"/>
                                        <p:tgtEl>
                                          <p:spTgt spid="679002"/>
                                        </p:tgtEl>
                                      </p:cBhvr>
                                    </p:animEffect>
                                  </p:childTnLst>
                                </p:cTn>
                              </p:par>
                              <p:par>
                                <p:cTn id="119" presetID="9" presetClass="entr" presetSubtype="0" fill="hold" nodeType="withEffect">
                                  <p:stCondLst>
                                    <p:cond delay="0"/>
                                  </p:stCondLst>
                                  <p:childTnLst>
                                    <p:set>
                                      <p:cBhvr>
                                        <p:cTn id="120" dur="1" fill="hold">
                                          <p:stCondLst>
                                            <p:cond delay="0"/>
                                          </p:stCondLst>
                                        </p:cTn>
                                        <p:tgtEl>
                                          <p:spTgt spid="679003"/>
                                        </p:tgtEl>
                                        <p:attrNameLst>
                                          <p:attrName>style.visibility</p:attrName>
                                        </p:attrNameLst>
                                      </p:cBhvr>
                                      <p:to>
                                        <p:strVal val="visible"/>
                                      </p:to>
                                    </p:set>
                                    <p:animEffect transition="in" filter="dissolve">
                                      <p:cBhvr>
                                        <p:cTn id="121" dur="500"/>
                                        <p:tgtEl>
                                          <p:spTgt spid="679003"/>
                                        </p:tgtEl>
                                      </p:cBhvr>
                                    </p:animEffect>
                                  </p:childTnLst>
                                </p:cTn>
                              </p:par>
                              <p:par>
                                <p:cTn id="122" presetID="9" presetClass="entr" presetSubtype="0" fill="hold" nodeType="withEffect">
                                  <p:stCondLst>
                                    <p:cond delay="0"/>
                                  </p:stCondLst>
                                  <p:childTnLst>
                                    <p:set>
                                      <p:cBhvr>
                                        <p:cTn id="123" dur="1" fill="hold">
                                          <p:stCondLst>
                                            <p:cond delay="0"/>
                                          </p:stCondLst>
                                        </p:cTn>
                                        <p:tgtEl>
                                          <p:spTgt spid="679004"/>
                                        </p:tgtEl>
                                        <p:attrNameLst>
                                          <p:attrName>style.visibility</p:attrName>
                                        </p:attrNameLst>
                                      </p:cBhvr>
                                      <p:to>
                                        <p:strVal val="visible"/>
                                      </p:to>
                                    </p:set>
                                    <p:animEffect transition="in" filter="dissolve">
                                      <p:cBhvr>
                                        <p:cTn id="124" dur="500"/>
                                        <p:tgtEl>
                                          <p:spTgt spid="679004"/>
                                        </p:tgtEl>
                                      </p:cBhvr>
                                    </p:animEffect>
                                  </p:childTnLst>
                                </p:cTn>
                              </p:par>
                              <p:par>
                                <p:cTn id="125" presetID="9" presetClass="entr" presetSubtype="0" fill="hold" nodeType="withEffect">
                                  <p:stCondLst>
                                    <p:cond delay="0"/>
                                  </p:stCondLst>
                                  <p:childTnLst>
                                    <p:set>
                                      <p:cBhvr>
                                        <p:cTn id="126" dur="1" fill="hold">
                                          <p:stCondLst>
                                            <p:cond delay="0"/>
                                          </p:stCondLst>
                                        </p:cTn>
                                        <p:tgtEl>
                                          <p:spTgt spid="679005"/>
                                        </p:tgtEl>
                                        <p:attrNameLst>
                                          <p:attrName>style.visibility</p:attrName>
                                        </p:attrNameLst>
                                      </p:cBhvr>
                                      <p:to>
                                        <p:strVal val="visible"/>
                                      </p:to>
                                    </p:set>
                                    <p:animEffect transition="in" filter="dissolve">
                                      <p:cBhvr>
                                        <p:cTn id="127" dur="500"/>
                                        <p:tgtEl>
                                          <p:spTgt spid="679005"/>
                                        </p:tgtEl>
                                      </p:cBhvr>
                                    </p:animEffect>
                                  </p:childTnLst>
                                </p:cTn>
                              </p:par>
                              <p:par>
                                <p:cTn id="128" presetID="9" presetClass="entr" presetSubtype="0" fill="hold" nodeType="withEffect">
                                  <p:stCondLst>
                                    <p:cond delay="0"/>
                                  </p:stCondLst>
                                  <p:childTnLst>
                                    <p:set>
                                      <p:cBhvr>
                                        <p:cTn id="129" dur="1" fill="hold">
                                          <p:stCondLst>
                                            <p:cond delay="0"/>
                                          </p:stCondLst>
                                        </p:cTn>
                                        <p:tgtEl>
                                          <p:spTgt spid="679006"/>
                                        </p:tgtEl>
                                        <p:attrNameLst>
                                          <p:attrName>style.visibility</p:attrName>
                                        </p:attrNameLst>
                                      </p:cBhvr>
                                      <p:to>
                                        <p:strVal val="visible"/>
                                      </p:to>
                                    </p:set>
                                    <p:animEffect transition="in" filter="dissolve">
                                      <p:cBhvr>
                                        <p:cTn id="130" dur="500"/>
                                        <p:tgtEl>
                                          <p:spTgt spid="679006"/>
                                        </p:tgtEl>
                                      </p:cBhvr>
                                    </p:animEffect>
                                  </p:childTnLst>
                                </p:cTn>
                              </p:par>
                              <p:par>
                                <p:cTn id="131" presetID="9" presetClass="entr" presetSubtype="0" fill="hold" nodeType="withEffect">
                                  <p:stCondLst>
                                    <p:cond delay="0"/>
                                  </p:stCondLst>
                                  <p:childTnLst>
                                    <p:set>
                                      <p:cBhvr>
                                        <p:cTn id="132" dur="1" fill="hold">
                                          <p:stCondLst>
                                            <p:cond delay="0"/>
                                          </p:stCondLst>
                                        </p:cTn>
                                        <p:tgtEl>
                                          <p:spTgt spid="679007"/>
                                        </p:tgtEl>
                                        <p:attrNameLst>
                                          <p:attrName>style.visibility</p:attrName>
                                        </p:attrNameLst>
                                      </p:cBhvr>
                                      <p:to>
                                        <p:strVal val="visible"/>
                                      </p:to>
                                    </p:set>
                                    <p:animEffect transition="in" filter="dissolve">
                                      <p:cBhvr>
                                        <p:cTn id="133" dur="500"/>
                                        <p:tgtEl>
                                          <p:spTgt spid="679007"/>
                                        </p:tgtEl>
                                      </p:cBhvr>
                                    </p:animEffect>
                                  </p:childTnLst>
                                </p:cTn>
                              </p:par>
                              <p:par>
                                <p:cTn id="134" presetID="9" presetClass="entr" presetSubtype="0" fill="hold" nodeType="withEffect">
                                  <p:stCondLst>
                                    <p:cond delay="0"/>
                                  </p:stCondLst>
                                  <p:childTnLst>
                                    <p:set>
                                      <p:cBhvr>
                                        <p:cTn id="135" dur="1" fill="hold">
                                          <p:stCondLst>
                                            <p:cond delay="0"/>
                                          </p:stCondLst>
                                        </p:cTn>
                                        <p:tgtEl>
                                          <p:spTgt spid="679008"/>
                                        </p:tgtEl>
                                        <p:attrNameLst>
                                          <p:attrName>style.visibility</p:attrName>
                                        </p:attrNameLst>
                                      </p:cBhvr>
                                      <p:to>
                                        <p:strVal val="visible"/>
                                      </p:to>
                                    </p:set>
                                    <p:animEffect transition="in" filter="dissolve">
                                      <p:cBhvr>
                                        <p:cTn id="136" dur="500"/>
                                        <p:tgtEl>
                                          <p:spTgt spid="679008"/>
                                        </p:tgtEl>
                                      </p:cBhvr>
                                    </p:animEffect>
                                  </p:childTnLst>
                                </p:cTn>
                              </p:par>
                              <p:par>
                                <p:cTn id="137" presetID="9" presetClass="entr" presetSubtype="0" fill="hold" nodeType="withEffect">
                                  <p:stCondLst>
                                    <p:cond delay="0"/>
                                  </p:stCondLst>
                                  <p:childTnLst>
                                    <p:set>
                                      <p:cBhvr>
                                        <p:cTn id="138" dur="1" fill="hold">
                                          <p:stCondLst>
                                            <p:cond delay="0"/>
                                          </p:stCondLst>
                                        </p:cTn>
                                        <p:tgtEl>
                                          <p:spTgt spid="679009"/>
                                        </p:tgtEl>
                                        <p:attrNameLst>
                                          <p:attrName>style.visibility</p:attrName>
                                        </p:attrNameLst>
                                      </p:cBhvr>
                                      <p:to>
                                        <p:strVal val="visible"/>
                                      </p:to>
                                    </p:set>
                                    <p:animEffect transition="in" filter="dissolve">
                                      <p:cBhvr>
                                        <p:cTn id="139" dur="500"/>
                                        <p:tgtEl>
                                          <p:spTgt spid="679009"/>
                                        </p:tgtEl>
                                      </p:cBhvr>
                                    </p:animEffect>
                                  </p:childTnLst>
                                </p:cTn>
                              </p:par>
                              <p:par>
                                <p:cTn id="140" presetID="9" presetClass="entr" presetSubtype="0" fill="hold" nodeType="withEffect">
                                  <p:stCondLst>
                                    <p:cond delay="0"/>
                                  </p:stCondLst>
                                  <p:childTnLst>
                                    <p:set>
                                      <p:cBhvr>
                                        <p:cTn id="141" dur="1" fill="hold">
                                          <p:stCondLst>
                                            <p:cond delay="0"/>
                                          </p:stCondLst>
                                        </p:cTn>
                                        <p:tgtEl>
                                          <p:spTgt spid="679010"/>
                                        </p:tgtEl>
                                        <p:attrNameLst>
                                          <p:attrName>style.visibility</p:attrName>
                                        </p:attrNameLst>
                                      </p:cBhvr>
                                      <p:to>
                                        <p:strVal val="visible"/>
                                      </p:to>
                                    </p:set>
                                    <p:animEffect transition="in" filter="dissolve">
                                      <p:cBhvr>
                                        <p:cTn id="142" dur="500"/>
                                        <p:tgtEl>
                                          <p:spTgt spid="679010"/>
                                        </p:tgtEl>
                                      </p:cBhvr>
                                    </p:animEffect>
                                  </p:childTnLst>
                                </p:cTn>
                              </p:par>
                              <p:par>
                                <p:cTn id="143" presetID="9" presetClass="entr" presetSubtype="0" fill="hold" nodeType="withEffect">
                                  <p:stCondLst>
                                    <p:cond delay="0"/>
                                  </p:stCondLst>
                                  <p:childTnLst>
                                    <p:set>
                                      <p:cBhvr>
                                        <p:cTn id="144" dur="1" fill="hold">
                                          <p:stCondLst>
                                            <p:cond delay="0"/>
                                          </p:stCondLst>
                                        </p:cTn>
                                        <p:tgtEl>
                                          <p:spTgt spid="679011"/>
                                        </p:tgtEl>
                                        <p:attrNameLst>
                                          <p:attrName>style.visibility</p:attrName>
                                        </p:attrNameLst>
                                      </p:cBhvr>
                                      <p:to>
                                        <p:strVal val="visible"/>
                                      </p:to>
                                    </p:set>
                                    <p:animEffect transition="in" filter="dissolve">
                                      <p:cBhvr>
                                        <p:cTn id="145" dur="500"/>
                                        <p:tgtEl>
                                          <p:spTgt spid="679011"/>
                                        </p:tgtEl>
                                      </p:cBhvr>
                                    </p:animEffect>
                                  </p:childTnLst>
                                </p:cTn>
                              </p:par>
                              <p:par>
                                <p:cTn id="146" presetID="9" presetClass="entr" presetSubtype="0" fill="hold" nodeType="withEffect">
                                  <p:stCondLst>
                                    <p:cond delay="0"/>
                                  </p:stCondLst>
                                  <p:childTnLst>
                                    <p:set>
                                      <p:cBhvr>
                                        <p:cTn id="147" dur="1" fill="hold">
                                          <p:stCondLst>
                                            <p:cond delay="0"/>
                                          </p:stCondLst>
                                        </p:cTn>
                                        <p:tgtEl>
                                          <p:spTgt spid="679012"/>
                                        </p:tgtEl>
                                        <p:attrNameLst>
                                          <p:attrName>style.visibility</p:attrName>
                                        </p:attrNameLst>
                                      </p:cBhvr>
                                      <p:to>
                                        <p:strVal val="visible"/>
                                      </p:to>
                                    </p:set>
                                    <p:animEffect transition="in" filter="dissolve">
                                      <p:cBhvr>
                                        <p:cTn id="148" dur="500"/>
                                        <p:tgtEl>
                                          <p:spTgt spid="679012"/>
                                        </p:tgtEl>
                                      </p:cBhvr>
                                    </p:animEffect>
                                  </p:childTnLst>
                                </p:cTn>
                              </p:par>
                              <p:par>
                                <p:cTn id="149" presetID="9" presetClass="entr" presetSubtype="0" fill="hold" nodeType="withEffect">
                                  <p:stCondLst>
                                    <p:cond delay="0"/>
                                  </p:stCondLst>
                                  <p:childTnLst>
                                    <p:set>
                                      <p:cBhvr>
                                        <p:cTn id="150" dur="1" fill="hold">
                                          <p:stCondLst>
                                            <p:cond delay="0"/>
                                          </p:stCondLst>
                                        </p:cTn>
                                        <p:tgtEl>
                                          <p:spTgt spid="679013"/>
                                        </p:tgtEl>
                                        <p:attrNameLst>
                                          <p:attrName>style.visibility</p:attrName>
                                        </p:attrNameLst>
                                      </p:cBhvr>
                                      <p:to>
                                        <p:strVal val="visible"/>
                                      </p:to>
                                    </p:set>
                                    <p:animEffect transition="in" filter="dissolve">
                                      <p:cBhvr>
                                        <p:cTn id="151" dur="500"/>
                                        <p:tgtEl>
                                          <p:spTgt spid="679013"/>
                                        </p:tgtEl>
                                      </p:cBhvr>
                                    </p:animEffect>
                                  </p:childTnLst>
                                </p:cTn>
                              </p:par>
                              <p:par>
                                <p:cTn id="152" presetID="9" presetClass="entr" presetSubtype="0" fill="hold" nodeType="withEffect">
                                  <p:stCondLst>
                                    <p:cond delay="0"/>
                                  </p:stCondLst>
                                  <p:childTnLst>
                                    <p:set>
                                      <p:cBhvr>
                                        <p:cTn id="153" dur="1" fill="hold">
                                          <p:stCondLst>
                                            <p:cond delay="0"/>
                                          </p:stCondLst>
                                        </p:cTn>
                                        <p:tgtEl>
                                          <p:spTgt spid="679014"/>
                                        </p:tgtEl>
                                        <p:attrNameLst>
                                          <p:attrName>style.visibility</p:attrName>
                                        </p:attrNameLst>
                                      </p:cBhvr>
                                      <p:to>
                                        <p:strVal val="visible"/>
                                      </p:to>
                                    </p:set>
                                    <p:animEffect transition="in" filter="dissolve">
                                      <p:cBhvr>
                                        <p:cTn id="154" dur="500"/>
                                        <p:tgtEl>
                                          <p:spTgt spid="679014"/>
                                        </p:tgtEl>
                                      </p:cBhvr>
                                    </p:animEffect>
                                  </p:childTnLst>
                                </p:cTn>
                              </p:par>
                              <p:par>
                                <p:cTn id="155" presetID="9" presetClass="entr" presetSubtype="0" fill="hold" nodeType="withEffect">
                                  <p:stCondLst>
                                    <p:cond delay="0"/>
                                  </p:stCondLst>
                                  <p:childTnLst>
                                    <p:set>
                                      <p:cBhvr>
                                        <p:cTn id="156" dur="1" fill="hold">
                                          <p:stCondLst>
                                            <p:cond delay="0"/>
                                          </p:stCondLst>
                                        </p:cTn>
                                        <p:tgtEl>
                                          <p:spTgt spid="679015"/>
                                        </p:tgtEl>
                                        <p:attrNameLst>
                                          <p:attrName>style.visibility</p:attrName>
                                        </p:attrNameLst>
                                      </p:cBhvr>
                                      <p:to>
                                        <p:strVal val="visible"/>
                                      </p:to>
                                    </p:set>
                                    <p:animEffect transition="in" filter="dissolve">
                                      <p:cBhvr>
                                        <p:cTn id="157" dur="500"/>
                                        <p:tgtEl>
                                          <p:spTgt spid="67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Further divide the sublists.</a:t>
            </a:r>
            <a:endParaRPr lang="en-US" altLang="en-US" sz="2000">
              <a:solidFill>
                <a:schemeClr val="accent2"/>
              </a:solidFill>
            </a:endParaRPr>
          </a:p>
        </p:txBody>
      </p:sp>
      <p:sp>
        <p:nvSpPr>
          <p:cNvPr id="68096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81073" name="Text Box 113"/>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81074" name="Text Box 114"/>
          <p:cNvSpPr txBox="1">
            <a:spLocks noChangeArrowheads="1"/>
          </p:cNvSpPr>
          <p:nvPr/>
        </p:nvSpPr>
        <p:spPr bwMode="auto">
          <a:xfrm>
            <a:off x="27432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1075" name="Text Box 115"/>
          <p:cNvSpPr txBox="1">
            <a:spLocks noChangeArrowheads="1"/>
          </p:cNvSpPr>
          <p:nvPr/>
        </p:nvSpPr>
        <p:spPr bwMode="auto">
          <a:xfrm>
            <a:off x="2209800" y="3805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1076" name="Text Box 116"/>
          <p:cNvSpPr txBox="1">
            <a:spLocks noChangeArrowheads="1"/>
          </p:cNvSpPr>
          <p:nvPr/>
        </p:nvSpPr>
        <p:spPr bwMode="auto">
          <a:xfrm>
            <a:off x="21336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1077" name="Line 117"/>
          <p:cNvSpPr>
            <a:spLocks noChangeShapeType="1"/>
          </p:cNvSpPr>
          <p:nvPr/>
        </p:nvSpPr>
        <p:spPr bwMode="auto">
          <a:xfrm>
            <a:off x="26670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078" name="Text Box 118"/>
          <p:cNvSpPr txBox="1">
            <a:spLocks noChangeArrowheads="1"/>
          </p:cNvSpPr>
          <p:nvPr/>
        </p:nvSpPr>
        <p:spPr bwMode="auto">
          <a:xfrm>
            <a:off x="2679700" y="418465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1079" name="Line 119"/>
          <p:cNvSpPr>
            <a:spLocks noChangeShapeType="1"/>
          </p:cNvSpPr>
          <p:nvPr/>
        </p:nvSpPr>
        <p:spPr bwMode="auto">
          <a:xfrm>
            <a:off x="3733800" y="41084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080" name="Text Box 120"/>
          <p:cNvSpPr txBox="1">
            <a:spLocks noChangeArrowheads="1"/>
          </p:cNvSpPr>
          <p:nvPr/>
        </p:nvSpPr>
        <p:spPr bwMode="auto">
          <a:xfrm>
            <a:off x="3238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1081" name="Text Box 121"/>
          <p:cNvSpPr txBox="1">
            <a:spLocks noChangeArrowheads="1"/>
          </p:cNvSpPr>
          <p:nvPr/>
        </p:nvSpPr>
        <p:spPr bwMode="auto">
          <a:xfrm>
            <a:off x="3746500" y="41846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1083" name="Text Box 123"/>
          <p:cNvSpPr txBox="1">
            <a:spLocks noChangeArrowheads="1"/>
          </p:cNvSpPr>
          <p:nvPr/>
        </p:nvSpPr>
        <p:spPr bwMode="auto">
          <a:xfrm>
            <a:off x="3505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1084" name="Text Box 124"/>
          <p:cNvSpPr txBox="1">
            <a:spLocks noChangeArrowheads="1"/>
          </p:cNvSpPr>
          <p:nvPr/>
        </p:nvSpPr>
        <p:spPr bwMode="auto">
          <a:xfrm>
            <a:off x="27432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1085" name="Text Box 125"/>
          <p:cNvSpPr txBox="1">
            <a:spLocks noChangeArrowheads="1"/>
          </p:cNvSpPr>
          <p:nvPr/>
        </p:nvSpPr>
        <p:spPr bwMode="auto">
          <a:xfrm>
            <a:off x="22098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1086" name="Text Box 126"/>
          <p:cNvSpPr txBox="1">
            <a:spLocks noChangeArrowheads="1"/>
          </p:cNvSpPr>
          <p:nvPr/>
        </p:nvSpPr>
        <p:spPr bwMode="auto">
          <a:xfrm>
            <a:off x="4800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1087" name="Text Box 127"/>
          <p:cNvSpPr txBox="1">
            <a:spLocks noChangeArrowheads="1"/>
          </p:cNvSpPr>
          <p:nvPr/>
        </p:nvSpPr>
        <p:spPr bwMode="auto">
          <a:xfrm>
            <a:off x="4038600" y="38004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1088" name="Text Box 128"/>
          <p:cNvSpPr txBox="1">
            <a:spLocks noChangeArrowheads="1"/>
          </p:cNvSpPr>
          <p:nvPr/>
        </p:nvSpPr>
        <p:spPr bwMode="auto">
          <a:xfrm>
            <a:off x="5327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1089" name="Text Box 129"/>
          <p:cNvSpPr txBox="1">
            <a:spLocks noChangeArrowheads="1"/>
          </p:cNvSpPr>
          <p:nvPr/>
        </p:nvSpPr>
        <p:spPr bwMode="auto">
          <a:xfrm>
            <a:off x="6083300"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1090" name="AutoShape 130"/>
          <p:cNvSpPr>
            <a:spLocks noChangeArrowheads="1"/>
          </p:cNvSpPr>
          <p:nvPr/>
        </p:nvSpPr>
        <p:spPr bwMode="auto">
          <a:xfrm>
            <a:off x="20447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091" name="Line 131"/>
          <p:cNvSpPr>
            <a:spLocks noChangeShapeType="1"/>
          </p:cNvSpPr>
          <p:nvPr/>
        </p:nvSpPr>
        <p:spPr bwMode="auto">
          <a:xfrm>
            <a:off x="26162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092" name="Text Box 132"/>
          <p:cNvSpPr txBox="1">
            <a:spLocks noChangeArrowheads="1"/>
          </p:cNvSpPr>
          <p:nvPr/>
        </p:nvSpPr>
        <p:spPr bwMode="auto">
          <a:xfrm>
            <a:off x="21209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1093" name="Text Box 133"/>
          <p:cNvSpPr txBox="1">
            <a:spLocks noChangeArrowheads="1"/>
          </p:cNvSpPr>
          <p:nvPr/>
        </p:nvSpPr>
        <p:spPr bwMode="auto">
          <a:xfrm>
            <a:off x="26543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1094" name="AutoShape 134"/>
          <p:cNvSpPr>
            <a:spLocks noChangeArrowheads="1"/>
          </p:cNvSpPr>
          <p:nvPr/>
        </p:nvSpPr>
        <p:spPr bwMode="auto">
          <a:xfrm>
            <a:off x="33401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095" name="Line 135"/>
          <p:cNvSpPr>
            <a:spLocks noChangeShapeType="1"/>
          </p:cNvSpPr>
          <p:nvPr/>
        </p:nvSpPr>
        <p:spPr bwMode="auto">
          <a:xfrm>
            <a:off x="3911600" y="41036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096" name="Text Box 136"/>
          <p:cNvSpPr txBox="1">
            <a:spLocks noChangeArrowheads="1"/>
          </p:cNvSpPr>
          <p:nvPr/>
        </p:nvSpPr>
        <p:spPr bwMode="auto">
          <a:xfrm>
            <a:off x="34163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1097" name="Text Box 137"/>
          <p:cNvSpPr txBox="1">
            <a:spLocks noChangeArrowheads="1"/>
          </p:cNvSpPr>
          <p:nvPr/>
        </p:nvSpPr>
        <p:spPr bwMode="auto">
          <a:xfrm>
            <a:off x="3949700" y="41798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1098" name="AutoShape 138"/>
          <p:cNvSpPr>
            <a:spLocks noChangeArrowheads="1"/>
          </p:cNvSpPr>
          <p:nvPr/>
        </p:nvSpPr>
        <p:spPr bwMode="auto">
          <a:xfrm>
            <a:off x="4635500" y="4103688"/>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099" name="Text Box 139"/>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1100" name="Text Box 140"/>
          <p:cNvSpPr txBox="1">
            <a:spLocks noChangeArrowheads="1"/>
          </p:cNvSpPr>
          <p:nvPr/>
        </p:nvSpPr>
        <p:spPr bwMode="auto">
          <a:xfrm>
            <a:off x="5257800"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1101" name="AutoShape 141"/>
          <p:cNvSpPr>
            <a:spLocks noChangeArrowheads="1"/>
          </p:cNvSpPr>
          <p:nvPr/>
        </p:nvSpPr>
        <p:spPr bwMode="auto">
          <a:xfrm>
            <a:off x="5930900" y="4103688"/>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02" name="Text Box 142"/>
          <p:cNvSpPr txBox="1">
            <a:spLocks noChangeArrowheads="1"/>
          </p:cNvSpPr>
          <p:nvPr/>
        </p:nvSpPr>
        <p:spPr bwMode="auto">
          <a:xfrm>
            <a:off x="6007100" y="41798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1103" name="Line 143"/>
          <p:cNvSpPr>
            <a:spLocks noChangeShapeType="1"/>
          </p:cNvSpPr>
          <p:nvPr/>
        </p:nvSpPr>
        <p:spPr bwMode="auto">
          <a:xfrm>
            <a:off x="5181600" y="4097338"/>
            <a:ext cx="0" cy="539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107" name="Text Box 147"/>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1108" name="Text Box 148"/>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1109" name="Text Box 149"/>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1110" name="Text Box 150"/>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1111" name="Text Box 151"/>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1112" name="Text Box 152"/>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1113" name="Text Box 153"/>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1114" name="AutoShape 154"/>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15" name="Text Box 155"/>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1116" name="AutoShape 156"/>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17" name="Text Box 157"/>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1118" name="AutoShape 158"/>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19" name="Text Box 159"/>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1120" name="AutoShape 160"/>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21" name="Text Box 161"/>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1122" name="AutoShape 162"/>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23" name="Text Box 163"/>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1124" name="AutoShape 164"/>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25" name="Text Box 165"/>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1126" name="AutoShape 166"/>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127" name="Text Box 167"/>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0962">
                                            <p:txEl>
                                              <p:pRg st="0" end="0"/>
                                            </p:txEl>
                                          </p:spTgt>
                                        </p:tgtEl>
                                        <p:attrNameLst>
                                          <p:attrName>style.visibility</p:attrName>
                                        </p:attrNameLst>
                                      </p:cBhvr>
                                      <p:to>
                                        <p:strVal val="visible"/>
                                      </p:to>
                                    </p:set>
                                    <p:animEffect transition="in" filter="dissolve">
                                      <p:cBhvr>
                                        <p:cTn id="7" dur="500"/>
                                        <p:tgtEl>
                                          <p:spTgt spid="680962">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1074"/>
                                        </p:tgtEl>
                                      </p:cBhvr>
                                    </p:animEffect>
                                    <p:set>
                                      <p:cBhvr>
                                        <p:cTn id="10" dur="1" fill="hold">
                                          <p:stCondLst>
                                            <p:cond delay="499"/>
                                          </p:stCondLst>
                                        </p:cTn>
                                        <p:tgtEl>
                                          <p:spTgt spid="681074"/>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1075"/>
                                        </p:tgtEl>
                                      </p:cBhvr>
                                    </p:animEffect>
                                    <p:set>
                                      <p:cBhvr>
                                        <p:cTn id="13" dur="1" fill="hold">
                                          <p:stCondLst>
                                            <p:cond delay="499"/>
                                          </p:stCondLst>
                                        </p:cTn>
                                        <p:tgtEl>
                                          <p:spTgt spid="681075"/>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1076"/>
                                        </p:tgtEl>
                                      </p:cBhvr>
                                    </p:animEffect>
                                    <p:set>
                                      <p:cBhvr>
                                        <p:cTn id="16" dur="1" fill="hold">
                                          <p:stCondLst>
                                            <p:cond delay="499"/>
                                          </p:stCondLst>
                                        </p:cTn>
                                        <p:tgtEl>
                                          <p:spTgt spid="681076"/>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681077"/>
                                        </p:tgtEl>
                                      </p:cBhvr>
                                    </p:animEffect>
                                    <p:set>
                                      <p:cBhvr>
                                        <p:cTn id="19" dur="1" fill="hold">
                                          <p:stCondLst>
                                            <p:cond delay="499"/>
                                          </p:stCondLst>
                                        </p:cTn>
                                        <p:tgtEl>
                                          <p:spTgt spid="681077"/>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1078"/>
                                        </p:tgtEl>
                                      </p:cBhvr>
                                    </p:animEffect>
                                    <p:set>
                                      <p:cBhvr>
                                        <p:cTn id="22" dur="1" fill="hold">
                                          <p:stCondLst>
                                            <p:cond delay="499"/>
                                          </p:stCondLst>
                                        </p:cTn>
                                        <p:tgtEl>
                                          <p:spTgt spid="681078"/>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81079"/>
                                        </p:tgtEl>
                                      </p:cBhvr>
                                    </p:animEffect>
                                    <p:set>
                                      <p:cBhvr>
                                        <p:cTn id="25" dur="1" fill="hold">
                                          <p:stCondLst>
                                            <p:cond delay="499"/>
                                          </p:stCondLst>
                                        </p:cTn>
                                        <p:tgtEl>
                                          <p:spTgt spid="681079"/>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1080"/>
                                        </p:tgtEl>
                                      </p:cBhvr>
                                    </p:animEffect>
                                    <p:set>
                                      <p:cBhvr>
                                        <p:cTn id="28" dur="1" fill="hold">
                                          <p:stCondLst>
                                            <p:cond delay="499"/>
                                          </p:stCondLst>
                                        </p:cTn>
                                        <p:tgtEl>
                                          <p:spTgt spid="68108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81081"/>
                                        </p:tgtEl>
                                      </p:cBhvr>
                                    </p:animEffect>
                                    <p:set>
                                      <p:cBhvr>
                                        <p:cTn id="31" dur="1" fill="hold">
                                          <p:stCondLst>
                                            <p:cond delay="499"/>
                                          </p:stCondLst>
                                        </p:cTn>
                                        <p:tgtEl>
                                          <p:spTgt spid="681081"/>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81083"/>
                                        </p:tgtEl>
                                      </p:cBhvr>
                                    </p:animEffect>
                                    <p:set>
                                      <p:cBhvr>
                                        <p:cTn id="34" dur="1" fill="hold">
                                          <p:stCondLst>
                                            <p:cond delay="499"/>
                                          </p:stCondLst>
                                        </p:cTn>
                                        <p:tgtEl>
                                          <p:spTgt spid="681083"/>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81084"/>
                                        </p:tgtEl>
                                      </p:cBhvr>
                                    </p:animEffect>
                                    <p:set>
                                      <p:cBhvr>
                                        <p:cTn id="37" dur="1" fill="hold">
                                          <p:stCondLst>
                                            <p:cond delay="499"/>
                                          </p:stCondLst>
                                        </p:cTn>
                                        <p:tgtEl>
                                          <p:spTgt spid="681084"/>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1085"/>
                                        </p:tgtEl>
                                      </p:cBhvr>
                                    </p:animEffect>
                                    <p:set>
                                      <p:cBhvr>
                                        <p:cTn id="40" dur="1" fill="hold">
                                          <p:stCondLst>
                                            <p:cond delay="499"/>
                                          </p:stCondLst>
                                        </p:cTn>
                                        <p:tgtEl>
                                          <p:spTgt spid="681085"/>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81086"/>
                                        </p:tgtEl>
                                      </p:cBhvr>
                                    </p:animEffect>
                                    <p:set>
                                      <p:cBhvr>
                                        <p:cTn id="43" dur="1" fill="hold">
                                          <p:stCondLst>
                                            <p:cond delay="499"/>
                                          </p:stCondLst>
                                        </p:cTn>
                                        <p:tgtEl>
                                          <p:spTgt spid="681086"/>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1087"/>
                                        </p:tgtEl>
                                      </p:cBhvr>
                                    </p:animEffect>
                                    <p:set>
                                      <p:cBhvr>
                                        <p:cTn id="46" dur="1" fill="hold">
                                          <p:stCondLst>
                                            <p:cond delay="499"/>
                                          </p:stCondLst>
                                        </p:cTn>
                                        <p:tgtEl>
                                          <p:spTgt spid="681087"/>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81088"/>
                                        </p:tgtEl>
                                      </p:cBhvr>
                                    </p:animEffect>
                                    <p:set>
                                      <p:cBhvr>
                                        <p:cTn id="49" dur="1" fill="hold">
                                          <p:stCondLst>
                                            <p:cond delay="499"/>
                                          </p:stCondLst>
                                        </p:cTn>
                                        <p:tgtEl>
                                          <p:spTgt spid="681088"/>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81089"/>
                                        </p:tgtEl>
                                      </p:cBhvr>
                                    </p:animEffect>
                                    <p:set>
                                      <p:cBhvr>
                                        <p:cTn id="52" dur="1" fill="hold">
                                          <p:stCondLst>
                                            <p:cond delay="499"/>
                                          </p:stCondLst>
                                        </p:cTn>
                                        <p:tgtEl>
                                          <p:spTgt spid="681089"/>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81090"/>
                                        </p:tgtEl>
                                      </p:cBhvr>
                                    </p:animEffect>
                                    <p:set>
                                      <p:cBhvr>
                                        <p:cTn id="55" dur="1" fill="hold">
                                          <p:stCondLst>
                                            <p:cond delay="499"/>
                                          </p:stCondLst>
                                        </p:cTn>
                                        <p:tgtEl>
                                          <p:spTgt spid="681090"/>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81091"/>
                                        </p:tgtEl>
                                      </p:cBhvr>
                                    </p:animEffect>
                                    <p:set>
                                      <p:cBhvr>
                                        <p:cTn id="58" dur="1" fill="hold">
                                          <p:stCondLst>
                                            <p:cond delay="499"/>
                                          </p:stCondLst>
                                        </p:cTn>
                                        <p:tgtEl>
                                          <p:spTgt spid="681091"/>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681092"/>
                                        </p:tgtEl>
                                      </p:cBhvr>
                                    </p:animEffect>
                                    <p:set>
                                      <p:cBhvr>
                                        <p:cTn id="61" dur="1" fill="hold">
                                          <p:stCondLst>
                                            <p:cond delay="499"/>
                                          </p:stCondLst>
                                        </p:cTn>
                                        <p:tgtEl>
                                          <p:spTgt spid="681092"/>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1093"/>
                                        </p:tgtEl>
                                      </p:cBhvr>
                                    </p:animEffect>
                                    <p:set>
                                      <p:cBhvr>
                                        <p:cTn id="64" dur="1" fill="hold">
                                          <p:stCondLst>
                                            <p:cond delay="499"/>
                                          </p:stCondLst>
                                        </p:cTn>
                                        <p:tgtEl>
                                          <p:spTgt spid="681093"/>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81094"/>
                                        </p:tgtEl>
                                      </p:cBhvr>
                                    </p:animEffect>
                                    <p:set>
                                      <p:cBhvr>
                                        <p:cTn id="67" dur="1" fill="hold">
                                          <p:stCondLst>
                                            <p:cond delay="499"/>
                                          </p:stCondLst>
                                        </p:cTn>
                                        <p:tgtEl>
                                          <p:spTgt spid="681094"/>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81095"/>
                                        </p:tgtEl>
                                      </p:cBhvr>
                                    </p:animEffect>
                                    <p:set>
                                      <p:cBhvr>
                                        <p:cTn id="70" dur="1" fill="hold">
                                          <p:stCondLst>
                                            <p:cond delay="499"/>
                                          </p:stCondLst>
                                        </p:cTn>
                                        <p:tgtEl>
                                          <p:spTgt spid="681095"/>
                                        </p:tgtEl>
                                        <p:attrNameLst>
                                          <p:attrName>style.visibility</p:attrName>
                                        </p:attrNameLst>
                                      </p:cBhvr>
                                      <p:to>
                                        <p:strVal val="hidden"/>
                                      </p:to>
                                    </p:set>
                                  </p:childTnLst>
                                </p:cTn>
                              </p:par>
                              <p:par>
                                <p:cTn id="71" presetID="9" presetClass="exit" presetSubtype="0" fill="hold" grpId="0" nodeType="withEffect">
                                  <p:stCondLst>
                                    <p:cond delay="0"/>
                                  </p:stCondLst>
                                  <p:childTnLst>
                                    <p:animEffect transition="out" filter="dissolve">
                                      <p:cBhvr>
                                        <p:cTn id="72" dur="500"/>
                                        <p:tgtEl>
                                          <p:spTgt spid="681096"/>
                                        </p:tgtEl>
                                      </p:cBhvr>
                                    </p:animEffect>
                                    <p:set>
                                      <p:cBhvr>
                                        <p:cTn id="73" dur="1" fill="hold">
                                          <p:stCondLst>
                                            <p:cond delay="499"/>
                                          </p:stCondLst>
                                        </p:cTn>
                                        <p:tgtEl>
                                          <p:spTgt spid="681096"/>
                                        </p:tgtEl>
                                        <p:attrNameLst>
                                          <p:attrName>style.visibility</p:attrName>
                                        </p:attrNameLst>
                                      </p:cBhvr>
                                      <p:to>
                                        <p:strVal val="hidden"/>
                                      </p:to>
                                    </p:set>
                                  </p:childTnLst>
                                </p:cTn>
                              </p:par>
                              <p:par>
                                <p:cTn id="74" presetID="9" presetClass="exit" presetSubtype="0" fill="hold" grpId="0" nodeType="withEffect">
                                  <p:stCondLst>
                                    <p:cond delay="0"/>
                                  </p:stCondLst>
                                  <p:childTnLst>
                                    <p:animEffect transition="out" filter="dissolve">
                                      <p:cBhvr>
                                        <p:cTn id="75" dur="500"/>
                                        <p:tgtEl>
                                          <p:spTgt spid="681097"/>
                                        </p:tgtEl>
                                      </p:cBhvr>
                                    </p:animEffect>
                                    <p:set>
                                      <p:cBhvr>
                                        <p:cTn id="76" dur="1" fill="hold">
                                          <p:stCondLst>
                                            <p:cond delay="499"/>
                                          </p:stCondLst>
                                        </p:cTn>
                                        <p:tgtEl>
                                          <p:spTgt spid="681097"/>
                                        </p:tgtEl>
                                        <p:attrNameLst>
                                          <p:attrName>style.visibility</p:attrName>
                                        </p:attrNameLst>
                                      </p:cBhvr>
                                      <p:to>
                                        <p:strVal val="hidden"/>
                                      </p:to>
                                    </p:set>
                                  </p:childTnLst>
                                </p:cTn>
                              </p:par>
                              <p:par>
                                <p:cTn id="77" presetID="9" presetClass="exit" presetSubtype="0" fill="hold" nodeType="withEffect">
                                  <p:stCondLst>
                                    <p:cond delay="0"/>
                                  </p:stCondLst>
                                  <p:childTnLst>
                                    <p:animEffect transition="out" filter="dissolve">
                                      <p:cBhvr>
                                        <p:cTn id="78" dur="500"/>
                                        <p:tgtEl>
                                          <p:spTgt spid="681098"/>
                                        </p:tgtEl>
                                      </p:cBhvr>
                                    </p:animEffect>
                                    <p:set>
                                      <p:cBhvr>
                                        <p:cTn id="79" dur="1" fill="hold">
                                          <p:stCondLst>
                                            <p:cond delay="499"/>
                                          </p:stCondLst>
                                        </p:cTn>
                                        <p:tgtEl>
                                          <p:spTgt spid="681098"/>
                                        </p:tgtEl>
                                        <p:attrNameLst>
                                          <p:attrName>style.visibility</p:attrName>
                                        </p:attrNameLst>
                                      </p:cBhvr>
                                      <p:to>
                                        <p:strVal val="hidden"/>
                                      </p:to>
                                    </p:set>
                                  </p:childTnLst>
                                </p:cTn>
                              </p:par>
                              <p:par>
                                <p:cTn id="80" presetID="9" presetClass="exit" presetSubtype="0" fill="hold" grpId="0" nodeType="withEffect">
                                  <p:stCondLst>
                                    <p:cond delay="0"/>
                                  </p:stCondLst>
                                  <p:childTnLst>
                                    <p:animEffect transition="out" filter="dissolve">
                                      <p:cBhvr>
                                        <p:cTn id="81" dur="500"/>
                                        <p:tgtEl>
                                          <p:spTgt spid="681099"/>
                                        </p:tgtEl>
                                      </p:cBhvr>
                                    </p:animEffect>
                                    <p:set>
                                      <p:cBhvr>
                                        <p:cTn id="82" dur="1" fill="hold">
                                          <p:stCondLst>
                                            <p:cond delay="499"/>
                                          </p:stCondLst>
                                        </p:cTn>
                                        <p:tgtEl>
                                          <p:spTgt spid="681099"/>
                                        </p:tgtEl>
                                        <p:attrNameLst>
                                          <p:attrName>style.visibility</p:attrName>
                                        </p:attrNameLst>
                                      </p:cBhvr>
                                      <p:to>
                                        <p:strVal val="hidden"/>
                                      </p:to>
                                    </p:set>
                                  </p:childTnLst>
                                </p:cTn>
                              </p:par>
                              <p:par>
                                <p:cTn id="83" presetID="9" presetClass="exit" presetSubtype="0" fill="hold" grpId="0" nodeType="withEffect">
                                  <p:stCondLst>
                                    <p:cond delay="0"/>
                                  </p:stCondLst>
                                  <p:childTnLst>
                                    <p:animEffect transition="out" filter="dissolve">
                                      <p:cBhvr>
                                        <p:cTn id="84" dur="500"/>
                                        <p:tgtEl>
                                          <p:spTgt spid="681100"/>
                                        </p:tgtEl>
                                      </p:cBhvr>
                                    </p:animEffect>
                                    <p:set>
                                      <p:cBhvr>
                                        <p:cTn id="85" dur="1" fill="hold">
                                          <p:stCondLst>
                                            <p:cond delay="499"/>
                                          </p:stCondLst>
                                        </p:cTn>
                                        <p:tgtEl>
                                          <p:spTgt spid="681100"/>
                                        </p:tgtEl>
                                        <p:attrNameLst>
                                          <p:attrName>style.visibility</p:attrName>
                                        </p:attrNameLst>
                                      </p:cBhvr>
                                      <p:to>
                                        <p:strVal val="hidden"/>
                                      </p:to>
                                    </p:set>
                                  </p:childTnLst>
                                </p:cTn>
                              </p:par>
                              <p:par>
                                <p:cTn id="86" presetID="9" presetClass="exit" presetSubtype="0" fill="hold" nodeType="withEffect">
                                  <p:stCondLst>
                                    <p:cond delay="0"/>
                                  </p:stCondLst>
                                  <p:childTnLst>
                                    <p:animEffect transition="out" filter="dissolve">
                                      <p:cBhvr>
                                        <p:cTn id="87" dur="500"/>
                                        <p:tgtEl>
                                          <p:spTgt spid="681101"/>
                                        </p:tgtEl>
                                      </p:cBhvr>
                                    </p:animEffect>
                                    <p:set>
                                      <p:cBhvr>
                                        <p:cTn id="88" dur="1" fill="hold">
                                          <p:stCondLst>
                                            <p:cond delay="499"/>
                                          </p:stCondLst>
                                        </p:cTn>
                                        <p:tgtEl>
                                          <p:spTgt spid="681101"/>
                                        </p:tgtEl>
                                        <p:attrNameLst>
                                          <p:attrName>style.visibility</p:attrName>
                                        </p:attrNameLst>
                                      </p:cBhvr>
                                      <p:to>
                                        <p:strVal val="hidden"/>
                                      </p:to>
                                    </p:set>
                                  </p:childTnLst>
                                </p:cTn>
                              </p:par>
                              <p:par>
                                <p:cTn id="89" presetID="9" presetClass="exit" presetSubtype="0" fill="hold" grpId="0" nodeType="withEffect">
                                  <p:stCondLst>
                                    <p:cond delay="0"/>
                                  </p:stCondLst>
                                  <p:childTnLst>
                                    <p:animEffect transition="out" filter="dissolve">
                                      <p:cBhvr>
                                        <p:cTn id="90" dur="500"/>
                                        <p:tgtEl>
                                          <p:spTgt spid="681102"/>
                                        </p:tgtEl>
                                      </p:cBhvr>
                                    </p:animEffect>
                                    <p:set>
                                      <p:cBhvr>
                                        <p:cTn id="91" dur="1" fill="hold">
                                          <p:stCondLst>
                                            <p:cond delay="499"/>
                                          </p:stCondLst>
                                        </p:cTn>
                                        <p:tgtEl>
                                          <p:spTgt spid="681102"/>
                                        </p:tgtEl>
                                        <p:attrNameLst>
                                          <p:attrName>style.visibility</p:attrName>
                                        </p:attrNameLst>
                                      </p:cBhvr>
                                      <p:to>
                                        <p:strVal val="hidden"/>
                                      </p:to>
                                    </p:set>
                                  </p:childTnLst>
                                </p:cTn>
                              </p:par>
                              <p:par>
                                <p:cTn id="92" presetID="9" presetClass="exit" presetSubtype="0" fill="hold" nodeType="withEffect">
                                  <p:stCondLst>
                                    <p:cond delay="0"/>
                                  </p:stCondLst>
                                  <p:childTnLst>
                                    <p:animEffect transition="out" filter="dissolve">
                                      <p:cBhvr>
                                        <p:cTn id="93" dur="500"/>
                                        <p:tgtEl>
                                          <p:spTgt spid="681103"/>
                                        </p:tgtEl>
                                      </p:cBhvr>
                                    </p:animEffect>
                                    <p:set>
                                      <p:cBhvr>
                                        <p:cTn id="94" dur="1" fill="hold">
                                          <p:stCondLst>
                                            <p:cond delay="499"/>
                                          </p:stCondLst>
                                        </p:cTn>
                                        <p:tgtEl>
                                          <p:spTgt spid="681103"/>
                                        </p:tgtEl>
                                        <p:attrNameLst>
                                          <p:attrName>style.visibility</p:attrName>
                                        </p:attrNameLst>
                                      </p:cBhvr>
                                      <p:to>
                                        <p:strVal val="hidden"/>
                                      </p:to>
                                    </p:set>
                                  </p:childTnLst>
                                </p:cTn>
                              </p:par>
                              <p:par>
                                <p:cTn id="95" presetID="9" presetClass="entr" presetSubtype="0" fill="hold" grpId="0" nodeType="withEffect">
                                  <p:stCondLst>
                                    <p:cond delay="0"/>
                                  </p:stCondLst>
                                  <p:childTnLst>
                                    <p:set>
                                      <p:cBhvr>
                                        <p:cTn id="96" dur="1" fill="hold">
                                          <p:stCondLst>
                                            <p:cond delay="0"/>
                                          </p:stCondLst>
                                        </p:cTn>
                                        <p:tgtEl>
                                          <p:spTgt spid="681107"/>
                                        </p:tgtEl>
                                        <p:attrNameLst>
                                          <p:attrName>style.visibility</p:attrName>
                                        </p:attrNameLst>
                                      </p:cBhvr>
                                      <p:to>
                                        <p:strVal val="visible"/>
                                      </p:to>
                                    </p:set>
                                    <p:animEffect transition="in" filter="dissolve">
                                      <p:cBhvr>
                                        <p:cTn id="97" dur="500"/>
                                        <p:tgtEl>
                                          <p:spTgt spid="6811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1108"/>
                                        </p:tgtEl>
                                        <p:attrNameLst>
                                          <p:attrName>style.visibility</p:attrName>
                                        </p:attrNameLst>
                                      </p:cBhvr>
                                      <p:to>
                                        <p:strVal val="visible"/>
                                      </p:to>
                                    </p:set>
                                    <p:animEffect transition="in" filter="dissolve">
                                      <p:cBhvr>
                                        <p:cTn id="100" dur="500"/>
                                        <p:tgtEl>
                                          <p:spTgt spid="6811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1109"/>
                                        </p:tgtEl>
                                        <p:attrNameLst>
                                          <p:attrName>style.visibility</p:attrName>
                                        </p:attrNameLst>
                                      </p:cBhvr>
                                      <p:to>
                                        <p:strVal val="visible"/>
                                      </p:to>
                                    </p:set>
                                    <p:animEffect transition="in" filter="dissolve">
                                      <p:cBhvr>
                                        <p:cTn id="103" dur="500"/>
                                        <p:tgtEl>
                                          <p:spTgt spid="6811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81110"/>
                                        </p:tgtEl>
                                        <p:attrNameLst>
                                          <p:attrName>style.visibility</p:attrName>
                                        </p:attrNameLst>
                                      </p:cBhvr>
                                      <p:to>
                                        <p:strVal val="visible"/>
                                      </p:to>
                                    </p:set>
                                    <p:animEffect transition="in" filter="dissolve">
                                      <p:cBhvr>
                                        <p:cTn id="106" dur="500"/>
                                        <p:tgtEl>
                                          <p:spTgt spid="6811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1111"/>
                                        </p:tgtEl>
                                        <p:attrNameLst>
                                          <p:attrName>style.visibility</p:attrName>
                                        </p:attrNameLst>
                                      </p:cBhvr>
                                      <p:to>
                                        <p:strVal val="visible"/>
                                      </p:to>
                                    </p:set>
                                    <p:animEffect transition="in" filter="dissolve">
                                      <p:cBhvr>
                                        <p:cTn id="109" dur="500"/>
                                        <p:tgtEl>
                                          <p:spTgt spid="6811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81112"/>
                                        </p:tgtEl>
                                        <p:attrNameLst>
                                          <p:attrName>style.visibility</p:attrName>
                                        </p:attrNameLst>
                                      </p:cBhvr>
                                      <p:to>
                                        <p:strVal val="visible"/>
                                      </p:to>
                                    </p:set>
                                    <p:animEffect transition="in" filter="dissolve">
                                      <p:cBhvr>
                                        <p:cTn id="112" dur="500"/>
                                        <p:tgtEl>
                                          <p:spTgt spid="6811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81113"/>
                                        </p:tgtEl>
                                        <p:attrNameLst>
                                          <p:attrName>style.visibility</p:attrName>
                                        </p:attrNameLst>
                                      </p:cBhvr>
                                      <p:to>
                                        <p:strVal val="visible"/>
                                      </p:to>
                                    </p:set>
                                    <p:animEffect transition="in" filter="dissolve">
                                      <p:cBhvr>
                                        <p:cTn id="115" dur="500"/>
                                        <p:tgtEl>
                                          <p:spTgt spid="681113"/>
                                        </p:tgtEl>
                                      </p:cBhvr>
                                    </p:animEffect>
                                  </p:childTnLst>
                                </p:cTn>
                              </p:par>
                              <p:par>
                                <p:cTn id="116" presetID="9" presetClass="entr" presetSubtype="0" fill="hold" nodeType="withEffect">
                                  <p:stCondLst>
                                    <p:cond delay="0"/>
                                  </p:stCondLst>
                                  <p:childTnLst>
                                    <p:set>
                                      <p:cBhvr>
                                        <p:cTn id="117" dur="1" fill="hold">
                                          <p:stCondLst>
                                            <p:cond delay="0"/>
                                          </p:stCondLst>
                                        </p:cTn>
                                        <p:tgtEl>
                                          <p:spTgt spid="681114"/>
                                        </p:tgtEl>
                                        <p:attrNameLst>
                                          <p:attrName>style.visibility</p:attrName>
                                        </p:attrNameLst>
                                      </p:cBhvr>
                                      <p:to>
                                        <p:strVal val="visible"/>
                                      </p:to>
                                    </p:set>
                                    <p:animEffect transition="in" filter="dissolve">
                                      <p:cBhvr>
                                        <p:cTn id="118" dur="500"/>
                                        <p:tgtEl>
                                          <p:spTgt spid="6811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1115"/>
                                        </p:tgtEl>
                                        <p:attrNameLst>
                                          <p:attrName>style.visibility</p:attrName>
                                        </p:attrNameLst>
                                      </p:cBhvr>
                                      <p:to>
                                        <p:strVal val="visible"/>
                                      </p:to>
                                    </p:set>
                                    <p:animEffect transition="in" filter="dissolve">
                                      <p:cBhvr>
                                        <p:cTn id="121" dur="500"/>
                                        <p:tgtEl>
                                          <p:spTgt spid="681115"/>
                                        </p:tgtEl>
                                      </p:cBhvr>
                                    </p:animEffect>
                                  </p:childTnLst>
                                </p:cTn>
                              </p:par>
                              <p:par>
                                <p:cTn id="122" presetID="9" presetClass="entr" presetSubtype="0" fill="hold" nodeType="withEffect">
                                  <p:stCondLst>
                                    <p:cond delay="0"/>
                                  </p:stCondLst>
                                  <p:childTnLst>
                                    <p:set>
                                      <p:cBhvr>
                                        <p:cTn id="123" dur="1" fill="hold">
                                          <p:stCondLst>
                                            <p:cond delay="0"/>
                                          </p:stCondLst>
                                        </p:cTn>
                                        <p:tgtEl>
                                          <p:spTgt spid="681116"/>
                                        </p:tgtEl>
                                        <p:attrNameLst>
                                          <p:attrName>style.visibility</p:attrName>
                                        </p:attrNameLst>
                                      </p:cBhvr>
                                      <p:to>
                                        <p:strVal val="visible"/>
                                      </p:to>
                                    </p:set>
                                    <p:animEffect transition="in" filter="dissolve">
                                      <p:cBhvr>
                                        <p:cTn id="124" dur="500"/>
                                        <p:tgtEl>
                                          <p:spTgt spid="68111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681117"/>
                                        </p:tgtEl>
                                        <p:attrNameLst>
                                          <p:attrName>style.visibility</p:attrName>
                                        </p:attrNameLst>
                                      </p:cBhvr>
                                      <p:to>
                                        <p:strVal val="visible"/>
                                      </p:to>
                                    </p:set>
                                    <p:animEffect transition="in" filter="dissolve">
                                      <p:cBhvr>
                                        <p:cTn id="127" dur="500"/>
                                        <p:tgtEl>
                                          <p:spTgt spid="681117"/>
                                        </p:tgtEl>
                                      </p:cBhvr>
                                    </p:animEffect>
                                  </p:childTnLst>
                                </p:cTn>
                              </p:par>
                              <p:par>
                                <p:cTn id="128" presetID="9" presetClass="entr" presetSubtype="0" fill="hold" nodeType="withEffect">
                                  <p:stCondLst>
                                    <p:cond delay="0"/>
                                  </p:stCondLst>
                                  <p:childTnLst>
                                    <p:set>
                                      <p:cBhvr>
                                        <p:cTn id="129" dur="1" fill="hold">
                                          <p:stCondLst>
                                            <p:cond delay="0"/>
                                          </p:stCondLst>
                                        </p:cTn>
                                        <p:tgtEl>
                                          <p:spTgt spid="681118"/>
                                        </p:tgtEl>
                                        <p:attrNameLst>
                                          <p:attrName>style.visibility</p:attrName>
                                        </p:attrNameLst>
                                      </p:cBhvr>
                                      <p:to>
                                        <p:strVal val="visible"/>
                                      </p:to>
                                    </p:set>
                                    <p:animEffect transition="in" filter="dissolve">
                                      <p:cBhvr>
                                        <p:cTn id="130" dur="500"/>
                                        <p:tgtEl>
                                          <p:spTgt spid="681118"/>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81119"/>
                                        </p:tgtEl>
                                        <p:attrNameLst>
                                          <p:attrName>style.visibility</p:attrName>
                                        </p:attrNameLst>
                                      </p:cBhvr>
                                      <p:to>
                                        <p:strVal val="visible"/>
                                      </p:to>
                                    </p:set>
                                    <p:animEffect transition="in" filter="dissolve">
                                      <p:cBhvr>
                                        <p:cTn id="133" dur="500"/>
                                        <p:tgtEl>
                                          <p:spTgt spid="681119"/>
                                        </p:tgtEl>
                                      </p:cBhvr>
                                    </p:animEffect>
                                  </p:childTnLst>
                                </p:cTn>
                              </p:par>
                              <p:par>
                                <p:cTn id="134" presetID="9" presetClass="entr" presetSubtype="0" fill="hold" nodeType="withEffect">
                                  <p:stCondLst>
                                    <p:cond delay="0"/>
                                  </p:stCondLst>
                                  <p:childTnLst>
                                    <p:set>
                                      <p:cBhvr>
                                        <p:cTn id="135" dur="1" fill="hold">
                                          <p:stCondLst>
                                            <p:cond delay="0"/>
                                          </p:stCondLst>
                                        </p:cTn>
                                        <p:tgtEl>
                                          <p:spTgt spid="681120"/>
                                        </p:tgtEl>
                                        <p:attrNameLst>
                                          <p:attrName>style.visibility</p:attrName>
                                        </p:attrNameLst>
                                      </p:cBhvr>
                                      <p:to>
                                        <p:strVal val="visible"/>
                                      </p:to>
                                    </p:set>
                                    <p:animEffect transition="in" filter="dissolve">
                                      <p:cBhvr>
                                        <p:cTn id="136" dur="500"/>
                                        <p:tgtEl>
                                          <p:spTgt spid="68112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81121"/>
                                        </p:tgtEl>
                                        <p:attrNameLst>
                                          <p:attrName>style.visibility</p:attrName>
                                        </p:attrNameLst>
                                      </p:cBhvr>
                                      <p:to>
                                        <p:strVal val="visible"/>
                                      </p:to>
                                    </p:set>
                                    <p:animEffect transition="in" filter="dissolve">
                                      <p:cBhvr>
                                        <p:cTn id="139" dur="500"/>
                                        <p:tgtEl>
                                          <p:spTgt spid="681121"/>
                                        </p:tgtEl>
                                      </p:cBhvr>
                                    </p:animEffect>
                                  </p:childTnLst>
                                </p:cTn>
                              </p:par>
                              <p:par>
                                <p:cTn id="140" presetID="9" presetClass="entr" presetSubtype="0" fill="hold" nodeType="withEffect">
                                  <p:stCondLst>
                                    <p:cond delay="0"/>
                                  </p:stCondLst>
                                  <p:childTnLst>
                                    <p:set>
                                      <p:cBhvr>
                                        <p:cTn id="141" dur="1" fill="hold">
                                          <p:stCondLst>
                                            <p:cond delay="0"/>
                                          </p:stCondLst>
                                        </p:cTn>
                                        <p:tgtEl>
                                          <p:spTgt spid="681122"/>
                                        </p:tgtEl>
                                        <p:attrNameLst>
                                          <p:attrName>style.visibility</p:attrName>
                                        </p:attrNameLst>
                                      </p:cBhvr>
                                      <p:to>
                                        <p:strVal val="visible"/>
                                      </p:to>
                                    </p:set>
                                    <p:animEffect transition="in" filter="dissolve">
                                      <p:cBhvr>
                                        <p:cTn id="142" dur="500"/>
                                        <p:tgtEl>
                                          <p:spTgt spid="68112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81123"/>
                                        </p:tgtEl>
                                        <p:attrNameLst>
                                          <p:attrName>style.visibility</p:attrName>
                                        </p:attrNameLst>
                                      </p:cBhvr>
                                      <p:to>
                                        <p:strVal val="visible"/>
                                      </p:to>
                                    </p:set>
                                    <p:animEffect transition="in" filter="dissolve">
                                      <p:cBhvr>
                                        <p:cTn id="145" dur="500"/>
                                        <p:tgtEl>
                                          <p:spTgt spid="681123"/>
                                        </p:tgtEl>
                                      </p:cBhvr>
                                    </p:animEffect>
                                  </p:childTnLst>
                                </p:cTn>
                              </p:par>
                              <p:par>
                                <p:cTn id="146" presetID="9" presetClass="entr" presetSubtype="0" fill="hold" nodeType="withEffect">
                                  <p:stCondLst>
                                    <p:cond delay="0"/>
                                  </p:stCondLst>
                                  <p:childTnLst>
                                    <p:set>
                                      <p:cBhvr>
                                        <p:cTn id="147" dur="1" fill="hold">
                                          <p:stCondLst>
                                            <p:cond delay="0"/>
                                          </p:stCondLst>
                                        </p:cTn>
                                        <p:tgtEl>
                                          <p:spTgt spid="681124"/>
                                        </p:tgtEl>
                                        <p:attrNameLst>
                                          <p:attrName>style.visibility</p:attrName>
                                        </p:attrNameLst>
                                      </p:cBhvr>
                                      <p:to>
                                        <p:strVal val="visible"/>
                                      </p:to>
                                    </p:set>
                                    <p:animEffect transition="in" filter="dissolve">
                                      <p:cBhvr>
                                        <p:cTn id="148" dur="500"/>
                                        <p:tgtEl>
                                          <p:spTgt spid="681124"/>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81125"/>
                                        </p:tgtEl>
                                        <p:attrNameLst>
                                          <p:attrName>style.visibility</p:attrName>
                                        </p:attrNameLst>
                                      </p:cBhvr>
                                      <p:to>
                                        <p:strVal val="visible"/>
                                      </p:to>
                                    </p:set>
                                    <p:animEffect transition="in" filter="dissolve">
                                      <p:cBhvr>
                                        <p:cTn id="151" dur="500"/>
                                        <p:tgtEl>
                                          <p:spTgt spid="681125"/>
                                        </p:tgtEl>
                                      </p:cBhvr>
                                    </p:animEffect>
                                  </p:childTnLst>
                                </p:cTn>
                              </p:par>
                              <p:par>
                                <p:cTn id="152" presetID="9" presetClass="entr" presetSubtype="0" fill="hold" nodeType="withEffect">
                                  <p:stCondLst>
                                    <p:cond delay="0"/>
                                  </p:stCondLst>
                                  <p:childTnLst>
                                    <p:set>
                                      <p:cBhvr>
                                        <p:cTn id="153" dur="1" fill="hold">
                                          <p:stCondLst>
                                            <p:cond delay="0"/>
                                          </p:stCondLst>
                                        </p:cTn>
                                        <p:tgtEl>
                                          <p:spTgt spid="681126"/>
                                        </p:tgtEl>
                                        <p:attrNameLst>
                                          <p:attrName>style.visibility</p:attrName>
                                        </p:attrNameLst>
                                      </p:cBhvr>
                                      <p:to>
                                        <p:strVal val="visible"/>
                                      </p:to>
                                    </p:set>
                                    <p:animEffect transition="in" filter="dissolve">
                                      <p:cBhvr>
                                        <p:cTn id="154" dur="500"/>
                                        <p:tgtEl>
                                          <p:spTgt spid="681126"/>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681127"/>
                                        </p:tgtEl>
                                        <p:attrNameLst>
                                          <p:attrName>style.visibility</p:attrName>
                                        </p:attrNameLst>
                                      </p:cBhvr>
                                      <p:to>
                                        <p:strVal val="visible"/>
                                      </p:to>
                                    </p:set>
                                    <p:animEffect transition="in" filter="dissolve">
                                      <p:cBhvr>
                                        <p:cTn id="157" dur="500"/>
                                        <p:tgtEl>
                                          <p:spTgt spid="681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074" grpId="0"/>
      <p:bldP spid="681075" grpId="0"/>
      <p:bldP spid="681076" grpId="0"/>
      <p:bldP spid="681078" grpId="0"/>
      <p:bldP spid="681080" grpId="0"/>
      <p:bldP spid="681081" grpId="0"/>
      <p:bldP spid="681083" grpId="0"/>
      <p:bldP spid="681084" grpId="0"/>
      <p:bldP spid="681085" grpId="0"/>
      <p:bldP spid="681086" grpId="0"/>
      <p:bldP spid="681087" grpId="0"/>
      <p:bldP spid="681088" grpId="0"/>
      <p:bldP spid="681089" grpId="0"/>
      <p:bldP spid="681092" grpId="0"/>
      <p:bldP spid="681093" grpId="0"/>
      <p:bldP spid="681096" grpId="0"/>
      <p:bldP spid="681097" grpId="0"/>
      <p:bldP spid="681099" grpId="0"/>
      <p:bldP spid="681100" grpId="0"/>
      <p:bldP spid="681102" grpId="0"/>
      <p:bldP spid="681107" grpId="0"/>
      <p:bldP spid="681108" grpId="0"/>
      <p:bldP spid="681109" grpId="0"/>
      <p:bldP spid="681110" grpId="0"/>
      <p:bldP spid="681111" grpId="0"/>
      <p:bldP spid="681112" grpId="0"/>
      <p:bldP spid="681113" grpId="0"/>
      <p:bldP spid="681115" grpId="0"/>
      <p:bldP spid="681117" grpId="0"/>
      <p:bldP spid="681119" grpId="0"/>
      <p:bldP spid="681121" grpId="0"/>
      <p:bldP spid="681123" grpId="0"/>
      <p:bldP spid="681125" grpId="0"/>
      <p:bldP spid="6811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To understand the implementation of quick sort algorithm, consider an unsorted list of numbers stored in an array. </a:t>
            </a:r>
            <a:endParaRPr lang="en-US" altLang="en-US" sz="2000" b="1">
              <a:solidFill>
                <a:schemeClr val="accent2"/>
              </a:solidFill>
            </a:endParaRPr>
          </a:p>
        </p:txBody>
      </p:sp>
      <p:sp>
        <p:nvSpPr>
          <p:cNvPr id="27648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276501" name="AutoShape 21"/>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02" name="Text Box 22"/>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276503" name="Text Box 23"/>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276504" name="Text Box 24"/>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276505" name="Text Box 25"/>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276506" name="Text Box 26"/>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276507" name="Text Box 27"/>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276508" name="Line 28"/>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9" name="Line 29"/>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0" name="Line 30"/>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1" name="Line 31"/>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2" name="Text Box 32"/>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276513" name="Text Box 33"/>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276514" name="Text Box 34"/>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276515" name="Text Box 35"/>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276516" name="Text Box 36"/>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276517" name="Line 37"/>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8" name="Line 38"/>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9" name="Text Box 39"/>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276520" name="Text Box 40"/>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276521" name="Line 41"/>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2" name="Text Box 42"/>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276523" name="Text Box 43"/>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276524" name="Text Box 44"/>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276525" name="Text Box 45"/>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dissolve">
                                      <p:cBhvr>
                                        <p:cTn id="7" dur="500"/>
                                        <p:tgtEl>
                                          <p:spTgt spid="276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501"/>
                                        </p:tgtEl>
                                        <p:attrNameLst>
                                          <p:attrName>style.visibility</p:attrName>
                                        </p:attrNameLst>
                                      </p:cBhvr>
                                      <p:to>
                                        <p:strVal val="visible"/>
                                      </p:to>
                                    </p:set>
                                    <p:animEffect transition="in" filter="dissolve">
                                      <p:cBhvr>
                                        <p:cTn id="12" dur="500"/>
                                        <p:tgtEl>
                                          <p:spTgt spid="27650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2"/>
                                        </p:tgtEl>
                                        <p:attrNameLst>
                                          <p:attrName>style.visibility</p:attrName>
                                        </p:attrNameLst>
                                      </p:cBhvr>
                                      <p:to>
                                        <p:strVal val="visible"/>
                                      </p:to>
                                    </p:set>
                                    <p:animEffect transition="in" filter="dissolve">
                                      <p:cBhvr>
                                        <p:cTn id="15" dur="500"/>
                                        <p:tgtEl>
                                          <p:spTgt spid="2765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6503"/>
                                        </p:tgtEl>
                                        <p:attrNameLst>
                                          <p:attrName>style.visibility</p:attrName>
                                        </p:attrNameLst>
                                      </p:cBhvr>
                                      <p:to>
                                        <p:strVal val="visible"/>
                                      </p:to>
                                    </p:set>
                                    <p:animEffect transition="in" filter="dissolve">
                                      <p:cBhvr>
                                        <p:cTn id="18" dur="500"/>
                                        <p:tgtEl>
                                          <p:spTgt spid="2765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6504"/>
                                        </p:tgtEl>
                                        <p:attrNameLst>
                                          <p:attrName>style.visibility</p:attrName>
                                        </p:attrNameLst>
                                      </p:cBhvr>
                                      <p:to>
                                        <p:strVal val="visible"/>
                                      </p:to>
                                    </p:set>
                                    <p:animEffect transition="in" filter="dissolve">
                                      <p:cBhvr>
                                        <p:cTn id="21" dur="500"/>
                                        <p:tgtEl>
                                          <p:spTgt spid="27650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6505"/>
                                        </p:tgtEl>
                                        <p:attrNameLst>
                                          <p:attrName>style.visibility</p:attrName>
                                        </p:attrNameLst>
                                      </p:cBhvr>
                                      <p:to>
                                        <p:strVal val="visible"/>
                                      </p:to>
                                    </p:set>
                                    <p:animEffect transition="in" filter="dissolve">
                                      <p:cBhvr>
                                        <p:cTn id="24" dur="500"/>
                                        <p:tgtEl>
                                          <p:spTgt spid="27650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6506"/>
                                        </p:tgtEl>
                                        <p:attrNameLst>
                                          <p:attrName>style.visibility</p:attrName>
                                        </p:attrNameLst>
                                      </p:cBhvr>
                                      <p:to>
                                        <p:strVal val="visible"/>
                                      </p:to>
                                    </p:set>
                                    <p:animEffect transition="in" filter="dissolve">
                                      <p:cBhvr>
                                        <p:cTn id="27" dur="500"/>
                                        <p:tgtEl>
                                          <p:spTgt spid="2765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6507"/>
                                        </p:tgtEl>
                                        <p:attrNameLst>
                                          <p:attrName>style.visibility</p:attrName>
                                        </p:attrNameLst>
                                      </p:cBhvr>
                                      <p:to>
                                        <p:strVal val="visible"/>
                                      </p:to>
                                    </p:set>
                                    <p:animEffect transition="in" filter="dissolve">
                                      <p:cBhvr>
                                        <p:cTn id="30" dur="500"/>
                                        <p:tgtEl>
                                          <p:spTgt spid="276507"/>
                                        </p:tgtEl>
                                      </p:cBhvr>
                                    </p:animEffect>
                                  </p:childTnLst>
                                </p:cTn>
                              </p:par>
                              <p:par>
                                <p:cTn id="31" presetID="9" presetClass="entr" presetSubtype="0" fill="hold" nodeType="withEffect">
                                  <p:stCondLst>
                                    <p:cond delay="0"/>
                                  </p:stCondLst>
                                  <p:childTnLst>
                                    <p:set>
                                      <p:cBhvr>
                                        <p:cTn id="32" dur="1" fill="hold">
                                          <p:stCondLst>
                                            <p:cond delay="0"/>
                                          </p:stCondLst>
                                        </p:cTn>
                                        <p:tgtEl>
                                          <p:spTgt spid="276508"/>
                                        </p:tgtEl>
                                        <p:attrNameLst>
                                          <p:attrName>style.visibility</p:attrName>
                                        </p:attrNameLst>
                                      </p:cBhvr>
                                      <p:to>
                                        <p:strVal val="visible"/>
                                      </p:to>
                                    </p:set>
                                    <p:animEffect transition="in" filter="dissolve">
                                      <p:cBhvr>
                                        <p:cTn id="33" dur="500"/>
                                        <p:tgtEl>
                                          <p:spTgt spid="276508"/>
                                        </p:tgtEl>
                                      </p:cBhvr>
                                    </p:animEffect>
                                  </p:childTnLst>
                                </p:cTn>
                              </p:par>
                              <p:par>
                                <p:cTn id="34" presetID="9" presetClass="entr" presetSubtype="0" fill="hold" nodeType="withEffect">
                                  <p:stCondLst>
                                    <p:cond delay="0"/>
                                  </p:stCondLst>
                                  <p:childTnLst>
                                    <p:set>
                                      <p:cBhvr>
                                        <p:cTn id="35" dur="1" fill="hold">
                                          <p:stCondLst>
                                            <p:cond delay="0"/>
                                          </p:stCondLst>
                                        </p:cTn>
                                        <p:tgtEl>
                                          <p:spTgt spid="276509"/>
                                        </p:tgtEl>
                                        <p:attrNameLst>
                                          <p:attrName>style.visibility</p:attrName>
                                        </p:attrNameLst>
                                      </p:cBhvr>
                                      <p:to>
                                        <p:strVal val="visible"/>
                                      </p:to>
                                    </p:set>
                                    <p:animEffect transition="in" filter="dissolve">
                                      <p:cBhvr>
                                        <p:cTn id="36" dur="500"/>
                                        <p:tgtEl>
                                          <p:spTgt spid="276509"/>
                                        </p:tgtEl>
                                      </p:cBhvr>
                                    </p:animEffect>
                                  </p:childTnLst>
                                </p:cTn>
                              </p:par>
                              <p:par>
                                <p:cTn id="37" presetID="9" presetClass="entr" presetSubtype="0" fill="hold" nodeType="withEffect">
                                  <p:stCondLst>
                                    <p:cond delay="0"/>
                                  </p:stCondLst>
                                  <p:childTnLst>
                                    <p:set>
                                      <p:cBhvr>
                                        <p:cTn id="38" dur="1" fill="hold">
                                          <p:stCondLst>
                                            <p:cond delay="0"/>
                                          </p:stCondLst>
                                        </p:cTn>
                                        <p:tgtEl>
                                          <p:spTgt spid="276510"/>
                                        </p:tgtEl>
                                        <p:attrNameLst>
                                          <p:attrName>style.visibility</p:attrName>
                                        </p:attrNameLst>
                                      </p:cBhvr>
                                      <p:to>
                                        <p:strVal val="visible"/>
                                      </p:to>
                                    </p:set>
                                    <p:animEffect transition="in" filter="dissolve">
                                      <p:cBhvr>
                                        <p:cTn id="39" dur="500"/>
                                        <p:tgtEl>
                                          <p:spTgt spid="276510"/>
                                        </p:tgtEl>
                                      </p:cBhvr>
                                    </p:animEffect>
                                  </p:childTnLst>
                                </p:cTn>
                              </p:par>
                              <p:par>
                                <p:cTn id="40" presetID="9" presetClass="entr" presetSubtype="0" fill="hold" nodeType="withEffect">
                                  <p:stCondLst>
                                    <p:cond delay="0"/>
                                  </p:stCondLst>
                                  <p:childTnLst>
                                    <p:set>
                                      <p:cBhvr>
                                        <p:cTn id="41" dur="1" fill="hold">
                                          <p:stCondLst>
                                            <p:cond delay="0"/>
                                          </p:stCondLst>
                                        </p:cTn>
                                        <p:tgtEl>
                                          <p:spTgt spid="276511"/>
                                        </p:tgtEl>
                                        <p:attrNameLst>
                                          <p:attrName>style.visibility</p:attrName>
                                        </p:attrNameLst>
                                      </p:cBhvr>
                                      <p:to>
                                        <p:strVal val="visible"/>
                                      </p:to>
                                    </p:set>
                                    <p:animEffect transition="in" filter="dissolve">
                                      <p:cBhvr>
                                        <p:cTn id="42" dur="500"/>
                                        <p:tgtEl>
                                          <p:spTgt spid="27651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6512"/>
                                        </p:tgtEl>
                                        <p:attrNameLst>
                                          <p:attrName>style.visibility</p:attrName>
                                        </p:attrNameLst>
                                      </p:cBhvr>
                                      <p:to>
                                        <p:strVal val="visible"/>
                                      </p:to>
                                    </p:set>
                                    <p:animEffect transition="in" filter="dissolve">
                                      <p:cBhvr>
                                        <p:cTn id="45" dur="500"/>
                                        <p:tgtEl>
                                          <p:spTgt spid="27651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76513"/>
                                        </p:tgtEl>
                                        <p:attrNameLst>
                                          <p:attrName>style.visibility</p:attrName>
                                        </p:attrNameLst>
                                      </p:cBhvr>
                                      <p:to>
                                        <p:strVal val="visible"/>
                                      </p:to>
                                    </p:set>
                                    <p:animEffect transition="in" filter="dissolve">
                                      <p:cBhvr>
                                        <p:cTn id="48" dur="500"/>
                                        <p:tgtEl>
                                          <p:spTgt spid="27651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6514"/>
                                        </p:tgtEl>
                                        <p:attrNameLst>
                                          <p:attrName>style.visibility</p:attrName>
                                        </p:attrNameLst>
                                      </p:cBhvr>
                                      <p:to>
                                        <p:strVal val="visible"/>
                                      </p:to>
                                    </p:set>
                                    <p:animEffect transition="in" filter="dissolve">
                                      <p:cBhvr>
                                        <p:cTn id="51" dur="500"/>
                                        <p:tgtEl>
                                          <p:spTgt spid="27651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6515"/>
                                        </p:tgtEl>
                                        <p:attrNameLst>
                                          <p:attrName>style.visibility</p:attrName>
                                        </p:attrNameLst>
                                      </p:cBhvr>
                                      <p:to>
                                        <p:strVal val="visible"/>
                                      </p:to>
                                    </p:set>
                                    <p:animEffect transition="in" filter="dissolve">
                                      <p:cBhvr>
                                        <p:cTn id="54" dur="500"/>
                                        <p:tgtEl>
                                          <p:spTgt spid="27651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76516"/>
                                        </p:tgtEl>
                                        <p:attrNameLst>
                                          <p:attrName>style.visibility</p:attrName>
                                        </p:attrNameLst>
                                      </p:cBhvr>
                                      <p:to>
                                        <p:strVal val="visible"/>
                                      </p:to>
                                    </p:set>
                                    <p:animEffect transition="in" filter="dissolve">
                                      <p:cBhvr>
                                        <p:cTn id="57" dur="500"/>
                                        <p:tgtEl>
                                          <p:spTgt spid="276516"/>
                                        </p:tgtEl>
                                      </p:cBhvr>
                                    </p:animEffect>
                                  </p:childTnLst>
                                </p:cTn>
                              </p:par>
                              <p:par>
                                <p:cTn id="58" presetID="9" presetClass="entr" presetSubtype="0" fill="hold" nodeType="withEffect">
                                  <p:stCondLst>
                                    <p:cond delay="0"/>
                                  </p:stCondLst>
                                  <p:childTnLst>
                                    <p:set>
                                      <p:cBhvr>
                                        <p:cTn id="59" dur="1" fill="hold">
                                          <p:stCondLst>
                                            <p:cond delay="0"/>
                                          </p:stCondLst>
                                        </p:cTn>
                                        <p:tgtEl>
                                          <p:spTgt spid="276517"/>
                                        </p:tgtEl>
                                        <p:attrNameLst>
                                          <p:attrName>style.visibility</p:attrName>
                                        </p:attrNameLst>
                                      </p:cBhvr>
                                      <p:to>
                                        <p:strVal val="visible"/>
                                      </p:to>
                                    </p:set>
                                    <p:animEffect transition="in" filter="dissolve">
                                      <p:cBhvr>
                                        <p:cTn id="60" dur="500"/>
                                        <p:tgtEl>
                                          <p:spTgt spid="276517"/>
                                        </p:tgtEl>
                                      </p:cBhvr>
                                    </p:animEffect>
                                  </p:childTnLst>
                                </p:cTn>
                              </p:par>
                              <p:par>
                                <p:cTn id="61" presetID="9" presetClass="entr" presetSubtype="0" fill="hold" nodeType="withEffect">
                                  <p:stCondLst>
                                    <p:cond delay="0"/>
                                  </p:stCondLst>
                                  <p:childTnLst>
                                    <p:set>
                                      <p:cBhvr>
                                        <p:cTn id="62" dur="1" fill="hold">
                                          <p:stCondLst>
                                            <p:cond delay="0"/>
                                          </p:stCondLst>
                                        </p:cTn>
                                        <p:tgtEl>
                                          <p:spTgt spid="276518"/>
                                        </p:tgtEl>
                                        <p:attrNameLst>
                                          <p:attrName>style.visibility</p:attrName>
                                        </p:attrNameLst>
                                      </p:cBhvr>
                                      <p:to>
                                        <p:strVal val="visible"/>
                                      </p:to>
                                    </p:set>
                                    <p:animEffect transition="in" filter="dissolve">
                                      <p:cBhvr>
                                        <p:cTn id="63" dur="500"/>
                                        <p:tgtEl>
                                          <p:spTgt spid="27651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76519"/>
                                        </p:tgtEl>
                                        <p:attrNameLst>
                                          <p:attrName>style.visibility</p:attrName>
                                        </p:attrNameLst>
                                      </p:cBhvr>
                                      <p:to>
                                        <p:strVal val="visible"/>
                                      </p:to>
                                    </p:set>
                                    <p:animEffect transition="in" filter="dissolve">
                                      <p:cBhvr>
                                        <p:cTn id="66" dur="500"/>
                                        <p:tgtEl>
                                          <p:spTgt spid="27651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6520"/>
                                        </p:tgtEl>
                                        <p:attrNameLst>
                                          <p:attrName>style.visibility</p:attrName>
                                        </p:attrNameLst>
                                      </p:cBhvr>
                                      <p:to>
                                        <p:strVal val="visible"/>
                                      </p:to>
                                    </p:set>
                                    <p:animEffect transition="in" filter="dissolve">
                                      <p:cBhvr>
                                        <p:cTn id="69" dur="500"/>
                                        <p:tgtEl>
                                          <p:spTgt spid="276520"/>
                                        </p:tgtEl>
                                      </p:cBhvr>
                                    </p:animEffect>
                                  </p:childTnLst>
                                </p:cTn>
                              </p:par>
                              <p:par>
                                <p:cTn id="70" presetID="9" presetClass="entr" presetSubtype="0" fill="hold" nodeType="withEffect">
                                  <p:stCondLst>
                                    <p:cond delay="0"/>
                                  </p:stCondLst>
                                  <p:childTnLst>
                                    <p:set>
                                      <p:cBhvr>
                                        <p:cTn id="71" dur="1" fill="hold">
                                          <p:stCondLst>
                                            <p:cond delay="0"/>
                                          </p:stCondLst>
                                        </p:cTn>
                                        <p:tgtEl>
                                          <p:spTgt spid="276521"/>
                                        </p:tgtEl>
                                        <p:attrNameLst>
                                          <p:attrName>style.visibility</p:attrName>
                                        </p:attrNameLst>
                                      </p:cBhvr>
                                      <p:to>
                                        <p:strVal val="visible"/>
                                      </p:to>
                                    </p:set>
                                    <p:animEffect transition="in" filter="dissolve">
                                      <p:cBhvr>
                                        <p:cTn id="72" dur="500"/>
                                        <p:tgtEl>
                                          <p:spTgt spid="27652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76522"/>
                                        </p:tgtEl>
                                        <p:attrNameLst>
                                          <p:attrName>style.visibility</p:attrName>
                                        </p:attrNameLst>
                                      </p:cBhvr>
                                      <p:to>
                                        <p:strVal val="visible"/>
                                      </p:to>
                                    </p:set>
                                    <p:animEffect transition="in" filter="dissolve">
                                      <p:cBhvr>
                                        <p:cTn id="75" dur="500"/>
                                        <p:tgtEl>
                                          <p:spTgt spid="27652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76523"/>
                                        </p:tgtEl>
                                        <p:attrNameLst>
                                          <p:attrName>style.visibility</p:attrName>
                                        </p:attrNameLst>
                                      </p:cBhvr>
                                      <p:to>
                                        <p:strVal val="visible"/>
                                      </p:to>
                                    </p:set>
                                    <p:animEffect transition="in" filter="dissolve">
                                      <p:cBhvr>
                                        <p:cTn id="78" dur="500"/>
                                        <p:tgtEl>
                                          <p:spTgt spid="27652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6524"/>
                                        </p:tgtEl>
                                        <p:attrNameLst>
                                          <p:attrName>style.visibility</p:attrName>
                                        </p:attrNameLst>
                                      </p:cBhvr>
                                      <p:to>
                                        <p:strVal val="visible"/>
                                      </p:to>
                                    </p:set>
                                    <p:animEffect transition="in" filter="dissolve">
                                      <p:cBhvr>
                                        <p:cTn id="81" dur="500"/>
                                        <p:tgtEl>
                                          <p:spTgt spid="27652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6525"/>
                                        </p:tgtEl>
                                        <p:attrNameLst>
                                          <p:attrName>style.visibility</p:attrName>
                                        </p:attrNameLst>
                                      </p:cBhvr>
                                      <p:to>
                                        <p:strVal val="visible"/>
                                      </p:to>
                                    </p:set>
                                    <p:animEffect transition="in" filter="dissolve">
                                      <p:cBhvr>
                                        <p:cTn id="84" dur="500"/>
                                        <p:tgtEl>
                                          <p:spTgt spid="276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2" grpId="0"/>
      <p:bldP spid="276503" grpId="0"/>
      <p:bldP spid="276504" grpId="0"/>
      <p:bldP spid="276505" grpId="0"/>
      <p:bldP spid="276506" grpId="0"/>
      <p:bldP spid="276507" grpId="0"/>
      <p:bldP spid="276512" grpId="0"/>
      <p:bldP spid="276513" grpId="0"/>
      <p:bldP spid="276514" grpId="0"/>
      <p:bldP spid="276515" grpId="0"/>
      <p:bldP spid="276516" grpId="0"/>
      <p:bldP spid="276519" grpId="0"/>
      <p:bldP spid="276520" grpId="0"/>
      <p:bldP spid="276522" grpId="0"/>
      <p:bldP spid="276523" grpId="0"/>
      <p:bldP spid="276524" grpId="0"/>
      <p:bldP spid="2765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There is a single element left in each sublist.</a:t>
            </a:r>
          </a:p>
          <a:p>
            <a:pPr>
              <a:spcBef>
                <a:spcPct val="20000"/>
              </a:spcBef>
              <a:buFontTx/>
              <a:buBlip>
                <a:blip r:embed="rId3"/>
              </a:buBlip>
            </a:pPr>
            <a:r>
              <a:rPr lang="en-IN" altLang="en-US" sz="2000">
                <a:solidFill>
                  <a:schemeClr val="accent2"/>
                </a:solidFill>
              </a:rPr>
              <a:t>Sublists with one element require no sorting.</a:t>
            </a:r>
            <a:endParaRPr lang="en-US" altLang="en-US" sz="2000">
              <a:solidFill>
                <a:schemeClr val="accent2"/>
              </a:solidFill>
            </a:endParaRPr>
          </a:p>
        </p:txBody>
      </p:sp>
      <p:sp>
        <p:nvSpPr>
          <p:cNvPr id="68505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85061"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solidFill>
                  <a:srgbClr val="0033CC"/>
                </a:solidFill>
              </a:rPr>
              <a:t>arr</a:t>
            </a:r>
          </a:p>
        </p:txBody>
      </p:sp>
      <p:sp>
        <p:nvSpPr>
          <p:cNvPr id="685062" name="Text Box 6"/>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85064" name="Text Box 8"/>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5065" name="Text Box 9"/>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5066" name="Text Box 10"/>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5067" name="Text Box 11"/>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5068" name="Text Box 12"/>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5069" name="Text Box 13"/>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5070" name="Text Box 14"/>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5071" name="AutoShape 15"/>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72" name="Text Box 16"/>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5073" name="AutoShape 17"/>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74" name="Text Box 18"/>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5075" name="AutoShape 19"/>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76" name="Text Box 20"/>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5077" name="AutoShape 21"/>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78" name="Text Box 22"/>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5079" name="AutoShape 23"/>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80" name="Text Box 24"/>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5081" name="AutoShape 25"/>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82" name="Text Box 26"/>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5083" name="AutoShape 27"/>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084" name="Text Box 28"/>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5058">
                                            <p:txEl>
                                              <p:pRg st="0" end="0"/>
                                            </p:txEl>
                                          </p:spTgt>
                                        </p:tgtEl>
                                        <p:attrNameLst>
                                          <p:attrName>style.visibility</p:attrName>
                                        </p:attrNameLst>
                                      </p:cBhvr>
                                      <p:to>
                                        <p:strVal val="visible"/>
                                      </p:to>
                                    </p:set>
                                    <p:animEffect transition="in" filter="dissolve">
                                      <p:cBhvr>
                                        <p:cTn id="7" dur="500"/>
                                        <p:tgtEl>
                                          <p:spTgt spid="68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85058">
                                            <p:txEl>
                                              <p:pRg st="1" end="1"/>
                                            </p:txEl>
                                          </p:spTgt>
                                        </p:tgtEl>
                                        <p:attrNameLst>
                                          <p:attrName>style.visibility</p:attrName>
                                        </p:attrNameLst>
                                      </p:cBhvr>
                                      <p:to>
                                        <p:strVal val="visible"/>
                                      </p:to>
                                    </p:set>
                                    <p:animEffect transition="in" filter="dissolve">
                                      <p:cBhvr>
                                        <p:cTn id="12" dur="500"/>
                                        <p:tgtEl>
                                          <p:spTgt spid="6850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merging the sublists to obtain a sorted list.</a:t>
            </a:r>
          </a:p>
        </p:txBody>
      </p:sp>
      <p:sp>
        <p:nvSpPr>
          <p:cNvPr id="68710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87155" name="Text Box 51"/>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87158" name="Text Box 54"/>
          <p:cNvSpPr txBox="1">
            <a:spLocks noChangeArrowheads="1"/>
          </p:cNvSpPr>
          <p:nvPr/>
        </p:nvSpPr>
        <p:spPr bwMode="auto">
          <a:xfrm>
            <a:off x="3711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7159" name="Text Box 55"/>
          <p:cNvSpPr txBox="1">
            <a:spLocks noChangeArrowheads="1"/>
          </p:cNvSpPr>
          <p:nvPr/>
        </p:nvSpPr>
        <p:spPr bwMode="auto">
          <a:xfrm>
            <a:off x="29368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7160" name="Text Box 56"/>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7161" name="Text Box 57"/>
          <p:cNvSpPr txBox="1">
            <a:spLocks noChangeArrowheads="1"/>
          </p:cNvSpPr>
          <p:nvPr/>
        </p:nvSpPr>
        <p:spPr bwMode="auto">
          <a:xfrm>
            <a:off x="5248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7162" name="Text Box 58"/>
          <p:cNvSpPr txBox="1">
            <a:spLocks noChangeArrowheads="1"/>
          </p:cNvSpPr>
          <p:nvPr/>
        </p:nvSpPr>
        <p:spPr bwMode="auto">
          <a:xfrm>
            <a:off x="44735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7163" name="Text Box 59"/>
          <p:cNvSpPr txBox="1">
            <a:spLocks noChangeArrowheads="1"/>
          </p:cNvSpPr>
          <p:nvPr/>
        </p:nvSpPr>
        <p:spPr bwMode="auto">
          <a:xfrm>
            <a:off x="601662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7164" name="Text Box 60"/>
          <p:cNvSpPr txBox="1">
            <a:spLocks noChangeArrowheads="1"/>
          </p:cNvSpPr>
          <p:nvPr/>
        </p:nvSpPr>
        <p:spPr bwMode="auto">
          <a:xfrm>
            <a:off x="6784975" y="38084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7165" name="AutoShape 61"/>
          <p:cNvSpPr>
            <a:spLocks noChangeArrowheads="1"/>
          </p:cNvSpPr>
          <p:nvPr/>
        </p:nvSpPr>
        <p:spPr bwMode="auto">
          <a:xfrm>
            <a:off x="663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66" name="Text Box 62"/>
          <p:cNvSpPr txBox="1">
            <a:spLocks noChangeArrowheads="1"/>
          </p:cNvSpPr>
          <p:nvPr/>
        </p:nvSpPr>
        <p:spPr bwMode="auto">
          <a:xfrm>
            <a:off x="670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7167" name="AutoShape 63"/>
          <p:cNvSpPr>
            <a:spLocks noChangeArrowheads="1"/>
          </p:cNvSpPr>
          <p:nvPr/>
        </p:nvSpPr>
        <p:spPr bwMode="auto">
          <a:xfrm>
            <a:off x="587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68" name="Text Box 64"/>
          <p:cNvSpPr txBox="1">
            <a:spLocks noChangeArrowheads="1"/>
          </p:cNvSpPr>
          <p:nvPr/>
        </p:nvSpPr>
        <p:spPr bwMode="auto">
          <a:xfrm>
            <a:off x="594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7169" name="AutoShape 65"/>
          <p:cNvSpPr>
            <a:spLocks noChangeArrowheads="1"/>
          </p:cNvSpPr>
          <p:nvPr/>
        </p:nvSpPr>
        <p:spPr bwMode="auto">
          <a:xfrm>
            <a:off x="5108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70" name="Text Box 66"/>
          <p:cNvSpPr txBox="1">
            <a:spLocks noChangeArrowheads="1"/>
          </p:cNvSpPr>
          <p:nvPr/>
        </p:nvSpPr>
        <p:spPr bwMode="auto">
          <a:xfrm>
            <a:off x="5184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7171" name="AutoShape 67"/>
          <p:cNvSpPr>
            <a:spLocks noChangeArrowheads="1"/>
          </p:cNvSpPr>
          <p:nvPr/>
        </p:nvSpPr>
        <p:spPr bwMode="auto">
          <a:xfrm>
            <a:off x="4346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72" name="Text Box 68"/>
          <p:cNvSpPr txBox="1">
            <a:spLocks noChangeArrowheads="1"/>
          </p:cNvSpPr>
          <p:nvPr/>
        </p:nvSpPr>
        <p:spPr bwMode="auto">
          <a:xfrm>
            <a:off x="4422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7173" name="AutoShape 69"/>
          <p:cNvSpPr>
            <a:spLocks noChangeArrowheads="1"/>
          </p:cNvSpPr>
          <p:nvPr/>
        </p:nvSpPr>
        <p:spPr bwMode="auto">
          <a:xfrm>
            <a:off x="3584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74" name="Text Box 70"/>
          <p:cNvSpPr txBox="1">
            <a:spLocks noChangeArrowheads="1"/>
          </p:cNvSpPr>
          <p:nvPr/>
        </p:nvSpPr>
        <p:spPr bwMode="auto">
          <a:xfrm>
            <a:off x="3660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7175" name="AutoShape 71"/>
          <p:cNvSpPr>
            <a:spLocks noChangeArrowheads="1"/>
          </p:cNvSpPr>
          <p:nvPr/>
        </p:nvSpPr>
        <p:spPr bwMode="auto">
          <a:xfrm>
            <a:off x="2822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76" name="Text Box 72"/>
          <p:cNvSpPr txBox="1">
            <a:spLocks noChangeArrowheads="1"/>
          </p:cNvSpPr>
          <p:nvPr/>
        </p:nvSpPr>
        <p:spPr bwMode="auto">
          <a:xfrm>
            <a:off x="2898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7177" name="AutoShape 73"/>
          <p:cNvSpPr>
            <a:spLocks noChangeArrowheads="1"/>
          </p:cNvSpPr>
          <p:nvPr/>
        </p:nvSpPr>
        <p:spPr bwMode="auto">
          <a:xfrm>
            <a:off x="2060575" y="4125913"/>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78" name="Text Box 74"/>
          <p:cNvSpPr txBox="1">
            <a:spLocks noChangeArrowheads="1"/>
          </p:cNvSpPr>
          <p:nvPr/>
        </p:nvSpPr>
        <p:spPr bwMode="auto">
          <a:xfrm>
            <a:off x="2136775"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7180" name="Text Box 76"/>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7181" name="Text Box 77"/>
          <p:cNvSpPr txBox="1">
            <a:spLocks noChangeArrowheads="1"/>
          </p:cNvSpPr>
          <p:nvPr/>
        </p:nvSpPr>
        <p:spPr bwMode="auto">
          <a:xfrm>
            <a:off x="5248275"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7182" name="Text Box 78"/>
          <p:cNvSpPr txBox="1">
            <a:spLocks noChangeArrowheads="1"/>
          </p:cNvSpPr>
          <p:nvPr/>
        </p:nvSpPr>
        <p:spPr bwMode="auto">
          <a:xfrm>
            <a:off x="5964238" y="37973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7183" name="Text Box 79"/>
          <p:cNvSpPr txBox="1">
            <a:spLocks noChangeArrowheads="1"/>
          </p:cNvSpPr>
          <p:nvPr/>
        </p:nvSpPr>
        <p:spPr bwMode="auto">
          <a:xfrm>
            <a:off x="5894388"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7185" name="Text Box 81"/>
          <p:cNvSpPr txBox="1">
            <a:spLocks noChangeArrowheads="1"/>
          </p:cNvSpPr>
          <p:nvPr/>
        </p:nvSpPr>
        <p:spPr bwMode="auto">
          <a:xfrm>
            <a:off x="34940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7186" name="Text Box 82"/>
          <p:cNvSpPr txBox="1">
            <a:spLocks noChangeArrowheads="1"/>
          </p:cNvSpPr>
          <p:nvPr/>
        </p:nvSpPr>
        <p:spPr bwMode="auto">
          <a:xfrm>
            <a:off x="2732088"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7187" name="Text Box 83"/>
          <p:cNvSpPr txBox="1">
            <a:spLocks noChangeArrowheads="1"/>
          </p:cNvSpPr>
          <p:nvPr/>
        </p:nvSpPr>
        <p:spPr bwMode="auto">
          <a:xfrm>
            <a:off x="477678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7188" name="Text Box 84"/>
          <p:cNvSpPr txBox="1">
            <a:spLocks noChangeArrowheads="1"/>
          </p:cNvSpPr>
          <p:nvPr/>
        </p:nvSpPr>
        <p:spPr bwMode="auto">
          <a:xfrm>
            <a:off x="40274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7189" name="AutoShape 85"/>
          <p:cNvSpPr>
            <a:spLocks noChangeArrowheads="1"/>
          </p:cNvSpPr>
          <p:nvPr/>
        </p:nvSpPr>
        <p:spPr bwMode="auto">
          <a:xfrm>
            <a:off x="2033588" y="4125913"/>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90" name="Text Box 86"/>
          <p:cNvSpPr txBox="1">
            <a:spLocks noChangeArrowheads="1"/>
          </p:cNvSpPr>
          <p:nvPr/>
        </p:nvSpPr>
        <p:spPr bwMode="auto">
          <a:xfrm>
            <a:off x="2109788"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7191" name="Text Box 87"/>
          <p:cNvSpPr txBox="1">
            <a:spLocks noChangeArrowheads="1"/>
          </p:cNvSpPr>
          <p:nvPr/>
        </p:nvSpPr>
        <p:spPr bwMode="auto">
          <a:xfrm>
            <a:off x="2643188" y="42021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7192" name="AutoShape 88"/>
          <p:cNvSpPr>
            <a:spLocks noChangeArrowheads="1"/>
          </p:cNvSpPr>
          <p:nvPr/>
        </p:nvSpPr>
        <p:spPr bwMode="auto">
          <a:xfrm>
            <a:off x="3328988" y="4113213"/>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93" name="Text Box 89"/>
          <p:cNvSpPr txBox="1">
            <a:spLocks noChangeArrowheads="1"/>
          </p:cNvSpPr>
          <p:nvPr/>
        </p:nvSpPr>
        <p:spPr bwMode="auto">
          <a:xfrm>
            <a:off x="3405188"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7194" name="Text Box 90"/>
          <p:cNvSpPr txBox="1">
            <a:spLocks noChangeArrowheads="1"/>
          </p:cNvSpPr>
          <p:nvPr/>
        </p:nvSpPr>
        <p:spPr bwMode="auto">
          <a:xfrm>
            <a:off x="3938588"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7195" name="AutoShape 91"/>
          <p:cNvSpPr>
            <a:spLocks noChangeArrowheads="1"/>
          </p:cNvSpPr>
          <p:nvPr/>
        </p:nvSpPr>
        <p:spPr bwMode="auto">
          <a:xfrm>
            <a:off x="4624388" y="4114800"/>
            <a:ext cx="1090612"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96" name="Text Box 92"/>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7197" name="Text Box 93"/>
          <p:cNvSpPr txBox="1">
            <a:spLocks noChangeArrowheads="1"/>
          </p:cNvSpPr>
          <p:nvPr/>
        </p:nvSpPr>
        <p:spPr bwMode="auto">
          <a:xfrm>
            <a:off x="5233988"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7198" name="AutoShape 94"/>
          <p:cNvSpPr>
            <a:spLocks noChangeArrowheads="1"/>
          </p:cNvSpPr>
          <p:nvPr/>
        </p:nvSpPr>
        <p:spPr bwMode="auto">
          <a:xfrm>
            <a:off x="5867400" y="4114800"/>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199" name="Text Box 95"/>
          <p:cNvSpPr txBox="1">
            <a:spLocks noChangeArrowheads="1"/>
          </p:cNvSpPr>
          <p:nvPr/>
        </p:nvSpPr>
        <p:spPr bwMode="auto">
          <a:xfrm>
            <a:off x="5943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7200" name="Line 96"/>
          <p:cNvSpPr>
            <a:spLocks noChangeShapeType="1"/>
          </p:cNvSpPr>
          <p:nvPr/>
        </p:nvSpPr>
        <p:spPr bwMode="auto">
          <a:xfrm>
            <a:off x="3886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01" name="Line 97"/>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202" name="Line 98"/>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7106">
                                            <p:txEl>
                                              <p:pRg st="0" end="0"/>
                                            </p:txEl>
                                          </p:spTgt>
                                        </p:tgtEl>
                                        <p:attrNameLst>
                                          <p:attrName>style.visibility</p:attrName>
                                        </p:attrNameLst>
                                      </p:cBhvr>
                                      <p:to>
                                        <p:strVal val="visible"/>
                                      </p:to>
                                    </p:set>
                                    <p:animEffect transition="in" filter="dissolve">
                                      <p:cBhvr>
                                        <p:cTn id="7" dur="500"/>
                                        <p:tgtEl>
                                          <p:spTgt spid="687106">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7158"/>
                                        </p:tgtEl>
                                      </p:cBhvr>
                                    </p:animEffect>
                                    <p:set>
                                      <p:cBhvr>
                                        <p:cTn id="10" dur="1" fill="hold">
                                          <p:stCondLst>
                                            <p:cond delay="499"/>
                                          </p:stCondLst>
                                        </p:cTn>
                                        <p:tgtEl>
                                          <p:spTgt spid="68715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7159"/>
                                        </p:tgtEl>
                                      </p:cBhvr>
                                    </p:animEffect>
                                    <p:set>
                                      <p:cBhvr>
                                        <p:cTn id="13" dur="1" fill="hold">
                                          <p:stCondLst>
                                            <p:cond delay="499"/>
                                          </p:stCondLst>
                                        </p:cTn>
                                        <p:tgtEl>
                                          <p:spTgt spid="687159"/>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7160"/>
                                        </p:tgtEl>
                                      </p:cBhvr>
                                    </p:animEffect>
                                    <p:set>
                                      <p:cBhvr>
                                        <p:cTn id="16" dur="1" fill="hold">
                                          <p:stCondLst>
                                            <p:cond delay="499"/>
                                          </p:stCondLst>
                                        </p:cTn>
                                        <p:tgtEl>
                                          <p:spTgt spid="687160"/>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87161"/>
                                        </p:tgtEl>
                                      </p:cBhvr>
                                    </p:animEffect>
                                    <p:set>
                                      <p:cBhvr>
                                        <p:cTn id="19" dur="1" fill="hold">
                                          <p:stCondLst>
                                            <p:cond delay="499"/>
                                          </p:stCondLst>
                                        </p:cTn>
                                        <p:tgtEl>
                                          <p:spTgt spid="687161"/>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7162"/>
                                        </p:tgtEl>
                                      </p:cBhvr>
                                    </p:animEffect>
                                    <p:set>
                                      <p:cBhvr>
                                        <p:cTn id="22" dur="1" fill="hold">
                                          <p:stCondLst>
                                            <p:cond delay="499"/>
                                          </p:stCondLst>
                                        </p:cTn>
                                        <p:tgtEl>
                                          <p:spTgt spid="687162"/>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87163"/>
                                        </p:tgtEl>
                                      </p:cBhvr>
                                    </p:animEffect>
                                    <p:set>
                                      <p:cBhvr>
                                        <p:cTn id="25" dur="1" fill="hold">
                                          <p:stCondLst>
                                            <p:cond delay="499"/>
                                          </p:stCondLst>
                                        </p:cTn>
                                        <p:tgtEl>
                                          <p:spTgt spid="687163"/>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7164"/>
                                        </p:tgtEl>
                                      </p:cBhvr>
                                    </p:animEffect>
                                    <p:set>
                                      <p:cBhvr>
                                        <p:cTn id="28" dur="1" fill="hold">
                                          <p:stCondLst>
                                            <p:cond delay="499"/>
                                          </p:stCondLst>
                                        </p:cTn>
                                        <p:tgtEl>
                                          <p:spTgt spid="687164"/>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87165"/>
                                        </p:tgtEl>
                                      </p:cBhvr>
                                    </p:animEffect>
                                    <p:set>
                                      <p:cBhvr>
                                        <p:cTn id="31" dur="1" fill="hold">
                                          <p:stCondLst>
                                            <p:cond delay="499"/>
                                          </p:stCondLst>
                                        </p:cTn>
                                        <p:tgtEl>
                                          <p:spTgt spid="687165"/>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87166"/>
                                        </p:tgtEl>
                                      </p:cBhvr>
                                    </p:animEffect>
                                    <p:set>
                                      <p:cBhvr>
                                        <p:cTn id="34" dur="1" fill="hold">
                                          <p:stCondLst>
                                            <p:cond delay="499"/>
                                          </p:stCondLst>
                                        </p:cTn>
                                        <p:tgtEl>
                                          <p:spTgt spid="687166"/>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687167"/>
                                        </p:tgtEl>
                                      </p:cBhvr>
                                    </p:animEffect>
                                    <p:set>
                                      <p:cBhvr>
                                        <p:cTn id="37" dur="1" fill="hold">
                                          <p:stCondLst>
                                            <p:cond delay="499"/>
                                          </p:stCondLst>
                                        </p:cTn>
                                        <p:tgtEl>
                                          <p:spTgt spid="687167"/>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7168"/>
                                        </p:tgtEl>
                                      </p:cBhvr>
                                    </p:animEffect>
                                    <p:set>
                                      <p:cBhvr>
                                        <p:cTn id="40" dur="1" fill="hold">
                                          <p:stCondLst>
                                            <p:cond delay="499"/>
                                          </p:stCondLst>
                                        </p:cTn>
                                        <p:tgtEl>
                                          <p:spTgt spid="687168"/>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87169"/>
                                        </p:tgtEl>
                                      </p:cBhvr>
                                    </p:animEffect>
                                    <p:set>
                                      <p:cBhvr>
                                        <p:cTn id="43" dur="1" fill="hold">
                                          <p:stCondLst>
                                            <p:cond delay="499"/>
                                          </p:stCondLst>
                                        </p:cTn>
                                        <p:tgtEl>
                                          <p:spTgt spid="687169"/>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7170"/>
                                        </p:tgtEl>
                                      </p:cBhvr>
                                    </p:animEffect>
                                    <p:set>
                                      <p:cBhvr>
                                        <p:cTn id="46" dur="1" fill="hold">
                                          <p:stCondLst>
                                            <p:cond delay="499"/>
                                          </p:stCondLst>
                                        </p:cTn>
                                        <p:tgtEl>
                                          <p:spTgt spid="687170"/>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687171"/>
                                        </p:tgtEl>
                                      </p:cBhvr>
                                    </p:animEffect>
                                    <p:set>
                                      <p:cBhvr>
                                        <p:cTn id="49" dur="1" fill="hold">
                                          <p:stCondLst>
                                            <p:cond delay="499"/>
                                          </p:stCondLst>
                                        </p:cTn>
                                        <p:tgtEl>
                                          <p:spTgt spid="687171"/>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87172"/>
                                        </p:tgtEl>
                                      </p:cBhvr>
                                    </p:animEffect>
                                    <p:set>
                                      <p:cBhvr>
                                        <p:cTn id="52" dur="1" fill="hold">
                                          <p:stCondLst>
                                            <p:cond delay="499"/>
                                          </p:stCondLst>
                                        </p:cTn>
                                        <p:tgtEl>
                                          <p:spTgt spid="687172"/>
                                        </p:tgtEl>
                                        <p:attrNameLst>
                                          <p:attrName>style.visibility</p:attrName>
                                        </p:attrNameLst>
                                      </p:cBhvr>
                                      <p:to>
                                        <p:strVal val="hidden"/>
                                      </p:to>
                                    </p:set>
                                  </p:childTnLst>
                                </p:cTn>
                              </p:par>
                              <p:par>
                                <p:cTn id="53" presetID="9" presetClass="exit" presetSubtype="0" fill="hold" nodeType="withEffect">
                                  <p:stCondLst>
                                    <p:cond delay="0"/>
                                  </p:stCondLst>
                                  <p:childTnLst>
                                    <p:animEffect transition="out" filter="dissolve">
                                      <p:cBhvr>
                                        <p:cTn id="54" dur="500"/>
                                        <p:tgtEl>
                                          <p:spTgt spid="687173"/>
                                        </p:tgtEl>
                                      </p:cBhvr>
                                    </p:animEffect>
                                    <p:set>
                                      <p:cBhvr>
                                        <p:cTn id="55" dur="1" fill="hold">
                                          <p:stCondLst>
                                            <p:cond delay="499"/>
                                          </p:stCondLst>
                                        </p:cTn>
                                        <p:tgtEl>
                                          <p:spTgt spid="687173"/>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687174"/>
                                        </p:tgtEl>
                                      </p:cBhvr>
                                    </p:animEffect>
                                    <p:set>
                                      <p:cBhvr>
                                        <p:cTn id="58" dur="1" fill="hold">
                                          <p:stCondLst>
                                            <p:cond delay="499"/>
                                          </p:stCondLst>
                                        </p:cTn>
                                        <p:tgtEl>
                                          <p:spTgt spid="687174"/>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87175"/>
                                        </p:tgtEl>
                                      </p:cBhvr>
                                    </p:animEffect>
                                    <p:set>
                                      <p:cBhvr>
                                        <p:cTn id="61" dur="1" fill="hold">
                                          <p:stCondLst>
                                            <p:cond delay="499"/>
                                          </p:stCondLst>
                                        </p:cTn>
                                        <p:tgtEl>
                                          <p:spTgt spid="687175"/>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7176"/>
                                        </p:tgtEl>
                                      </p:cBhvr>
                                    </p:animEffect>
                                    <p:set>
                                      <p:cBhvr>
                                        <p:cTn id="64" dur="1" fill="hold">
                                          <p:stCondLst>
                                            <p:cond delay="499"/>
                                          </p:stCondLst>
                                        </p:cTn>
                                        <p:tgtEl>
                                          <p:spTgt spid="687176"/>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87177"/>
                                        </p:tgtEl>
                                      </p:cBhvr>
                                    </p:animEffect>
                                    <p:set>
                                      <p:cBhvr>
                                        <p:cTn id="67" dur="1" fill="hold">
                                          <p:stCondLst>
                                            <p:cond delay="499"/>
                                          </p:stCondLst>
                                        </p:cTn>
                                        <p:tgtEl>
                                          <p:spTgt spid="687177"/>
                                        </p:tgtEl>
                                        <p:attrNameLst>
                                          <p:attrName>style.visibility</p:attrName>
                                        </p:attrNameLst>
                                      </p:cBhvr>
                                      <p:to>
                                        <p:strVal val="hidden"/>
                                      </p:to>
                                    </p:set>
                                  </p:childTnLst>
                                </p:cTn>
                              </p:par>
                              <p:par>
                                <p:cTn id="68" presetID="9" presetClass="exit" presetSubtype="0" fill="hold" grpId="0" nodeType="withEffect">
                                  <p:stCondLst>
                                    <p:cond delay="0"/>
                                  </p:stCondLst>
                                  <p:childTnLst>
                                    <p:animEffect transition="out" filter="dissolve">
                                      <p:cBhvr>
                                        <p:cTn id="69" dur="500"/>
                                        <p:tgtEl>
                                          <p:spTgt spid="687178"/>
                                        </p:tgtEl>
                                      </p:cBhvr>
                                    </p:animEffect>
                                    <p:set>
                                      <p:cBhvr>
                                        <p:cTn id="70" dur="1" fill="hold">
                                          <p:stCondLst>
                                            <p:cond delay="499"/>
                                          </p:stCondLst>
                                        </p:cTn>
                                        <p:tgtEl>
                                          <p:spTgt spid="687178"/>
                                        </p:tgtEl>
                                        <p:attrNameLst>
                                          <p:attrName>style.visibility</p:attrName>
                                        </p:attrNameLst>
                                      </p:cBhvr>
                                      <p:to>
                                        <p:strVal val="hidden"/>
                                      </p:to>
                                    </p:set>
                                  </p:childTnLst>
                                </p:cTn>
                              </p:par>
                              <p:par>
                                <p:cTn id="71" presetID="9" presetClass="entr" presetSubtype="0" fill="hold" grpId="0" nodeType="withEffect">
                                  <p:stCondLst>
                                    <p:cond delay="0"/>
                                  </p:stCondLst>
                                  <p:childTnLst>
                                    <p:set>
                                      <p:cBhvr>
                                        <p:cTn id="72" dur="1" fill="hold">
                                          <p:stCondLst>
                                            <p:cond delay="0"/>
                                          </p:stCondLst>
                                        </p:cTn>
                                        <p:tgtEl>
                                          <p:spTgt spid="687180"/>
                                        </p:tgtEl>
                                        <p:attrNameLst>
                                          <p:attrName>style.visibility</p:attrName>
                                        </p:attrNameLst>
                                      </p:cBhvr>
                                      <p:to>
                                        <p:strVal val="visible"/>
                                      </p:to>
                                    </p:set>
                                    <p:animEffect transition="in" filter="dissolve">
                                      <p:cBhvr>
                                        <p:cTn id="73" dur="500"/>
                                        <p:tgtEl>
                                          <p:spTgt spid="68718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87181"/>
                                        </p:tgtEl>
                                        <p:attrNameLst>
                                          <p:attrName>style.visibility</p:attrName>
                                        </p:attrNameLst>
                                      </p:cBhvr>
                                      <p:to>
                                        <p:strVal val="visible"/>
                                      </p:to>
                                    </p:set>
                                    <p:animEffect transition="in" filter="dissolve">
                                      <p:cBhvr>
                                        <p:cTn id="76" dur="500"/>
                                        <p:tgtEl>
                                          <p:spTgt spid="68718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87182"/>
                                        </p:tgtEl>
                                        <p:attrNameLst>
                                          <p:attrName>style.visibility</p:attrName>
                                        </p:attrNameLst>
                                      </p:cBhvr>
                                      <p:to>
                                        <p:strVal val="visible"/>
                                      </p:to>
                                    </p:set>
                                    <p:animEffect transition="in" filter="dissolve">
                                      <p:cBhvr>
                                        <p:cTn id="79" dur="500"/>
                                        <p:tgtEl>
                                          <p:spTgt spid="68718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87183"/>
                                        </p:tgtEl>
                                        <p:attrNameLst>
                                          <p:attrName>style.visibility</p:attrName>
                                        </p:attrNameLst>
                                      </p:cBhvr>
                                      <p:to>
                                        <p:strVal val="visible"/>
                                      </p:to>
                                    </p:set>
                                    <p:animEffect transition="in" filter="dissolve">
                                      <p:cBhvr>
                                        <p:cTn id="82" dur="500"/>
                                        <p:tgtEl>
                                          <p:spTgt spid="68718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87185"/>
                                        </p:tgtEl>
                                        <p:attrNameLst>
                                          <p:attrName>style.visibility</p:attrName>
                                        </p:attrNameLst>
                                      </p:cBhvr>
                                      <p:to>
                                        <p:strVal val="visible"/>
                                      </p:to>
                                    </p:set>
                                    <p:animEffect transition="in" filter="dissolve">
                                      <p:cBhvr>
                                        <p:cTn id="85" dur="500"/>
                                        <p:tgtEl>
                                          <p:spTgt spid="687185"/>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87186"/>
                                        </p:tgtEl>
                                        <p:attrNameLst>
                                          <p:attrName>style.visibility</p:attrName>
                                        </p:attrNameLst>
                                      </p:cBhvr>
                                      <p:to>
                                        <p:strVal val="visible"/>
                                      </p:to>
                                    </p:set>
                                    <p:animEffect transition="in" filter="dissolve">
                                      <p:cBhvr>
                                        <p:cTn id="88" dur="500"/>
                                        <p:tgtEl>
                                          <p:spTgt spid="68718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87187"/>
                                        </p:tgtEl>
                                        <p:attrNameLst>
                                          <p:attrName>style.visibility</p:attrName>
                                        </p:attrNameLst>
                                      </p:cBhvr>
                                      <p:to>
                                        <p:strVal val="visible"/>
                                      </p:to>
                                    </p:set>
                                    <p:animEffect transition="in" filter="dissolve">
                                      <p:cBhvr>
                                        <p:cTn id="91" dur="500"/>
                                        <p:tgtEl>
                                          <p:spTgt spid="687187"/>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87188"/>
                                        </p:tgtEl>
                                        <p:attrNameLst>
                                          <p:attrName>style.visibility</p:attrName>
                                        </p:attrNameLst>
                                      </p:cBhvr>
                                      <p:to>
                                        <p:strVal val="visible"/>
                                      </p:to>
                                    </p:set>
                                    <p:animEffect transition="in" filter="dissolve">
                                      <p:cBhvr>
                                        <p:cTn id="94" dur="500"/>
                                        <p:tgtEl>
                                          <p:spTgt spid="687188"/>
                                        </p:tgtEl>
                                      </p:cBhvr>
                                    </p:animEffect>
                                  </p:childTnLst>
                                </p:cTn>
                              </p:par>
                              <p:par>
                                <p:cTn id="95" presetID="9" presetClass="entr" presetSubtype="0" fill="hold" nodeType="withEffect">
                                  <p:stCondLst>
                                    <p:cond delay="0"/>
                                  </p:stCondLst>
                                  <p:childTnLst>
                                    <p:set>
                                      <p:cBhvr>
                                        <p:cTn id="96" dur="1" fill="hold">
                                          <p:stCondLst>
                                            <p:cond delay="0"/>
                                          </p:stCondLst>
                                        </p:cTn>
                                        <p:tgtEl>
                                          <p:spTgt spid="687189"/>
                                        </p:tgtEl>
                                        <p:attrNameLst>
                                          <p:attrName>style.visibility</p:attrName>
                                        </p:attrNameLst>
                                      </p:cBhvr>
                                      <p:to>
                                        <p:strVal val="visible"/>
                                      </p:to>
                                    </p:set>
                                    <p:animEffect transition="in" filter="dissolve">
                                      <p:cBhvr>
                                        <p:cTn id="97" dur="500"/>
                                        <p:tgtEl>
                                          <p:spTgt spid="687189"/>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7190"/>
                                        </p:tgtEl>
                                        <p:attrNameLst>
                                          <p:attrName>style.visibility</p:attrName>
                                        </p:attrNameLst>
                                      </p:cBhvr>
                                      <p:to>
                                        <p:strVal val="visible"/>
                                      </p:to>
                                    </p:set>
                                    <p:animEffect transition="in" filter="dissolve">
                                      <p:cBhvr>
                                        <p:cTn id="100" dur="500"/>
                                        <p:tgtEl>
                                          <p:spTgt spid="687190"/>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7191"/>
                                        </p:tgtEl>
                                        <p:attrNameLst>
                                          <p:attrName>style.visibility</p:attrName>
                                        </p:attrNameLst>
                                      </p:cBhvr>
                                      <p:to>
                                        <p:strVal val="visible"/>
                                      </p:to>
                                    </p:set>
                                    <p:animEffect transition="in" filter="dissolve">
                                      <p:cBhvr>
                                        <p:cTn id="103" dur="500"/>
                                        <p:tgtEl>
                                          <p:spTgt spid="687191"/>
                                        </p:tgtEl>
                                      </p:cBhvr>
                                    </p:animEffect>
                                  </p:childTnLst>
                                </p:cTn>
                              </p:par>
                              <p:par>
                                <p:cTn id="104" presetID="9" presetClass="entr" presetSubtype="0" fill="hold" nodeType="withEffect">
                                  <p:stCondLst>
                                    <p:cond delay="0"/>
                                  </p:stCondLst>
                                  <p:childTnLst>
                                    <p:set>
                                      <p:cBhvr>
                                        <p:cTn id="105" dur="1" fill="hold">
                                          <p:stCondLst>
                                            <p:cond delay="0"/>
                                          </p:stCondLst>
                                        </p:cTn>
                                        <p:tgtEl>
                                          <p:spTgt spid="687192"/>
                                        </p:tgtEl>
                                        <p:attrNameLst>
                                          <p:attrName>style.visibility</p:attrName>
                                        </p:attrNameLst>
                                      </p:cBhvr>
                                      <p:to>
                                        <p:strVal val="visible"/>
                                      </p:to>
                                    </p:set>
                                    <p:animEffect transition="in" filter="dissolve">
                                      <p:cBhvr>
                                        <p:cTn id="106" dur="500"/>
                                        <p:tgtEl>
                                          <p:spTgt spid="68719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7193"/>
                                        </p:tgtEl>
                                        <p:attrNameLst>
                                          <p:attrName>style.visibility</p:attrName>
                                        </p:attrNameLst>
                                      </p:cBhvr>
                                      <p:to>
                                        <p:strVal val="visible"/>
                                      </p:to>
                                    </p:set>
                                    <p:animEffect transition="in" filter="dissolve">
                                      <p:cBhvr>
                                        <p:cTn id="109" dur="500"/>
                                        <p:tgtEl>
                                          <p:spTgt spid="68719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87194"/>
                                        </p:tgtEl>
                                        <p:attrNameLst>
                                          <p:attrName>style.visibility</p:attrName>
                                        </p:attrNameLst>
                                      </p:cBhvr>
                                      <p:to>
                                        <p:strVal val="visible"/>
                                      </p:to>
                                    </p:set>
                                    <p:animEffect transition="in" filter="dissolve">
                                      <p:cBhvr>
                                        <p:cTn id="112" dur="500"/>
                                        <p:tgtEl>
                                          <p:spTgt spid="687194"/>
                                        </p:tgtEl>
                                      </p:cBhvr>
                                    </p:animEffect>
                                  </p:childTnLst>
                                </p:cTn>
                              </p:par>
                              <p:par>
                                <p:cTn id="113" presetID="9" presetClass="entr" presetSubtype="0" fill="hold" nodeType="withEffect">
                                  <p:stCondLst>
                                    <p:cond delay="0"/>
                                  </p:stCondLst>
                                  <p:childTnLst>
                                    <p:set>
                                      <p:cBhvr>
                                        <p:cTn id="114" dur="1" fill="hold">
                                          <p:stCondLst>
                                            <p:cond delay="0"/>
                                          </p:stCondLst>
                                        </p:cTn>
                                        <p:tgtEl>
                                          <p:spTgt spid="687195"/>
                                        </p:tgtEl>
                                        <p:attrNameLst>
                                          <p:attrName>style.visibility</p:attrName>
                                        </p:attrNameLst>
                                      </p:cBhvr>
                                      <p:to>
                                        <p:strVal val="visible"/>
                                      </p:to>
                                    </p:set>
                                    <p:animEffect transition="in" filter="dissolve">
                                      <p:cBhvr>
                                        <p:cTn id="115" dur="500"/>
                                        <p:tgtEl>
                                          <p:spTgt spid="687195"/>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87196"/>
                                        </p:tgtEl>
                                        <p:attrNameLst>
                                          <p:attrName>style.visibility</p:attrName>
                                        </p:attrNameLst>
                                      </p:cBhvr>
                                      <p:to>
                                        <p:strVal val="visible"/>
                                      </p:to>
                                    </p:set>
                                    <p:animEffect transition="in" filter="dissolve">
                                      <p:cBhvr>
                                        <p:cTn id="118" dur="500"/>
                                        <p:tgtEl>
                                          <p:spTgt spid="687196"/>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7197"/>
                                        </p:tgtEl>
                                        <p:attrNameLst>
                                          <p:attrName>style.visibility</p:attrName>
                                        </p:attrNameLst>
                                      </p:cBhvr>
                                      <p:to>
                                        <p:strVal val="visible"/>
                                      </p:to>
                                    </p:set>
                                    <p:animEffect transition="in" filter="dissolve">
                                      <p:cBhvr>
                                        <p:cTn id="121" dur="500"/>
                                        <p:tgtEl>
                                          <p:spTgt spid="687197"/>
                                        </p:tgtEl>
                                      </p:cBhvr>
                                    </p:animEffect>
                                  </p:childTnLst>
                                </p:cTn>
                              </p:par>
                              <p:par>
                                <p:cTn id="122" presetID="9" presetClass="entr" presetSubtype="0" fill="hold" nodeType="withEffect">
                                  <p:stCondLst>
                                    <p:cond delay="0"/>
                                  </p:stCondLst>
                                  <p:childTnLst>
                                    <p:set>
                                      <p:cBhvr>
                                        <p:cTn id="123" dur="1" fill="hold">
                                          <p:stCondLst>
                                            <p:cond delay="0"/>
                                          </p:stCondLst>
                                        </p:cTn>
                                        <p:tgtEl>
                                          <p:spTgt spid="687198"/>
                                        </p:tgtEl>
                                        <p:attrNameLst>
                                          <p:attrName>style.visibility</p:attrName>
                                        </p:attrNameLst>
                                      </p:cBhvr>
                                      <p:to>
                                        <p:strVal val="visible"/>
                                      </p:to>
                                    </p:set>
                                    <p:animEffect transition="in" filter="dissolve">
                                      <p:cBhvr>
                                        <p:cTn id="124" dur="500"/>
                                        <p:tgtEl>
                                          <p:spTgt spid="687198"/>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687199"/>
                                        </p:tgtEl>
                                        <p:attrNameLst>
                                          <p:attrName>style.visibility</p:attrName>
                                        </p:attrNameLst>
                                      </p:cBhvr>
                                      <p:to>
                                        <p:strVal val="visible"/>
                                      </p:to>
                                    </p:set>
                                    <p:animEffect transition="in" filter="dissolve">
                                      <p:cBhvr>
                                        <p:cTn id="127" dur="500"/>
                                        <p:tgtEl>
                                          <p:spTgt spid="687199"/>
                                        </p:tgtEl>
                                      </p:cBhvr>
                                    </p:animEffect>
                                  </p:childTnLst>
                                </p:cTn>
                              </p:par>
                              <p:par>
                                <p:cTn id="128" presetID="9" presetClass="entr" presetSubtype="0" fill="hold" nodeType="withEffect">
                                  <p:stCondLst>
                                    <p:cond delay="0"/>
                                  </p:stCondLst>
                                  <p:childTnLst>
                                    <p:set>
                                      <p:cBhvr>
                                        <p:cTn id="129" dur="1" fill="hold">
                                          <p:stCondLst>
                                            <p:cond delay="0"/>
                                          </p:stCondLst>
                                        </p:cTn>
                                        <p:tgtEl>
                                          <p:spTgt spid="687200"/>
                                        </p:tgtEl>
                                        <p:attrNameLst>
                                          <p:attrName>style.visibility</p:attrName>
                                        </p:attrNameLst>
                                      </p:cBhvr>
                                      <p:to>
                                        <p:strVal val="visible"/>
                                      </p:to>
                                    </p:set>
                                    <p:animEffect transition="in" filter="dissolve">
                                      <p:cBhvr>
                                        <p:cTn id="130" dur="500"/>
                                        <p:tgtEl>
                                          <p:spTgt spid="687200"/>
                                        </p:tgtEl>
                                      </p:cBhvr>
                                    </p:animEffect>
                                  </p:childTnLst>
                                </p:cTn>
                              </p:par>
                              <p:par>
                                <p:cTn id="131" presetID="9" presetClass="entr" presetSubtype="0" fill="hold" nodeType="withEffect">
                                  <p:stCondLst>
                                    <p:cond delay="0"/>
                                  </p:stCondLst>
                                  <p:childTnLst>
                                    <p:set>
                                      <p:cBhvr>
                                        <p:cTn id="132" dur="1" fill="hold">
                                          <p:stCondLst>
                                            <p:cond delay="0"/>
                                          </p:stCondLst>
                                        </p:cTn>
                                        <p:tgtEl>
                                          <p:spTgt spid="687201"/>
                                        </p:tgtEl>
                                        <p:attrNameLst>
                                          <p:attrName>style.visibility</p:attrName>
                                        </p:attrNameLst>
                                      </p:cBhvr>
                                      <p:to>
                                        <p:strVal val="visible"/>
                                      </p:to>
                                    </p:set>
                                    <p:animEffect transition="in" filter="dissolve">
                                      <p:cBhvr>
                                        <p:cTn id="133" dur="500"/>
                                        <p:tgtEl>
                                          <p:spTgt spid="687201"/>
                                        </p:tgtEl>
                                      </p:cBhvr>
                                    </p:animEffect>
                                  </p:childTnLst>
                                </p:cTn>
                              </p:par>
                              <p:par>
                                <p:cTn id="134" presetID="9" presetClass="entr" presetSubtype="0" fill="hold" nodeType="withEffect">
                                  <p:stCondLst>
                                    <p:cond delay="0"/>
                                  </p:stCondLst>
                                  <p:childTnLst>
                                    <p:set>
                                      <p:cBhvr>
                                        <p:cTn id="135" dur="1" fill="hold">
                                          <p:stCondLst>
                                            <p:cond delay="0"/>
                                          </p:stCondLst>
                                        </p:cTn>
                                        <p:tgtEl>
                                          <p:spTgt spid="687202"/>
                                        </p:tgtEl>
                                        <p:attrNameLst>
                                          <p:attrName>style.visibility</p:attrName>
                                        </p:attrNameLst>
                                      </p:cBhvr>
                                      <p:to>
                                        <p:strVal val="visible"/>
                                      </p:to>
                                    </p:set>
                                    <p:animEffect transition="in" filter="dissolve">
                                      <p:cBhvr>
                                        <p:cTn id="136" dur="500"/>
                                        <p:tgtEl>
                                          <p:spTgt spid="68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58" grpId="0"/>
      <p:bldP spid="687159" grpId="0"/>
      <p:bldP spid="687160" grpId="0"/>
      <p:bldP spid="687161" grpId="0"/>
      <p:bldP spid="687162" grpId="0"/>
      <p:bldP spid="687163" grpId="0"/>
      <p:bldP spid="687164" grpId="0"/>
      <p:bldP spid="687166" grpId="0"/>
      <p:bldP spid="687168" grpId="0"/>
      <p:bldP spid="687170" grpId="0"/>
      <p:bldP spid="687172" grpId="0"/>
      <p:bldP spid="687174" grpId="0"/>
      <p:bldP spid="687176" grpId="0"/>
      <p:bldP spid="687178" grpId="0"/>
      <p:bldP spid="687180" grpId="0"/>
      <p:bldP spid="687181" grpId="0"/>
      <p:bldP spid="687182" grpId="0"/>
      <p:bldP spid="687183" grpId="0"/>
      <p:bldP spid="687185" grpId="0"/>
      <p:bldP spid="687186" grpId="0"/>
      <p:bldP spid="687187" grpId="0"/>
      <p:bldP spid="687188" grpId="0"/>
      <p:bldP spid="687190" grpId="0"/>
      <p:bldP spid="687191" grpId="0"/>
      <p:bldP spid="687193" grpId="0"/>
      <p:bldP spid="687194" grpId="0"/>
      <p:bldP spid="687196" grpId="0"/>
      <p:bldP spid="687197" grpId="0"/>
      <p:bldP spid="68719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Further merge the sublists.</a:t>
            </a:r>
          </a:p>
        </p:txBody>
      </p:sp>
      <p:sp>
        <p:nvSpPr>
          <p:cNvPr id="68915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89265" name="Text Box 113"/>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89266" name="Text Box 114"/>
          <p:cNvSpPr txBox="1">
            <a:spLocks noChangeArrowheads="1"/>
          </p:cNvSpPr>
          <p:nvPr/>
        </p:nvSpPr>
        <p:spPr bwMode="auto">
          <a:xfrm>
            <a:off x="2200275"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9267" name="Text Box 115"/>
          <p:cNvSpPr txBox="1">
            <a:spLocks noChangeArrowheads="1"/>
          </p:cNvSpPr>
          <p:nvPr/>
        </p:nvSpPr>
        <p:spPr bwMode="auto">
          <a:xfrm>
            <a:off x="5248275" y="3798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9268" name="Text Box 116"/>
          <p:cNvSpPr txBox="1">
            <a:spLocks noChangeArrowheads="1"/>
          </p:cNvSpPr>
          <p:nvPr/>
        </p:nvSpPr>
        <p:spPr bwMode="auto">
          <a:xfrm>
            <a:off x="5964238" y="37973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9269" name="Text Box 117"/>
          <p:cNvSpPr txBox="1">
            <a:spLocks noChangeArrowheads="1"/>
          </p:cNvSpPr>
          <p:nvPr/>
        </p:nvSpPr>
        <p:spPr bwMode="auto">
          <a:xfrm>
            <a:off x="5894388"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9271" name="Text Box 119"/>
          <p:cNvSpPr txBox="1">
            <a:spLocks noChangeArrowheads="1"/>
          </p:cNvSpPr>
          <p:nvPr/>
        </p:nvSpPr>
        <p:spPr bwMode="auto">
          <a:xfrm>
            <a:off x="34940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9272" name="Text Box 120"/>
          <p:cNvSpPr txBox="1">
            <a:spLocks noChangeArrowheads="1"/>
          </p:cNvSpPr>
          <p:nvPr/>
        </p:nvSpPr>
        <p:spPr bwMode="auto">
          <a:xfrm>
            <a:off x="2732088"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9273" name="Text Box 121"/>
          <p:cNvSpPr txBox="1">
            <a:spLocks noChangeArrowheads="1"/>
          </p:cNvSpPr>
          <p:nvPr/>
        </p:nvSpPr>
        <p:spPr bwMode="auto">
          <a:xfrm>
            <a:off x="477678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9274" name="Text Box 122"/>
          <p:cNvSpPr txBox="1">
            <a:spLocks noChangeArrowheads="1"/>
          </p:cNvSpPr>
          <p:nvPr/>
        </p:nvSpPr>
        <p:spPr bwMode="auto">
          <a:xfrm>
            <a:off x="4027488"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9275" name="AutoShape 123"/>
          <p:cNvSpPr>
            <a:spLocks noChangeArrowheads="1"/>
          </p:cNvSpPr>
          <p:nvPr/>
        </p:nvSpPr>
        <p:spPr bwMode="auto">
          <a:xfrm>
            <a:off x="2033588" y="4125913"/>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276" name="Text Box 124"/>
          <p:cNvSpPr txBox="1">
            <a:spLocks noChangeArrowheads="1"/>
          </p:cNvSpPr>
          <p:nvPr/>
        </p:nvSpPr>
        <p:spPr bwMode="auto">
          <a:xfrm>
            <a:off x="2109788" y="42021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9277" name="Text Box 125"/>
          <p:cNvSpPr txBox="1">
            <a:spLocks noChangeArrowheads="1"/>
          </p:cNvSpPr>
          <p:nvPr/>
        </p:nvSpPr>
        <p:spPr bwMode="auto">
          <a:xfrm>
            <a:off x="2643188" y="42021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9278" name="AutoShape 126"/>
          <p:cNvSpPr>
            <a:spLocks noChangeArrowheads="1"/>
          </p:cNvSpPr>
          <p:nvPr/>
        </p:nvSpPr>
        <p:spPr bwMode="auto">
          <a:xfrm>
            <a:off x="3328988" y="4113213"/>
            <a:ext cx="11430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279" name="Text Box 127"/>
          <p:cNvSpPr txBox="1">
            <a:spLocks noChangeArrowheads="1"/>
          </p:cNvSpPr>
          <p:nvPr/>
        </p:nvSpPr>
        <p:spPr bwMode="auto">
          <a:xfrm>
            <a:off x="3405188"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9280" name="Text Box 128"/>
          <p:cNvSpPr txBox="1">
            <a:spLocks noChangeArrowheads="1"/>
          </p:cNvSpPr>
          <p:nvPr/>
        </p:nvSpPr>
        <p:spPr bwMode="auto">
          <a:xfrm>
            <a:off x="3938588"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9281" name="AutoShape 129"/>
          <p:cNvSpPr>
            <a:spLocks noChangeArrowheads="1"/>
          </p:cNvSpPr>
          <p:nvPr/>
        </p:nvSpPr>
        <p:spPr bwMode="auto">
          <a:xfrm>
            <a:off x="4624388" y="4114800"/>
            <a:ext cx="1090612"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282" name="Text Box 130"/>
          <p:cNvSpPr txBox="1">
            <a:spLocks noChangeArrowheads="1"/>
          </p:cNvSpPr>
          <p:nvPr/>
        </p:nvSpPr>
        <p:spPr bwMode="auto">
          <a:xfrm>
            <a:off x="47244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9283" name="Text Box 131"/>
          <p:cNvSpPr txBox="1">
            <a:spLocks noChangeArrowheads="1"/>
          </p:cNvSpPr>
          <p:nvPr/>
        </p:nvSpPr>
        <p:spPr bwMode="auto">
          <a:xfrm>
            <a:off x="5233988" y="4191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9284" name="AutoShape 132"/>
          <p:cNvSpPr>
            <a:spLocks noChangeArrowheads="1"/>
          </p:cNvSpPr>
          <p:nvPr/>
        </p:nvSpPr>
        <p:spPr bwMode="auto">
          <a:xfrm>
            <a:off x="5867400" y="4114800"/>
            <a:ext cx="609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285" name="Text Box 133"/>
          <p:cNvSpPr txBox="1">
            <a:spLocks noChangeArrowheads="1"/>
          </p:cNvSpPr>
          <p:nvPr/>
        </p:nvSpPr>
        <p:spPr bwMode="auto">
          <a:xfrm>
            <a:off x="594360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9286" name="Line 134"/>
          <p:cNvSpPr>
            <a:spLocks noChangeShapeType="1"/>
          </p:cNvSpPr>
          <p:nvPr/>
        </p:nvSpPr>
        <p:spPr bwMode="auto">
          <a:xfrm>
            <a:off x="3886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287" name="Line 135"/>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288" name="Line 136"/>
          <p:cNvSpPr>
            <a:spLocks noChangeShapeType="1"/>
          </p:cNvSpPr>
          <p:nvPr/>
        </p:nvSpPr>
        <p:spPr bwMode="auto">
          <a:xfrm>
            <a:off x="5105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290" name="Text Box 138"/>
          <p:cNvSpPr txBox="1">
            <a:spLocks noChangeArrowheads="1"/>
          </p:cNvSpPr>
          <p:nvPr/>
        </p:nvSpPr>
        <p:spPr bwMode="auto">
          <a:xfrm>
            <a:off x="32766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89291" name="Text Box 139"/>
          <p:cNvSpPr txBox="1">
            <a:spLocks noChangeArrowheads="1"/>
          </p:cNvSpPr>
          <p:nvPr/>
        </p:nvSpPr>
        <p:spPr bwMode="auto">
          <a:xfrm>
            <a:off x="2736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89292" name="Text Box 140"/>
          <p:cNvSpPr txBox="1">
            <a:spLocks noChangeArrowheads="1"/>
          </p:cNvSpPr>
          <p:nvPr/>
        </p:nvSpPr>
        <p:spPr bwMode="auto">
          <a:xfrm>
            <a:off x="22034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89294" name="Text Box 142"/>
          <p:cNvSpPr txBox="1">
            <a:spLocks noChangeArrowheads="1"/>
          </p:cNvSpPr>
          <p:nvPr/>
        </p:nvSpPr>
        <p:spPr bwMode="auto">
          <a:xfrm>
            <a:off x="4475163"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89295" name="Text Box 143"/>
          <p:cNvSpPr txBox="1">
            <a:spLocks noChangeArrowheads="1"/>
          </p:cNvSpPr>
          <p:nvPr/>
        </p:nvSpPr>
        <p:spPr bwMode="auto">
          <a:xfrm>
            <a:off x="37766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89296" name="Text Box 144"/>
          <p:cNvSpPr txBox="1">
            <a:spLocks noChangeArrowheads="1"/>
          </p:cNvSpPr>
          <p:nvPr/>
        </p:nvSpPr>
        <p:spPr bwMode="auto">
          <a:xfrm>
            <a:off x="50530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89297" name="Text Box 145"/>
          <p:cNvSpPr txBox="1">
            <a:spLocks noChangeArrowheads="1"/>
          </p:cNvSpPr>
          <p:nvPr/>
        </p:nvSpPr>
        <p:spPr bwMode="auto">
          <a:xfrm>
            <a:off x="56308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89298" name="AutoShape 146"/>
          <p:cNvSpPr>
            <a:spLocks noChangeArrowheads="1"/>
          </p:cNvSpPr>
          <p:nvPr/>
        </p:nvSpPr>
        <p:spPr bwMode="auto">
          <a:xfrm>
            <a:off x="2024063" y="4113213"/>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299" name="Text Box 147"/>
          <p:cNvSpPr txBox="1">
            <a:spLocks noChangeArrowheads="1"/>
          </p:cNvSpPr>
          <p:nvPr/>
        </p:nvSpPr>
        <p:spPr bwMode="auto">
          <a:xfrm>
            <a:off x="21002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89300" name="Text Box 148"/>
          <p:cNvSpPr txBox="1">
            <a:spLocks noChangeArrowheads="1"/>
          </p:cNvSpPr>
          <p:nvPr/>
        </p:nvSpPr>
        <p:spPr bwMode="auto">
          <a:xfrm>
            <a:off x="2646363"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89301" name="Text Box 149"/>
          <p:cNvSpPr txBox="1">
            <a:spLocks noChangeArrowheads="1"/>
          </p:cNvSpPr>
          <p:nvPr/>
        </p:nvSpPr>
        <p:spPr bwMode="auto">
          <a:xfrm>
            <a:off x="3205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89302" name="Text Box 150"/>
          <p:cNvSpPr txBox="1">
            <a:spLocks noChangeArrowheads="1"/>
          </p:cNvSpPr>
          <p:nvPr/>
        </p:nvSpPr>
        <p:spPr bwMode="auto">
          <a:xfrm>
            <a:off x="3713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89303" name="AutoShape 151"/>
          <p:cNvSpPr>
            <a:spLocks noChangeArrowheads="1"/>
          </p:cNvSpPr>
          <p:nvPr/>
        </p:nvSpPr>
        <p:spPr bwMode="auto">
          <a:xfrm>
            <a:off x="4386263" y="4114800"/>
            <a:ext cx="1676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304" name="Text Box 152"/>
          <p:cNvSpPr txBox="1">
            <a:spLocks noChangeArrowheads="1"/>
          </p:cNvSpPr>
          <p:nvPr/>
        </p:nvSpPr>
        <p:spPr bwMode="auto">
          <a:xfrm>
            <a:off x="44624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89305" name="Text Box 153"/>
          <p:cNvSpPr txBox="1">
            <a:spLocks noChangeArrowheads="1"/>
          </p:cNvSpPr>
          <p:nvPr/>
        </p:nvSpPr>
        <p:spPr bwMode="auto">
          <a:xfrm>
            <a:off x="49958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89306" name="Text Box 154"/>
          <p:cNvSpPr txBox="1">
            <a:spLocks noChangeArrowheads="1"/>
          </p:cNvSpPr>
          <p:nvPr/>
        </p:nvSpPr>
        <p:spPr bwMode="auto">
          <a:xfrm>
            <a:off x="55292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89307" name="Line 155"/>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08" name="Line 156"/>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09" name="Line 157"/>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10" name="Line 158"/>
          <p:cNvSpPr>
            <a:spLocks noChangeShapeType="1"/>
          </p:cNvSpPr>
          <p:nvPr/>
        </p:nvSpPr>
        <p:spPr bwMode="auto">
          <a:xfrm>
            <a:off x="4953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11" name="Line 159"/>
          <p:cNvSpPr>
            <a:spLocks noChangeShapeType="1"/>
          </p:cNvSpPr>
          <p:nvPr/>
        </p:nvSpPr>
        <p:spPr bwMode="auto">
          <a:xfrm>
            <a:off x="5486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89154">
                                            <p:txEl>
                                              <p:pRg st="0" end="0"/>
                                            </p:txEl>
                                          </p:spTgt>
                                        </p:tgtEl>
                                        <p:attrNameLst>
                                          <p:attrName>style.visibility</p:attrName>
                                        </p:attrNameLst>
                                      </p:cBhvr>
                                      <p:to>
                                        <p:strVal val="visible"/>
                                      </p:to>
                                    </p:set>
                                    <p:animEffect transition="in" filter="dissolve">
                                      <p:cBhvr>
                                        <p:cTn id="7" dur="500"/>
                                        <p:tgtEl>
                                          <p:spTgt spid="689154">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89266"/>
                                        </p:tgtEl>
                                      </p:cBhvr>
                                    </p:animEffect>
                                    <p:set>
                                      <p:cBhvr>
                                        <p:cTn id="10" dur="1" fill="hold">
                                          <p:stCondLst>
                                            <p:cond delay="499"/>
                                          </p:stCondLst>
                                        </p:cTn>
                                        <p:tgtEl>
                                          <p:spTgt spid="68926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89267"/>
                                        </p:tgtEl>
                                      </p:cBhvr>
                                    </p:animEffect>
                                    <p:set>
                                      <p:cBhvr>
                                        <p:cTn id="13" dur="1" fill="hold">
                                          <p:stCondLst>
                                            <p:cond delay="499"/>
                                          </p:stCondLst>
                                        </p:cTn>
                                        <p:tgtEl>
                                          <p:spTgt spid="689267"/>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89268"/>
                                        </p:tgtEl>
                                      </p:cBhvr>
                                    </p:animEffect>
                                    <p:set>
                                      <p:cBhvr>
                                        <p:cTn id="16" dur="1" fill="hold">
                                          <p:stCondLst>
                                            <p:cond delay="499"/>
                                          </p:stCondLst>
                                        </p:cTn>
                                        <p:tgtEl>
                                          <p:spTgt spid="689268"/>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89269"/>
                                        </p:tgtEl>
                                      </p:cBhvr>
                                    </p:animEffect>
                                    <p:set>
                                      <p:cBhvr>
                                        <p:cTn id="19" dur="1" fill="hold">
                                          <p:stCondLst>
                                            <p:cond delay="499"/>
                                          </p:stCondLst>
                                        </p:cTn>
                                        <p:tgtEl>
                                          <p:spTgt spid="689269"/>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89271"/>
                                        </p:tgtEl>
                                      </p:cBhvr>
                                    </p:animEffect>
                                    <p:set>
                                      <p:cBhvr>
                                        <p:cTn id="22" dur="1" fill="hold">
                                          <p:stCondLst>
                                            <p:cond delay="499"/>
                                          </p:stCondLst>
                                        </p:cTn>
                                        <p:tgtEl>
                                          <p:spTgt spid="689271"/>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89272"/>
                                        </p:tgtEl>
                                      </p:cBhvr>
                                    </p:animEffect>
                                    <p:set>
                                      <p:cBhvr>
                                        <p:cTn id="25" dur="1" fill="hold">
                                          <p:stCondLst>
                                            <p:cond delay="499"/>
                                          </p:stCondLst>
                                        </p:cTn>
                                        <p:tgtEl>
                                          <p:spTgt spid="689272"/>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89273"/>
                                        </p:tgtEl>
                                      </p:cBhvr>
                                    </p:animEffect>
                                    <p:set>
                                      <p:cBhvr>
                                        <p:cTn id="28" dur="1" fill="hold">
                                          <p:stCondLst>
                                            <p:cond delay="499"/>
                                          </p:stCondLst>
                                        </p:cTn>
                                        <p:tgtEl>
                                          <p:spTgt spid="689273"/>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689274"/>
                                        </p:tgtEl>
                                      </p:cBhvr>
                                    </p:animEffect>
                                    <p:set>
                                      <p:cBhvr>
                                        <p:cTn id="31" dur="1" fill="hold">
                                          <p:stCondLst>
                                            <p:cond delay="499"/>
                                          </p:stCondLst>
                                        </p:cTn>
                                        <p:tgtEl>
                                          <p:spTgt spid="68927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689275"/>
                                        </p:tgtEl>
                                      </p:cBhvr>
                                    </p:animEffect>
                                    <p:set>
                                      <p:cBhvr>
                                        <p:cTn id="34" dur="1" fill="hold">
                                          <p:stCondLst>
                                            <p:cond delay="499"/>
                                          </p:stCondLst>
                                        </p:cTn>
                                        <p:tgtEl>
                                          <p:spTgt spid="68927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89276"/>
                                        </p:tgtEl>
                                      </p:cBhvr>
                                    </p:animEffect>
                                    <p:set>
                                      <p:cBhvr>
                                        <p:cTn id="37" dur="1" fill="hold">
                                          <p:stCondLst>
                                            <p:cond delay="499"/>
                                          </p:stCondLst>
                                        </p:cTn>
                                        <p:tgtEl>
                                          <p:spTgt spid="689276"/>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89277"/>
                                        </p:tgtEl>
                                      </p:cBhvr>
                                    </p:animEffect>
                                    <p:set>
                                      <p:cBhvr>
                                        <p:cTn id="40" dur="1" fill="hold">
                                          <p:stCondLst>
                                            <p:cond delay="499"/>
                                          </p:stCondLst>
                                        </p:cTn>
                                        <p:tgtEl>
                                          <p:spTgt spid="689277"/>
                                        </p:tgtEl>
                                        <p:attrNameLst>
                                          <p:attrName>style.visibility</p:attrName>
                                        </p:attrNameLst>
                                      </p:cBhvr>
                                      <p:to>
                                        <p:strVal val="hidden"/>
                                      </p:to>
                                    </p:set>
                                  </p:childTnLst>
                                </p:cTn>
                              </p:par>
                              <p:par>
                                <p:cTn id="41" presetID="9" presetClass="exit" presetSubtype="0" fill="hold" nodeType="withEffect">
                                  <p:stCondLst>
                                    <p:cond delay="0"/>
                                  </p:stCondLst>
                                  <p:childTnLst>
                                    <p:animEffect transition="out" filter="dissolve">
                                      <p:cBhvr>
                                        <p:cTn id="42" dur="500"/>
                                        <p:tgtEl>
                                          <p:spTgt spid="689278"/>
                                        </p:tgtEl>
                                      </p:cBhvr>
                                    </p:animEffect>
                                    <p:set>
                                      <p:cBhvr>
                                        <p:cTn id="43" dur="1" fill="hold">
                                          <p:stCondLst>
                                            <p:cond delay="499"/>
                                          </p:stCondLst>
                                        </p:cTn>
                                        <p:tgtEl>
                                          <p:spTgt spid="689278"/>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689279"/>
                                        </p:tgtEl>
                                      </p:cBhvr>
                                    </p:animEffect>
                                    <p:set>
                                      <p:cBhvr>
                                        <p:cTn id="46" dur="1" fill="hold">
                                          <p:stCondLst>
                                            <p:cond delay="499"/>
                                          </p:stCondLst>
                                        </p:cTn>
                                        <p:tgtEl>
                                          <p:spTgt spid="68927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89280"/>
                                        </p:tgtEl>
                                      </p:cBhvr>
                                    </p:animEffect>
                                    <p:set>
                                      <p:cBhvr>
                                        <p:cTn id="49" dur="1" fill="hold">
                                          <p:stCondLst>
                                            <p:cond delay="499"/>
                                          </p:stCondLst>
                                        </p:cTn>
                                        <p:tgtEl>
                                          <p:spTgt spid="689280"/>
                                        </p:tgtEl>
                                        <p:attrNameLst>
                                          <p:attrName>style.visibility</p:attrName>
                                        </p:attrNameLst>
                                      </p:cBhvr>
                                      <p:to>
                                        <p:strVal val="hidden"/>
                                      </p:to>
                                    </p:set>
                                  </p:childTnLst>
                                </p:cTn>
                              </p:par>
                              <p:par>
                                <p:cTn id="50" presetID="9" presetClass="exit" presetSubtype="0" fill="hold" nodeType="withEffect">
                                  <p:stCondLst>
                                    <p:cond delay="0"/>
                                  </p:stCondLst>
                                  <p:childTnLst>
                                    <p:animEffect transition="out" filter="dissolve">
                                      <p:cBhvr>
                                        <p:cTn id="51" dur="500"/>
                                        <p:tgtEl>
                                          <p:spTgt spid="689281"/>
                                        </p:tgtEl>
                                      </p:cBhvr>
                                    </p:animEffect>
                                    <p:set>
                                      <p:cBhvr>
                                        <p:cTn id="52" dur="1" fill="hold">
                                          <p:stCondLst>
                                            <p:cond delay="499"/>
                                          </p:stCondLst>
                                        </p:cTn>
                                        <p:tgtEl>
                                          <p:spTgt spid="689281"/>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89282"/>
                                        </p:tgtEl>
                                      </p:cBhvr>
                                    </p:animEffect>
                                    <p:set>
                                      <p:cBhvr>
                                        <p:cTn id="55" dur="1" fill="hold">
                                          <p:stCondLst>
                                            <p:cond delay="499"/>
                                          </p:stCondLst>
                                        </p:cTn>
                                        <p:tgtEl>
                                          <p:spTgt spid="689282"/>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689283"/>
                                        </p:tgtEl>
                                      </p:cBhvr>
                                    </p:animEffect>
                                    <p:set>
                                      <p:cBhvr>
                                        <p:cTn id="58" dur="1" fill="hold">
                                          <p:stCondLst>
                                            <p:cond delay="499"/>
                                          </p:stCondLst>
                                        </p:cTn>
                                        <p:tgtEl>
                                          <p:spTgt spid="689283"/>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89284"/>
                                        </p:tgtEl>
                                      </p:cBhvr>
                                    </p:animEffect>
                                    <p:set>
                                      <p:cBhvr>
                                        <p:cTn id="61" dur="1" fill="hold">
                                          <p:stCondLst>
                                            <p:cond delay="499"/>
                                          </p:stCondLst>
                                        </p:cTn>
                                        <p:tgtEl>
                                          <p:spTgt spid="689284"/>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689285"/>
                                        </p:tgtEl>
                                      </p:cBhvr>
                                    </p:animEffect>
                                    <p:set>
                                      <p:cBhvr>
                                        <p:cTn id="64" dur="1" fill="hold">
                                          <p:stCondLst>
                                            <p:cond delay="499"/>
                                          </p:stCondLst>
                                        </p:cTn>
                                        <p:tgtEl>
                                          <p:spTgt spid="689285"/>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89286"/>
                                        </p:tgtEl>
                                      </p:cBhvr>
                                    </p:animEffect>
                                    <p:set>
                                      <p:cBhvr>
                                        <p:cTn id="67" dur="1" fill="hold">
                                          <p:stCondLst>
                                            <p:cond delay="499"/>
                                          </p:stCondLst>
                                        </p:cTn>
                                        <p:tgtEl>
                                          <p:spTgt spid="689286"/>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89287"/>
                                        </p:tgtEl>
                                      </p:cBhvr>
                                    </p:animEffect>
                                    <p:set>
                                      <p:cBhvr>
                                        <p:cTn id="70" dur="1" fill="hold">
                                          <p:stCondLst>
                                            <p:cond delay="499"/>
                                          </p:stCondLst>
                                        </p:cTn>
                                        <p:tgtEl>
                                          <p:spTgt spid="689287"/>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689288"/>
                                        </p:tgtEl>
                                      </p:cBhvr>
                                    </p:animEffect>
                                    <p:set>
                                      <p:cBhvr>
                                        <p:cTn id="73" dur="1" fill="hold">
                                          <p:stCondLst>
                                            <p:cond delay="499"/>
                                          </p:stCondLst>
                                        </p:cTn>
                                        <p:tgtEl>
                                          <p:spTgt spid="689288"/>
                                        </p:tgtEl>
                                        <p:attrNameLst>
                                          <p:attrName>style.visibility</p:attrName>
                                        </p:attrNameLst>
                                      </p:cBhvr>
                                      <p:to>
                                        <p:strVal val="hidden"/>
                                      </p:to>
                                    </p:set>
                                  </p:childTnLst>
                                </p:cTn>
                              </p:par>
                              <p:par>
                                <p:cTn id="74" presetID="9" presetClass="entr" presetSubtype="0" fill="hold" grpId="0" nodeType="withEffect">
                                  <p:stCondLst>
                                    <p:cond delay="0"/>
                                  </p:stCondLst>
                                  <p:childTnLst>
                                    <p:set>
                                      <p:cBhvr>
                                        <p:cTn id="75" dur="1" fill="hold">
                                          <p:stCondLst>
                                            <p:cond delay="0"/>
                                          </p:stCondLst>
                                        </p:cTn>
                                        <p:tgtEl>
                                          <p:spTgt spid="689290"/>
                                        </p:tgtEl>
                                        <p:attrNameLst>
                                          <p:attrName>style.visibility</p:attrName>
                                        </p:attrNameLst>
                                      </p:cBhvr>
                                      <p:to>
                                        <p:strVal val="visible"/>
                                      </p:to>
                                    </p:set>
                                    <p:animEffect transition="in" filter="dissolve">
                                      <p:cBhvr>
                                        <p:cTn id="76" dur="500"/>
                                        <p:tgtEl>
                                          <p:spTgt spid="68929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89291"/>
                                        </p:tgtEl>
                                        <p:attrNameLst>
                                          <p:attrName>style.visibility</p:attrName>
                                        </p:attrNameLst>
                                      </p:cBhvr>
                                      <p:to>
                                        <p:strVal val="visible"/>
                                      </p:to>
                                    </p:set>
                                    <p:animEffect transition="in" filter="dissolve">
                                      <p:cBhvr>
                                        <p:cTn id="79" dur="500"/>
                                        <p:tgtEl>
                                          <p:spTgt spid="68929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89292"/>
                                        </p:tgtEl>
                                        <p:attrNameLst>
                                          <p:attrName>style.visibility</p:attrName>
                                        </p:attrNameLst>
                                      </p:cBhvr>
                                      <p:to>
                                        <p:strVal val="visible"/>
                                      </p:to>
                                    </p:set>
                                    <p:animEffect transition="in" filter="dissolve">
                                      <p:cBhvr>
                                        <p:cTn id="82" dur="500"/>
                                        <p:tgtEl>
                                          <p:spTgt spid="68929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89294"/>
                                        </p:tgtEl>
                                        <p:attrNameLst>
                                          <p:attrName>style.visibility</p:attrName>
                                        </p:attrNameLst>
                                      </p:cBhvr>
                                      <p:to>
                                        <p:strVal val="visible"/>
                                      </p:to>
                                    </p:set>
                                    <p:animEffect transition="in" filter="dissolve">
                                      <p:cBhvr>
                                        <p:cTn id="85" dur="500"/>
                                        <p:tgtEl>
                                          <p:spTgt spid="68929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89295"/>
                                        </p:tgtEl>
                                        <p:attrNameLst>
                                          <p:attrName>style.visibility</p:attrName>
                                        </p:attrNameLst>
                                      </p:cBhvr>
                                      <p:to>
                                        <p:strVal val="visible"/>
                                      </p:to>
                                    </p:set>
                                    <p:animEffect transition="in" filter="dissolve">
                                      <p:cBhvr>
                                        <p:cTn id="88" dur="500"/>
                                        <p:tgtEl>
                                          <p:spTgt spid="68929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89296"/>
                                        </p:tgtEl>
                                        <p:attrNameLst>
                                          <p:attrName>style.visibility</p:attrName>
                                        </p:attrNameLst>
                                      </p:cBhvr>
                                      <p:to>
                                        <p:strVal val="visible"/>
                                      </p:to>
                                    </p:set>
                                    <p:animEffect transition="in" filter="dissolve">
                                      <p:cBhvr>
                                        <p:cTn id="91" dur="500"/>
                                        <p:tgtEl>
                                          <p:spTgt spid="68929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89297"/>
                                        </p:tgtEl>
                                        <p:attrNameLst>
                                          <p:attrName>style.visibility</p:attrName>
                                        </p:attrNameLst>
                                      </p:cBhvr>
                                      <p:to>
                                        <p:strVal val="visible"/>
                                      </p:to>
                                    </p:set>
                                    <p:animEffect transition="in" filter="dissolve">
                                      <p:cBhvr>
                                        <p:cTn id="94" dur="500"/>
                                        <p:tgtEl>
                                          <p:spTgt spid="689297"/>
                                        </p:tgtEl>
                                      </p:cBhvr>
                                    </p:animEffect>
                                  </p:childTnLst>
                                </p:cTn>
                              </p:par>
                              <p:par>
                                <p:cTn id="95" presetID="9" presetClass="entr" presetSubtype="0" fill="hold" nodeType="withEffect">
                                  <p:stCondLst>
                                    <p:cond delay="0"/>
                                  </p:stCondLst>
                                  <p:childTnLst>
                                    <p:set>
                                      <p:cBhvr>
                                        <p:cTn id="96" dur="1" fill="hold">
                                          <p:stCondLst>
                                            <p:cond delay="0"/>
                                          </p:stCondLst>
                                        </p:cTn>
                                        <p:tgtEl>
                                          <p:spTgt spid="689298"/>
                                        </p:tgtEl>
                                        <p:attrNameLst>
                                          <p:attrName>style.visibility</p:attrName>
                                        </p:attrNameLst>
                                      </p:cBhvr>
                                      <p:to>
                                        <p:strVal val="visible"/>
                                      </p:to>
                                    </p:set>
                                    <p:animEffect transition="in" filter="dissolve">
                                      <p:cBhvr>
                                        <p:cTn id="97" dur="500"/>
                                        <p:tgtEl>
                                          <p:spTgt spid="68929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89299"/>
                                        </p:tgtEl>
                                        <p:attrNameLst>
                                          <p:attrName>style.visibility</p:attrName>
                                        </p:attrNameLst>
                                      </p:cBhvr>
                                      <p:to>
                                        <p:strVal val="visible"/>
                                      </p:to>
                                    </p:set>
                                    <p:animEffect transition="in" filter="dissolve">
                                      <p:cBhvr>
                                        <p:cTn id="100" dur="500"/>
                                        <p:tgtEl>
                                          <p:spTgt spid="68929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89300"/>
                                        </p:tgtEl>
                                        <p:attrNameLst>
                                          <p:attrName>style.visibility</p:attrName>
                                        </p:attrNameLst>
                                      </p:cBhvr>
                                      <p:to>
                                        <p:strVal val="visible"/>
                                      </p:to>
                                    </p:set>
                                    <p:animEffect transition="in" filter="dissolve">
                                      <p:cBhvr>
                                        <p:cTn id="103" dur="500"/>
                                        <p:tgtEl>
                                          <p:spTgt spid="68930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89301"/>
                                        </p:tgtEl>
                                        <p:attrNameLst>
                                          <p:attrName>style.visibility</p:attrName>
                                        </p:attrNameLst>
                                      </p:cBhvr>
                                      <p:to>
                                        <p:strVal val="visible"/>
                                      </p:to>
                                    </p:set>
                                    <p:animEffect transition="in" filter="dissolve">
                                      <p:cBhvr>
                                        <p:cTn id="106" dur="500"/>
                                        <p:tgtEl>
                                          <p:spTgt spid="68930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89302"/>
                                        </p:tgtEl>
                                        <p:attrNameLst>
                                          <p:attrName>style.visibility</p:attrName>
                                        </p:attrNameLst>
                                      </p:cBhvr>
                                      <p:to>
                                        <p:strVal val="visible"/>
                                      </p:to>
                                    </p:set>
                                    <p:animEffect transition="in" filter="dissolve">
                                      <p:cBhvr>
                                        <p:cTn id="109" dur="500"/>
                                        <p:tgtEl>
                                          <p:spTgt spid="689302"/>
                                        </p:tgtEl>
                                      </p:cBhvr>
                                    </p:animEffect>
                                  </p:childTnLst>
                                </p:cTn>
                              </p:par>
                              <p:par>
                                <p:cTn id="110" presetID="9" presetClass="entr" presetSubtype="0" fill="hold" nodeType="withEffect">
                                  <p:stCondLst>
                                    <p:cond delay="0"/>
                                  </p:stCondLst>
                                  <p:childTnLst>
                                    <p:set>
                                      <p:cBhvr>
                                        <p:cTn id="111" dur="1" fill="hold">
                                          <p:stCondLst>
                                            <p:cond delay="0"/>
                                          </p:stCondLst>
                                        </p:cTn>
                                        <p:tgtEl>
                                          <p:spTgt spid="689303"/>
                                        </p:tgtEl>
                                        <p:attrNameLst>
                                          <p:attrName>style.visibility</p:attrName>
                                        </p:attrNameLst>
                                      </p:cBhvr>
                                      <p:to>
                                        <p:strVal val="visible"/>
                                      </p:to>
                                    </p:set>
                                    <p:animEffect transition="in" filter="dissolve">
                                      <p:cBhvr>
                                        <p:cTn id="112" dur="500"/>
                                        <p:tgtEl>
                                          <p:spTgt spid="68930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89304"/>
                                        </p:tgtEl>
                                        <p:attrNameLst>
                                          <p:attrName>style.visibility</p:attrName>
                                        </p:attrNameLst>
                                      </p:cBhvr>
                                      <p:to>
                                        <p:strVal val="visible"/>
                                      </p:to>
                                    </p:set>
                                    <p:animEffect transition="in" filter="dissolve">
                                      <p:cBhvr>
                                        <p:cTn id="115" dur="500"/>
                                        <p:tgtEl>
                                          <p:spTgt spid="68930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689305"/>
                                        </p:tgtEl>
                                        <p:attrNameLst>
                                          <p:attrName>style.visibility</p:attrName>
                                        </p:attrNameLst>
                                      </p:cBhvr>
                                      <p:to>
                                        <p:strVal val="visible"/>
                                      </p:to>
                                    </p:set>
                                    <p:animEffect transition="in" filter="dissolve">
                                      <p:cBhvr>
                                        <p:cTn id="118" dur="500"/>
                                        <p:tgtEl>
                                          <p:spTgt spid="68930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9306"/>
                                        </p:tgtEl>
                                        <p:attrNameLst>
                                          <p:attrName>style.visibility</p:attrName>
                                        </p:attrNameLst>
                                      </p:cBhvr>
                                      <p:to>
                                        <p:strVal val="visible"/>
                                      </p:to>
                                    </p:set>
                                    <p:animEffect transition="in" filter="dissolve">
                                      <p:cBhvr>
                                        <p:cTn id="121" dur="500"/>
                                        <p:tgtEl>
                                          <p:spTgt spid="689306"/>
                                        </p:tgtEl>
                                      </p:cBhvr>
                                    </p:animEffect>
                                  </p:childTnLst>
                                </p:cTn>
                              </p:par>
                              <p:par>
                                <p:cTn id="122" presetID="9" presetClass="entr" presetSubtype="0" fill="hold" nodeType="withEffect">
                                  <p:stCondLst>
                                    <p:cond delay="0"/>
                                  </p:stCondLst>
                                  <p:childTnLst>
                                    <p:set>
                                      <p:cBhvr>
                                        <p:cTn id="123" dur="1" fill="hold">
                                          <p:stCondLst>
                                            <p:cond delay="0"/>
                                          </p:stCondLst>
                                        </p:cTn>
                                        <p:tgtEl>
                                          <p:spTgt spid="689307"/>
                                        </p:tgtEl>
                                        <p:attrNameLst>
                                          <p:attrName>style.visibility</p:attrName>
                                        </p:attrNameLst>
                                      </p:cBhvr>
                                      <p:to>
                                        <p:strVal val="visible"/>
                                      </p:to>
                                    </p:set>
                                    <p:animEffect transition="in" filter="dissolve">
                                      <p:cBhvr>
                                        <p:cTn id="124" dur="500"/>
                                        <p:tgtEl>
                                          <p:spTgt spid="689307"/>
                                        </p:tgtEl>
                                      </p:cBhvr>
                                    </p:animEffect>
                                  </p:childTnLst>
                                </p:cTn>
                              </p:par>
                              <p:par>
                                <p:cTn id="125" presetID="9" presetClass="entr" presetSubtype="0" fill="hold" nodeType="withEffect">
                                  <p:stCondLst>
                                    <p:cond delay="0"/>
                                  </p:stCondLst>
                                  <p:childTnLst>
                                    <p:set>
                                      <p:cBhvr>
                                        <p:cTn id="126" dur="1" fill="hold">
                                          <p:stCondLst>
                                            <p:cond delay="0"/>
                                          </p:stCondLst>
                                        </p:cTn>
                                        <p:tgtEl>
                                          <p:spTgt spid="689308"/>
                                        </p:tgtEl>
                                        <p:attrNameLst>
                                          <p:attrName>style.visibility</p:attrName>
                                        </p:attrNameLst>
                                      </p:cBhvr>
                                      <p:to>
                                        <p:strVal val="visible"/>
                                      </p:to>
                                    </p:set>
                                    <p:animEffect transition="in" filter="dissolve">
                                      <p:cBhvr>
                                        <p:cTn id="127" dur="500"/>
                                        <p:tgtEl>
                                          <p:spTgt spid="689308"/>
                                        </p:tgtEl>
                                      </p:cBhvr>
                                    </p:animEffect>
                                  </p:childTnLst>
                                </p:cTn>
                              </p:par>
                              <p:par>
                                <p:cTn id="128" presetID="9" presetClass="entr" presetSubtype="0" fill="hold" nodeType="withEffect">
                                  <p:stCondLst>
                                    <p:cond delay="0"/>
                                  </p:stCondLst>
                                  <p:childTnLst>
                                    <p:set>
                                      <p:cBhvr>
                                        <p:cTn id="129" dur="1" fill="hold">
                                          <p:stCondLst>
                                            <p:cond delay="0"/>
                                          </p:stCondLst>
                                        </p:cTn>
                                        <p:tgtEl>
                                          <p:spTgt spid="689309"/>
                                        </p:tgtEl>
                                        <p:attrNameLst>
                                          <p:attrName>style.visibility</p:attrName>
                                        </p:attrNameLst>
                                      </p:cBhvr>
                                      <p:to>
                                        <p:strVal val="visible"/>
                                      </p:to>
                                    </p:set>
                                    <p:animEffect transition="in" filter="dissolve">
                                      <p:cBhvr>
                                        <p:cTn id="130" dur="500"/>
                                        <p:tgtEl>
                                          <p:spTgt spid="689309"/>
                                        </p:tgtEl>
                                      </p:cBhvr>
                                    </p:animEffect>
                                  </p:childTnLst>
                                </p:cTn>
                              </p:par>
                              <p:par>
                                <p:cTn id="131" presetID="9" presetClass="entr" presetSubtype="0" fill="hold" nodeType="withEffect">
                                  <p:stCondLst>
                                    <p:cond delay="0"/>
                                  </p:stCondLst>
                                  <p:childTnLst>
                                    <p:set>
                                      <p:cBhvr>
                                        <p:cTn id="132" dur="1" fill="hold">
                                          <p:stCondLst>
                                            <p:cond delay="0"/>
                                          </p:stCondLst>
                                        </p:cTn>
                                        <p:tgtEl>
                                          <p:spTgt spid="689310"/>
                                        </p:tgtEl>
                                        <p:attrNameLst>
                                          <p:attrName>style.visibility</p:attrName>
                                        </p:attrNameLst>
                                      </p:cBhvr>
                                      <p:to>
                                        <p:strVal val="visible"/>
                                      </p:to>
                                    </p:set>
                                    <p:animEffect transition="in" filter="dissolve">
                                      <p:cBhvr>
                                        <p:cTn id="133" dur="500"/>
                                        <p:tgtEl>
                                          <p:spTgt spid="689310"/>
                                        </p:tgtEl>
                                      </p:cBhvr>
                                    </p:animEffect>
                                  </p:childTnLst>
                                </p:cTn>
                              </p:par>
                              <p:par>
                                <p:cTn id="134" presetID="9" presetClass="entr" presetSubtype="0" fill="hold" nodeType="withEffect">
                                  <p:stCondLst>
                                    <p:cond delay="0"/>
                                  </p:stCondLst>
                                  <p:childTnLst>
                                    <p:set>
                                      <p:cBhvr>
                                        <p:cTn id="135" dur="1" fill="hold">
                                          <p:stCondLst>
                                            <p:cond delay="0"/>
                                          </p:stCondLst>
                                        </p:cTn>
                                        <p:tgtEl>
                                          <p:spTgt spid="689311"/>
                                        </p:tgtEl>
                                        <p:attrNameLst>
                                          <p:attrName>style.visibility</p:attrName>
                                        </p:attrNameLst>
                                      </p:cBhvr>
                                      <p:to>
                                        <p:strVal val="visible"/>
                                      </p:to>
                                    </p:set>
                                    <p:animEffect transition="in" filter="dissolve">
                                      <p:cBhvr>
                                        <p:cTn id="136" dur="500"/>
                                        <p:tgtEl>
                                          <p:spTgt spid="689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266" grpId="0"/>
      <p:bldP spid="689267" grpId="0"/>
      <p:bldP spid="689268" grpId="0"/>
      <p:bldP spid="689269" grpId="0"/>
      <p:bldP spid="689271" grpId="0"/>
      <p:bldP spid="689272" grpId="0"/>
      <p:bldP spid="689273" grpId="0"/>
      <p:bldP spid="689274" grpId="0"/>
      <p:bldP spid="689276" grpId="0"/>
      <p:bldP spid="689277" grpId="0"/>
      <p:bldP spid="689279" grpId="0"/>
      <p:bldP spid="689280" grpId="0"/>
      <p:bldP spid="689282" grpId="0"/>
      <p:bldP spid="689283" grpId="0"/>
      <p:bldP spid="689285" grpId="0"/>
      <p:bldP spid="689290" grpId="0"/>
      <p:bldP spid="689291" grpId="0"/>
      <p:bldP spid="689292" grpId="0"/>
      <p:bldP spid="689294" grpId="0"/>
      <p:bldP spid="689295" grpId="0"/>
      <p:bldP spid="689296" grpId="0"/>
      <p:bldP spid="689297" grpId="0"/>
      <p:bldP spid="689299" grpId="0"/>
      <p:bldP spid="689300" grpId="0"/>
      <p:bldP spid="689301" grpId="0"/>
      <p:bldP spid="689302" grpId="0"/>
      <p:bldP spid="689304" grpId="0"/>
      <p:bldP spid="689305" grpId="0"/>
      <p:bldP spid="68930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Again, merge the sublists.</a:t>
            </a:r>
          </a:p>
        </p:txBody>
      </p:sp>
      <p:sp>
        <p:nvSpPr>
          <p:cNvPr id="69120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91334" name="Text Box 134"/>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91335" name="Text Box 135"/>
          <p:cNvSpPr txBox="1">
            <a:spLocks noChangeArrowheads="1"/>
          </p:cNvSpPr>
          <p:nvPr/>
        </p:nvSpPr>
        <p:spPr bwMode="auto">
          <a:xfrm>
            <a:off x="32766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91336" name="Text Box 136"/>
          <p:cNvSpPr txBox="1">
            <a:spLocks noChangeArrowheads="1"/>
          </p:cNvSpPr>
          <p:nvPr/>
        </p:nvSpPr>
        <p:spPr bwMode="auto">
          <a:xfrm>
            <a:off x="27368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91337" name="Text Box 137"/>
          <p:cNvSpPr txBox="1">
            <a:spLocks noChangeArrowheads="1"/>
          </p:cNvSpPr>
          <p:nvPr/>
        </p:nvSpPr>
        <p:spPr bwMode="auto">
          <a:xfrm>
            <a:off x="22034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91339" name="Text Box 139"/>
          <p:cNvSpPr txBox="1">
            <a:spLocks noChangeArrowheads="1"/>
          </p:cNvSpPr>
          <p:nvPr/>
        </p:nvSpPr>
        <p:spPr bwMode="auto">
          <a:xfrm>
            <a:off x="4475163"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91340" name="Text Box 140"/>
          <p:cNvSpPr txBox="1">
            <a:spLocks noChangeArrowheads="1"/>
          </p:cNvSpPr>
          <p:nvPr/>
        </p:nvSpPr>
        <p:spPr bwMode="auto">
          <a:xfrm>
            <a:off x="37766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91341" name="Text Box 141"/>
          <p:cNvSpPr txBox="1">
            <a:spLocks noChangeArrowheads="1"/>
          </p:cNvSpPr>
          <p:nvPr/>
        </p:nvSpPr>
        <p:spPr bwMode="auto">
          <a:xfrm>
            <a:off x="505301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91342" name="Text Box 142"/>
          <p:cNvSpPr txBox="1">
            <a:spLocks noChangeArrowheads="1"/>
          </p:cNvSpPr>
          <p:nvPr/>
        </p:nvSpPr>
        <p:spPr bwMode="auto">
          <a:xfrm>
            <a:off x="56308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91343" name="AutoShape 143"/>
          <p:cNvSpPr>
            <a:spLocks noChangeArrowheads="1"/>
          </p:cNvSpPr>
          <p:nvPr/>
        </p:nvSpPr>
        <p:spPr bwMode="auto">
          <a:xfrm>
            <a:off x="2024063" y="4113213"/>
            <a:ext cx="2209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344" name="Text Box 144"/>
          <p:cNvSpPr txBox="1">
            <a:spLocks noChangeArrowheads="1"/>
          </p:cNvSpPr>
          <p:nvPr/>
        </p:nvSpPr>
        <p:spPr bwMode="auto">
          <a:xfrm>
            <a:off x="21002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91345" name="Text Box 145"/>
          <p:cNvSpPr txBox="1">
            <a:spLocks noChangeArrowheads="1"/>
          </p:cNvSpPr>
          <p:nvPr/>
        </p:nvSpPr>
        <p:spPr bwMode="auto">
          <a:xfrm>
            <a:off x="2646363" y="4189413"/>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91346" name="Text Box 146"/>
          <p:cNvSpPr txBox="1">
            <a:spLocks noChangeArrowheads="1"/>
          </p:cNvSpPr>
          <p:nvPr/>
        </p:nvSpPr>
        <p:spPr bwMode="auto">
          <a:xfrm>
            <a:off x="3205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91347" name="Text Box 147"/>
          <p:cNvSpPr txBox="1">
            <a:spLocks noChangeArrowheads="1"/>
          </p:cNvSpPr>
          <p:nvPr/>
        </p:nvSpPr>
        <p:spPr bwMode="auto">
          <a:xfrm>
            <a:off x="3713163" y="41894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91348" name="AutoShape 148"/>
          <p:cNvSpPr>
            <a:spLocks noChangeArrowheads="1"/>
          </p:cNvSpPr>
          <p:nvPr/>
        </p:nvSpPr>
        <p:spPr bwMode="auto">
          <a:xfrm>
            <a:off x="4386263" y="4114800"/>
            <a:ext cx="16764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349" name="Text Box 149"/>
          <p:cNvSpPr txBox="1">
            <a:spLocks noChangeArrowheads="1"/>
          </p:cNvSpPr>
          <p:nvPr/>
        </p:nvSpPr>
        <p:spPr bwMode="auto">
          <a:xfrm>
            <a:off x="44624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91350" name="Text Box 150"/>
          <p:cNvSpPr txBox="1">
            <a:spLocks noChangeArrowheads="1"/>
          </p:cNvSpPr>
          <p:nvPr/>
        </p:nvSpPr>
        <p:spPr bwMode="auto">
          <a:xfrm>
            <a:off x="49958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91351" name="Text Box 151"/>
          <p:cNvSpPr txBox="1">
            <a:spLocks noChangeArrowheads="1"/>
          </p:cNvSpPr>
          <p:nvPr/>
        </p:nvSpPr>
        <p:spPr bwMode="auto">
          <a:xfrm>
            <a:off x="5529263"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91352" name="Line 152"/>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53" name="Line 153"/>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54" name="Line 154"/>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55" name="Line 155"/>
          <p:cNvSpPr>
            <a:spLocks noChangeShapeType="1"/>
          </p:cNvSpPr>
          <p:nvPr/>
        </p:nvSpPr>
        <p:spPr bwMode="auto">
          <a:xfrm>
            <a:off x="4953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56" name="Line 156"/>
          <p:cNvSpPr>
            <a:spLocks noChangeShapeType="1"/>
          </p:cNvSpPr>
          <p:nvPr/>
        </p:nvSpPr>
        <p:spPr bwMode="auto">
          <a:xfrm>
            <a:off x="5486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58" name="Text Box 158"/>
          <p:cNvSpPr txBox="1">
            <a:spLocks noChangeArrowheads="1"/>
          </p:cNvSpPr>
          <p:nvPr/>
        </p:nvSpPr>
        <p:spPr bwMode="auto">
          <a:xfrm>
            <a:off x="32464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91359" name="Text Box 159"/>
          <p:cNvSpPr txBox="1">
            <a:spLocks noChangeArrowheads="1"/>
          </p:cNvSpPr>
          <p:nvPr/>
        </p:nvSpPr>
        <p:spPr bwMode="auto">
          <a:xfrm>
            <a:off x="21796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91360" name="Text Box 160"/>
          <p:cNvSpPr txBox="1">
            <a:spLocks noChangeArrowheads="1"/>
          </p:cNvSpPr>
          <p:nvPr/>
        </p:nvSpPr>
        <p:spPr bwMode="auto">
          <a:xfrm>
            <a:off x="37798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91361" name="Text Box 161"/>
          <p:cNvSpPr txBox="1">
            <a:spLocks noChangeArrowheads="1"/>
          </p:cNvSpPr>
          <p:nvPr/>
        </p:nvSpPr>
        <p:spPr bwMode="auto">
          <a:xfrm>
            <a:off x="48768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91362" name="AutoShape 162"/>
          <p:cNvSpPr>
            <a:spLocks noChangeArrowheads="1"/>
          </p:cNvSpPr>
          <p:nvPr/>
        </p:nvSpPr>
        <p:spPr bwMode="auto">
          <a:xfrm>
            <a:off x="2089150" y="4114800"/>
            <a:ext cx="3733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364" name="Text Box 164"/>
          <p:cNvSpPr txBox="1">
            <a:spLocks noChangeArrowheads="1"/>
          </p:cNvSpPr>
          <p:nvPr/>
        </p:nvSpPr>
        <p:spPr bwMode="auto">
          <a:xfrm>
            <a:off x="26987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91365" name="Text Box 165"/>
          <p:cNvSpPr txBox="1">
            <a:spLocks noChangeArrowheads="1"/>
          </p:cNvSpPr>
          <p:nvPr/>
        </p:nvSpPr>
        <p:spPr bwMode="auto">
          <a:xfrm>
            <a:off x="42989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91366" name="Text Box 166"/>
          <p:cNvSpPr txBox="1">
            <a:spLocks noChangeArrowheads="1"/>
          </p:cNvSpPr>
          <p:nvPr/>
        </p:nvSpPr>
        <p:spPr bwMode="auto">
          <a:xfrm>
            <a:off x="2647950" y="4205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91367" name="Text Box 167"/>
          <p:cNvSpPr txBox="1">
            <a:spLocks noChangeArrowheads="1"/>
          </p:cNvSpPr>
          <p:nvPr/>
        </p:nvSpPr>
        <p:spPr bwMode="auto">
          <a:xfrm>
            <a:off x="32321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91368" name="Text Box 168"/>
          <p:cNvSpPr txBox="1">
            <a:spLocks noChangeArrowheads="1"/>
          </p:cNvSpPr>
          <p:nvPr/>
        </p:nvSpPr>
        <p:spPr bwMode="auto">
          <a:xfrm>
            <a:off x="3765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91369" name="Text Box 169"/>
          <p:cNvSpPr txBox="1">
            <a:spLocks noChangeArrowheads="1"/>
          </p:cNvSpPr>
          <p:nvPr/>
        </p:nvSpPr>
        <p:spPr bwMode="auto">
          <a:xfrm>
            <a:off x="21272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91370" name="Text Box 170"/>
          <p:cNvSpPr txBox="1">
            <a:spLocks noChangeArrowheads="1"/>
          </p:cNvSpPr>
          <p:nvPr/>
        </p:nvSpPr>
        <p:spPr bwMode="auto">
          <a:xfrm>
            <a:off x="42989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91371" name="Text Box 171"/>
          <p:cNvSpPr txBox="1">
            <a:spLocks noChangeArrowheads="1"/>
          </p:cNvSpPr>
          <p:nvPr/>
        </p:nvSpPr>
        <p:spPr bwMode="auto">
          <a:xfrm>
            <a:off x="4781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91372" name="Text Box 172"/>
          <p:cNvSpPr txBox="1">
            <a:spLocks noChangeArrowheads="1"/>
          </p:cNvSpPr>
          <p:nvPr/>
        </p:nvSpPr>
        <p:spPr bwMode="auto">
          <a:xfrm>
            <a:off x="5289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91373" name="Text Box 173"/>
          <p:cNvSpPr txBox="1">
            <a:spLocks noChangeArrowheads="1"/>
          </p:cNvSpPr>
          <p:nvPr/>
        </p:nvSpPr>
        <p:spPr bwMode="auto">
          <a:xfrm>
            <a:off x="5365750"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91374" name="Line 174"/>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75" name="Line 175"/>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76" name="Line 176"/>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77" name="Line 177"/>
          <p:cNvSpPr>
            <a:spLocks noChangeShapeType="1"/>
          </p:cNvSpPr>
          <p:nvPr/>
        </p:nvSpPr>
        <p:spPr bwMode="auto">
          <a:xfrm>
            <a:off x="4191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78" name="Line 178"/>
          <p:cNvSpPr>
            <a:spLocks noChangeShapeType="1"/>
          </p:cNvSpPr>
          <p:nvPr/>
        </p:nvSpPr>
        <p:spPr bwMode="auto">
          <a:xfrm>
            <a:off x="4724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1379" name="Line 179"/>
          <p:cNvSpPr>
            <a:spLocks noChangeShapeType="1"/>
          </p:cNvSpPr>
          <p:nvPr/>
        </p:nvSpPr>
        <p:spPr bwMode="auto">
          <a:xfrm>
            <a:off x="5257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91202">
                                            <p:txEl>
                                              <p:pRg st="0" end="0"/>
                                            </p:txEl>
                                          </p:spTgt>
                                        </p:tgtEl>
                                        <p:attrNameLst>
                                          <p:attrName>style.visibility</p:attrName>
                                        </p:attrNameLst>
                                      </p:cBhvr>
                                      <p:to>
                                        <p:strVal val="visible"/>
                                      </p:to>
                                    </p:set>
                                    <p:animEffect transition="in" filter="dissolve">
                                      <p:cBhvr>
                                        <p:cTn id="7" dur="500"/>
                                        <p:tgtEl>
                                          <p:spTgt spid="691202">
                                            <p:txEl>
                                              <p:pRg st="0" end="0"/>
                                            </p:txEl>
                                          </p:spTgt>
                                        </p:tgtEl>
                                      </p:cBhvr>
                                    </p:animEffect>
                                  </p:childTnLst>
                                </p:cTn>
                              </p:par>
                              <p:par>
                                <p:cTn id="8" presetID="9" presetClass="exit" presetSubtype="0" fill="hold" grpId="0" nodeType="withEffect">
                                  <p:stCondLst>
                                    <p:cond delay="0"/>
                                  </p:stCondLst>
                                  <p:childTnLst>
                                    <p:animEffect transition="out" filter="dissolve">
                                      <p:cBhvr>
                                        <p:cTn id="9" dur="500"/>
                                        <p:tgtEl>
                                          <p:spTgt spid="691335"/>
                                        </p:tgtEl>
                                      </p:cBhvr>
                                    </p:animEffect>
                                    <p:set>
                                      <p:cBhvr>
                                        <p:cTn id="10" dur="1" fill="hold">
                                          <p:stCondLst>
                                            <p:cond delay="499"/>
                                          </p:stCondLst>
                                        </p:cTn>
                                        <p:tgtEl>
                                          <p:spTgt spid="691335"/>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691336"/>
                                        </p:tgtEl>
                                      </p:cBhvr>
                                    </p:animEffect>
                                    <p:set>
                                      <p:cBhvr>
                                        <p:cTn id="13" dur="1" fill="hold">
                                          <p:stCondLst>
                                            <p:cond delay="499"/>
                                          </p:stCondLst>
                                        </p:cTn>
                                        <p:tgtEl>
                                          <p:spTgt spid="691336"/>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691337"/>
                                        </p:tgtEl>
                                      </p:cBhvr>
                                    </p:animEffect>
                                    <p:set>
                                      <p:cBhvr>
                                        <p:cTn id="16" dur="1" fill="hold">
                                          <p:stCondLst>
                                            <p:cond delay="499"/>
                                          </p:stCondLst>
                                        </p:cTn>
                                        <p:tgtEl>
                                          <p:spTgt spid="691337"/>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691339"/>
                                        </p:tgtEl>
                                      </p:cBhvr>
                                    </p:animEffect>
                                    <p:set>
                                      <p:cBhvr>
                                        <p:cTn id="19" dur="1" fill="hold">
                                          <p:stCondLst>
                                            <p:cond delay="499"/>
                                          </p:stCondLst>
                                        </p:cTn>
                                        <p:tgtEl>
                                          <p:spTgt spid="691339"/>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691340"/>
                                        </p:tgtEl>
                                      </p:cBhvr>
                                    </p:animEffect>
                                    <p:set>
                                      <p:cBhvr>
                                        <p:cTn id="22" dur="1" fill="hold">
                                          <p:stCondLst>
                                            <p:cond delay="499"/>
                                          </p:stCondLst>
                                        </p:cTn>
                                        <p:tgtEl>
                                          <p:spTgt spid="691340"/>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691341"/>
                                        </p:tgtEl>
                                      </p:cBhvr>
                                    </p:animEffect>
                                    <p:set>
                                      <p:cBhvr>
                                        <p:cTn id="25" dur="1" fill="hold">
                                          <p:stCondLst>
                                            <p:cond delay="499"/>
                                          </p:stCondLst>
                                        </p:cTn>
                                        <p:tgtEl>
                                          <p:spTgt spid="691341"/>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691342"/>
                                        </p:tgtEl>
                                      </p:cBhvr>
                                    </p:animEffect>
                                    <p:set>
                                      <p:cBhvr>
                                        <p:cTn id="28" dur="1" fill="hold">
                                          <p:stCondLst>
                                            <p:cond delay="499"/>
                                          </p:stCondLst>
                                        </p:cTn>
                                        <p:tgtEl>
                                          <p:spTgt spid="691342"/>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691343"/>
                                        </p:tgtEl>
                                      </p:cBhvr>
                                    </p:animEffect>
                                    <p:set>
                                      <p:cBhvr>
                                        <p:cTn id="31" dur="1" fill="hold">
                                          <p:stCondLst>
                                            <p:cond delay="499"/>
                                          </p:stCondLst>
                                        </p:cTn>
                                        <p:tgtEl>
                                          <p:spTgt spid="69134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691344"/>
                                        </p:tgtEl>
                                      </p:cBhvr>
                                    </p:animEffect>
                                    <p:set>
                                      <p:cBhvr>
                                        <p:cTn id="34" dur="1" fill="hold">
                                          <p:stCondLst>
                                            <p:cond delay="499"/>
                                          </p:stCondLst>
                                        </p:cTn>
                                        <p:tgtEl>
                                          <p:spTgt spid="691344"/>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691345"/>
                                        </p:tgtEl>
                                      </p:cBhvr>
                                    </p:animEffect>
                                    <p:set>
                                      <p:cBhvr>
                                        <p:cTn id="37" dur="1" fill="hold">
                                          <p:stCondLst>
                                            <p:cond delay="499"/>
                                          </p:stCondLst>
                                        </p:cTn>
                                        <p:tgtEl>
                                          <p:spTgt spid="69134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691346"/>
                                        </p:tgtEl>
                                      </p:cBhvr>
                                    </p:animEffect>
                                    <p:set>
                                      <p:cBhvr>
                                        <p:cTn id="40" dur="1" fill="hold">
                                          <p:stCondLst>
                                            <p:cond delay="499"/>
                                          </p:stCondLst>
                                        </p:cTn>
                                        <p:tgtEl>
                                          <p:spTgt spid="691346"/>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691347"/>
                                        </p:tgtEl>
                                      </p:cBhvr>
                                    </p:animEffect>
                                    <p:set>
                                      <p:cBhvr>
                                        <p:cTn id="43" dur="1" fill="hold">
                                          <p:stCondLst>
                                            <p:cond delay="499"/>
                                          </p:stCondLst>
                                        </p:cTn>
                                        <p:tgtEl>
                                          <p:spTgt spid="691347"/>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691348"/>
                                        </p:tgtEl>
                                      </p:cBhvr>
                                    </p:animEffect>
                                    <p:set>
                                      <p:cBhvr>
                                        <p:cTn id="46" dur="1" fill="hold">
                                          <p:stCondLst>
                                            <p:cond delay="499"/>
                                          </p:stCondLst>
                                        </p:cTn>
                                        <p:tgtEl>
                                          <p:spTgt spid="691348"/>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91349"/>
                                        </p:tgtEl>
                                      </p:cBhvr>
                                    </p:animEffect>
                                    <p:set>
                                      <p:cBhvr>
                                        <p:cTn id="49" dur="1" fill="hold">
                                          <p:stCondLst>
                                            <p:cond delay="499"/>
                                          </p:stCondLst>
                                        </p:cTn>
                                        <p:tgtEl>
                                          <p:spTgt spid="691349"/>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691350"/>
                                        </p:tgtEl>
                                      </p:cBhvr>
                                    </p:animEffect>
                                    <p:set>
                                      <p:cBhvr>
                                        <p:cTn id="52" dur="1" fill="hold">
                                          <p:stCondLst>
                                            <p:cond delay="499"/>
                                          </p:stCondLst>
                                        </p:cTn>
                                        <p:tgtEl>
                                          <p:spTgt spid="691350"/>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691351"/>
                                        </p:tgtEl>
                                      </p:cBhvr>
                                    </p:animEffect>
                                    <p:set>
                                      <p:cBhvr>
                                        <p:cTn id="55" dur="1" fill="hold">
                                          <p:stCondLst>
                                            <p:cond delay="499"/>
                                          </p:stCondLst>
                                        </p:cTn>
                                        <p:tgtEl>
                                          <p:spTgt spid="691351"/>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691352"/>
                                        </p:tgtEl>
                                      </p:cBhvr>
                                    </p:animEffect>
                                    <p:set>
                                      <p:cBhvr>
                                        <p:cTn id="58" dur="1" fill="hold">
                                          <p:stCondLst>
                                            <p:cond delay="499"/>
                                          </p:stCondLst>
                                        </p:cTn>
                                        <p:tgtEl>
                                          <p:spTgt spid="691352"/>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691353"/>
                                        </p:tgtEl>
                                      </p:cBhvr>
                                    </p:animEffect>
                                    <p:set>
                                      <p:cBhvr>
                                        <p:cTn id="61" dur="1" fill="hold">
                                          <p:stCondLst>
                                            <p:cond delay="499"/>
                                          </p:stCondLst>
                                        </p:cTn>
                                        <p:tgtEl>
                                          <p:spTgt spid="691353"/>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691354"/>
                                        </p:tgtEl>
                                      </p:cBhvr>
                                    </p:animEffect>
                                    <p:set>
                                      <p:cBhvr>
                                        <p:cTn id="64" dur="1" fill="hold">
                                          <p:stCondLst>
                                            <p:cond delay="499"/>
                                          </p:stCondLst>
                                        </p:cTn>
                                        <p:tgtEl>
                                          <p:spTgt spid="691354"/>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691355"/>
                                        </p:tgtEl>
                                      </p:cBhvr>
                                    </p:animEffect>
                                    <p:set>
                                      <p:cBhvr>
                                        <p:cTn id="67" dur="1" fill="hold">
                                          <p:stCondLst>
                                            <p:cond delay="499"/>
                                          </p:stCondLst>
                                        </p:cTn>
                                        <p:tgtEl>
                                          <p:spTgt spid="691355"/>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691356"/>
                                        </p:tgtEl>
                                      </p:cBhvr>
                                    </p:animEffect>
                                    <p:set>
                                      <p:cBhvr>
                                        <p:cTn id="70" dur="1" fill="hold">
                                          <p:stCondLst>
                                            <p:cond delay="499"/>
                                          </p:stCondLst>
                                        </p:cTn>
                                        <p:tgtEl>
                                          <p:spTgt spid="691356"/>
                                        </p:tgtEl>
                                        <p:attrNameLst>
                                          <p:attrName>style.visibility</p:attrName>
                                        </p:attrNameLst>
                                      </p:cBhvr>
                                      <p:to>
                                        <p:strVal val="hidden"/>
                                      </p:to>
                                    </p:set>
                                  </p:childTnLst>
                                </p:cTn>
                              </p:par>
                              <p:par>
                                <p:cTn id="71" presetID="9" presetClass="entr" presetSubtype="0" fill="hold" grpId="0" nodeType="withEffect">
                                  <p:stCondLst>
                                    <p:cond delay="0"/>
                                  </p:stCondLst>
                                  <p:childTnLst>
                                    <p:set>
                                      <p:cBhvr>
                                        <p:cTn id="72" dur="1" fill="hold">
                                          <p:stCondLst>
                                            <p:cond delay="0"/>
                                          </p:stCondLst>
                                        </p:cTn>
                                        <p:tgtEl>
                                          <p:spTgt spid="691358"/>
                                        </p:tgtEl>
                                        <p:attrNameLst>
                                          <p:attrName>style.visibility</p:attrName>
                                        </p:attrNameLst>
                                      </p:cBhvr>
                                      <p:to>
                                        <p:strVal val="visible"/>
                                      </p:to>
                                    </p:set>
                                    <p:animEffect transition="in" filter="dissolve">
                                      <p:cBhvr>
                                        <p:cTn id="73" dur="500"/>
                                        <p:tgtEl>
                                          <p:spTgt spid="69135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91359"/>
                                        </p:tgtEl>
                                        <p:attrNameLst>
                                          <p:attrName>style.visibility</p:attrName>
                                        </p:attrNameLst>
                                      </p:cBhvr>
                                      <p:to>
                                        <p:strVal val="visible"/>
                                      </p:to>
                                    </p:set>
                                    <p:animEffect transition="in" filter="dissolve">
                                      <p:cBhvr>
                                        <p:cTn id="76" dur="500"/>
                                        <p:tgtEl>
                                          <p:spTgt spid="69135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91360"/>
                                        </p:tgtEl>
                                        <p:attrNameLst>
                                          <p:attrName>style.visibility</p:attrName>
                                        </p:attrNameLst>
                                      </p:cBhvr>
                                      <p:to>
                                        <p:strVal val="visible"/>
                                      </p:to>
                                    </p:set>
                                    <p:animEffect transition="in" filter="dissolve">
                                      <p:cBhvr>
                                        <p:cTn id="79" dur="500"/>
                                        <p:tgtEl>
                                          <p:spTgt spid="69136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1361"/>
                                        </p:tgtEl>
                                        <p:attrNameLst>
                                          <p:attrName>style.visibility</p:attrName>
                                        </p:attrNameLst>
                                      </p:cBhvr>
                                      <p:to>
                                        <p:strVal val="visible"/>
                                      </p:to>
                                    </p:set>
                                    <p:animEffect transition="in" filter="dissolve">
                                      <p:cBhvr>
                                        <p:cTn id="82" dur="500"/>
                                        <p:tgtEl>
                                          <p:spTgt spid="691361"/>
                                        </p:tgtEl>
                                      </p:cBhvr>
                                    </p:animEffect>
                                  </p:childTnLst>
                                </p:cTn>
                              </p:par>
                              <p:par>
                                <p:cTn id="83" presetID="9" presetClass="entr" presetSubtype="0" fill="hold" nodeType="withEffect">
                                  <p:stCondLst>
                                    <p:cond delay="0"/>
                                  </p:stCondLst>
                                  <p:childTnLst>
                                    <p:set>
                                      <p:cBhvr>
                                        <p:cTn id="84" dur="1" fill="hold">
                                          <p:stCondLst>
                                            <p:cond delay="0"/>
                                          </p:stCondLst>
                                        </p:cTn>
                                        <p:tgtEl>
                                          <p:spTgt spid="691362"/>
                                        </p:tgtEl>
                                        <p:attrNameLst>
                                          <p:attrName>style.visibility</p:attrName>
                                        </p:attrNameLst>
                                      </p:cBhvr>
                                      <p:to>
                                        <p:strVal val="visible"/>
                                      </p:to>
                                    </p:set>
                                    <p:animEffect transition="in" filter="dissolve">
                                      <p:cBhvr>
                                        <p:cTn id="85" dur="500"/>
                                        <p:tgtEl>
                                          <p:spTgt spid="69136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91364"/>
                                        </p:tgtEl>
                                        <p:attrNameLst>
                                          <p:attrName>style.visibility</p:attrName>
                                        </p:attrNameLst>
                                      </p:cBhvr>
                                      <p:to>
                                        <p:strVal val="visible"/>
                                      </p:to>
                                    </p:set>
                                    <p:animEffect transition="in" filter="dissolve">
                                      <p:cBhvr>
                                        <p:cTn id="88" dur="500"/>
                                        <p:tgtEl>
                                          <p:spTgt spid="69136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91365"/>
                                        </p:tgtEl>
                                        <p:attrNameLst>
                                          <p:attrName>style.visibility</p:attrName>
                                        </p:attrNameLst>
                                      </p:cBhvr>
                                      <p:to>
                                        <p:strVal val="visible"/>
                                      </p:to>
                                    </p:set>
                                    <p:animEffect transition="in" filter="dissolve">
                                      <p:cBhvr>
                                        <p:cTn id="91" dur="500"/>
                                        <p:tgtEl>
                                          <p:spTgt spid="69136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91366"/>
                                        </p:tgtEl>
                                        <p:attrNameLst>
                                          <p:attrName>style.visibility</p:attrName>
                                        </p:attrNameLst>
                                      </p:cBhvr>
                                      <p:to>
                                        <p:strVal val="visible"/>
                                      </p:to>
                                    </p:set>
                                    <p:animEffect transition="in" filter="dissolve">
                                      <p:cBhvr>
                                        <p:cTn id="94" dur="500"/>
                                        <p:tgtEl>
                                          <p:spTgt spid="69136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691367"/>
                                        </p:tgtEl>
                                        <p:attrNameLst>
                                          <p:attrName>style.visibility</p:attrName>
                                        </p:attrNameLst>
                                      </p:cBhvr>
                                      <p:to>
                                        <p:strVal val="visible"/>
                                      </p:to>
                                    </p:set>
                                    <p:animEffect transition="in" filter="dissolve">
                                      <p:cBhvr>
                                        <p:cTn id="97" dur="500"/>
                                        <p:tgtEl>
                                          <p:spTgt spid="69136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691368"/>
                                        </p:tgtEl>
                                        <p:attrNameLst>
                                          <p:attrName>style.visibility</p:attrName>
                                        </p:attrNameLst>
                                      </p:cBhvr>
                                      <p:to>
                                        <p:strVal val="visible"/>
                                      </p:to>
                                    </p:set>
                                    <p:animEffect transition="in" filter="dissolve">
                                      <p:cBhvr>
                                        <p:cTn id="100" dur="500"/>
                                        <p:tgtEl>
                                          <p:spTgt spid="69136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691369"/>
                                        </p:tgtEl>
                                        <p:attrNameLst>
                                          <p:attrName>style.visibility</p:attrName>
                                        </p:attrNameLst>
                                      </p:cBhvr>
                                      <p:to>
                                        <p:strVal val="visible"/>
                                      </p:to>
                                    </p:set>
                                    <p:animEffect transition="in" filter="dissolve">
                                      <p:cBhvr>
                                        <p:cTn id="103" dur="500"/>
                                        <p:tgtEl>
                                          <p:spTgt spid="69136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691370"/>
                                        </p:tgtEl>
                                        <p:attrNameLst>
                                          <p:attrName>style.visibility</p:attrName>
                                        </p:attrNameLst>
                                      </p:cBhvr>
                                      <p:to>
                                        <p:strVal val="visible"/>
                                      </p:to>
                                    </p:set>
                                    <p:animEffect transition="in" filter="dissolve">
                                      <p:cBhvr>
                                        <p:cTn id="106" dur="500"/>
                                        <p:tgtEl>
                                          <p:spTgt spid="69137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91371"/>
                                        </p:tgtEl>
                                        <p:attrNameLst>
                                          <p:attrName>style.visibility</p:attrName>
                                        </p:attrNameLst>
                                      </p:cBhvr>
                                      <p:to>
                                        <p:strVal val="visible"/>
                                      </p:to>
                                    </p:set>
                                    <p:animEffect transition="in" filter="dissolve">
                                      <p:cBhvr>
                                        <p:cTn id="109" dur="500"/>
                                        <p:tgtEl>
                                          <p:spTgt spid="69137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91372"/>
                                        </p:tgtEl>
                                        <p:attrNameLst>
                                          <p:attrName>style.visibility</p:attrName>
                                        </p:attrNameLst>
                                      </p:cBhvr>
                                      <p:to>
                                        <p:strVal val="visible"/>
                                      </p:to>
                                    </p:set>
                                    <p:animEffect transition="in" filter="dissolve">
                                      <p:cBhvr>
                                        <p:cTn id="112" dur="500"/>
                                        <p:tgtEl>
                                          <p:spTgt spid="69137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691373"/>
                                        </p:tgtEl>
                                        <p:attrNameLst>
                                          <p:attrName>style.visibility</p:attrName>
                                        </p:attrNameLst>
                                      </p:cBhvr>
                                      <p:to>
                                        <p:strVal val="visible"/>
                                      </p:to>
                                    </p:set>
                                    <p:animEffect transition="in" filter="dissolve">
                                      <p:cBhvr>
                                        <p:cTn id="115" dur="500"/>
                                        <p:tgtEl>
                                          <p:spTgt spid="691373"/>
                                        </p:tgtEl>
                                      </p:cBhvr>
                                    </p:animEffect>
                                  </p:childTnLst>
                                </p:cTn>
                              </p:par>
                              <p:par>
                                <p:cTn id="116" presetID="9" presetClass="entr" presetSubtype="0" fill="hold" nodeType="withEffect">
                                  <p:stCondLst>
                                    <p:cond delay="0"/>
                                  </p:stCondLst>
                                  <p:childTnLst>
                                    <p:set>
                                      <p:cBhvr>
                                        <p:cTn id="117" dur="1" fill="hold">
                                          <p:stCondLst>
                                            <p:cond delay="0"/>
                                          </p:stCondLst>
                                        </p:cTn>
                                        <p:tgtEl>
                                          <p:spTgt spid="691374"/>
                                        </p:tgtEl>
                                        <p:attrNameLst>
                                          <p:attrName>style.visibility</p:attrName>
                                        </p:attrNameLst>
                                      </p:cBhvr>
                                      <p:to>
                                        <p:strVal val="visible"/>
                                      </p:to>
                                    </p:set>
                                    <p:animEffect transition="in" filter="dissolve">
                                      <p:cBhvr>
                                        <p:cTn id="118" dur="500"/>
                                        <p:tgtEl>
                                          <p:spTgt spid="691374"/>
                                        </p:tgtEl>
                                      </p:cBhvr>
                                    </p:animEffect>
                                  </p:childTnLst>
                                </p:cTn>
                              </p:par>
                              <p:par>
                                <p:cTn id="119" presetID="9" presetClass="entr" presetSubtype="0" fill="hold" nodeType="withEffect">
                                  <p:stCondLst>
                                    <p:cond delay="0"/>
                                  </p:stCondLst>
                                  <p:childTnLst>
                                    <p:set>
                                      <p:cBhvr>
                                        <p:cTn id="120" dur="1" fill="hold">
                                          <p:stCondLst>
                                            <p:cond delay="0"/>
                                          </p:stCondLst>
                                        </p:cTn>
                                        <p:tgtEl>
                                          <p:spTgt spid="691375"/>
                                        </p:tgtEl>
                                        <p:attrNameLst>
                                          <p:attrName>style.visibility</p:attrName>
                                        </p:attrNameLst>
                                      </p:cBhvr>
                                      <p:to>
                                        <p:strVal val="visible"/>
                                      </p:to>
                                    </p:set>
                                    <p:animEffect transition="in" filter="dissolve">
                                      <p:cBhvr>
                                        <p:cTn id="121" dur="500"/>
                                        <p:tgtEl>
                                          <p:spTgt spid="691375"/>
                                        </p:tgtEl>
                                      </p:cBhvr>
                                    </p:animEffect>
                                  </p:childTnLst>
                                </p:cTn>
                              </p:par>
                              <p:par>
                                <p:cTn id="122" presetID="9" presetClass="entr" presetSubtype="0" fill="hold" nodeType="withEffect">
                                  <p:stCondLst>
                                    <p:cond delay="0"/>
                                  </p:stCondLst>
                                  <p:childTnLst>
                                    <p:set>
                                      <p:cBhvr>
                                        <p:cTn id="123" dur="1" fill="hold">
                                          <p:stCondLst>
                                            <p:cond delay="0"/>
                                          </p:stCondLst>
                                        </p:cTn>
                                        <p:tgtEl>
                                          <p:spTgt spid="691376"/>
                                        </p:tgtEl>
                                        <p:attrNameLst>
                                          <p:attrName>style.visibility</p:attrName>
                                        </p:attrNameLst>
                                      </p:cBhvr>
                                      <p:to>
                                        <p:strVal val="visible"/>
                                      </p:to>
                                    </p:set>
                                    <p:animEffect transition="in" filter="dissolve">
                                      <p:cBhvr>
                                        <p:cTn id="124" dur="500"/>
                                        <p:tgtEl>
                                          <p:spTgt spid="691376"/>
                                        </p:tgtEl>
                                      </p:cBhvr>
                                    </p:animEffect>
                                  </p:childTnLst>
                                </p:cTn>
                              </p:par>
                              <p:par>
                                <p:cTn id="125" presetID="9" presetClass="entr" presetSubtype="0" fill="hold" nodeType="withEffect">
                                  <p:stCondLst>
                                    <p:cond delay="0"/>
                                  </p:stCondLst>
                                  <p:childTnLst>
                                    <p:set>
                                      <p:cBhvr>
                                        <p:cTn id="126" dur="1" fill="hold">
                                          <p:stCondLst>
                                            <p:cond delay="0"/>
                                          </p:stCondLst>
                                        </p:cTn>
                                        <p:tgtEl>
                                          <p:spTgt spid="691377"/>
                                        </p:tgtEl>
                                        <p:attrNameLst>
                                          <p:attrName>style.visibility</p:attrName>
                                        </p:attrNameLst>
                                      </p:cBhvr>
                                      <p:to>
                                        <p:strVal val="visible"/>
                                      </p:to>
                                    </p:set>
                                    <p:animEffect transition="in" filter="dissolve">
                                      <p:cBhvr>
                                        <p:cTn id="127" dur="500"/>
                                        <p:tgtEl>
                                          <p:spTgt spid="691377"/>
                                        </p:tgtEl>
                                      </p:cBhvr>
                                    </p:animEffect>
                                  </p:childTnLst>
                                </p:cTn>
                              </p:par>
                              <p:par>
                                <p:cTn id="128" presetID="9" presetClass="entr" presetSubtype="0" fill="hold" nodeType="withEffect">
                                  <p:stCondLst>
                                    <p:cond delay="0"/>
                                  </p:stCondLst>
                                  <p:childTnLst>
                                    <p:set>
                                      <p:cBhvr>
                                        <p:cTn id="129" dur="1" fill="hold">
                                          <p:stCondLst>
                                            <p:cond delay="0"/>
                                          </p:stCondLst>
                                        </p:cTn>
                                        <p:tgtEl>
                                          <p:spTgt spid="691378"/>
                                        </p:tgtEl>
                                        <p:attrNameLst>
                                          <p:attrName>style.visibility</p:attrName>
                                        </p:attrNameLst>
                                      </p:cBhvr>
                                      <p:to>
                                        <p:strVal val="visible"/>
                                      </p:to>
                                    </p:set>
                                    <p:animEffect transition="in" filter="dissolve">
                                      <p:cBhvr>
                                        <p:cTn id="130" dur="500"/>
                                        <p:tgtEl>
                                          <p:spTgt spid="691378"/>
                                        </p:tgtEl>
                                      </p:cBhvr>
                                    </p:animEffect>
                                  </p:childTnLst>
                                </p:cTn>
                              </p:par>
                              <p:par>
                                <p:cTn id="131" presetID="9" presetClass="entr" presetSubtype="0" fill="hold" nodeType="withEffect">
                                  <p:stCondLst>
                                    <p:cond delay="0"/>
                                  </p:stCondLst>
                                  <p:childTnLst>
                                    <p:set>
                                      <p:cBhvr>
                                        <p:cTn id="132" dur="1" fill="hold">
                                          <p:stCondLst>
                                            <p:cond delay="0"/>
                                          </p:stCondLst>
                                        </p:cTn>
                                        <p:tgtEl>
                                          <p:spTgt spid="691379"/>
                                        </p:tgtEl>
                                        <p:attrNameLst>
                                          <p:attrName>style.visibility</p:attrName>
                                        </p:attrNameLst>
                                      </p:cBhvr>
                                      <p:to>
                                        <p:strVal val="visible"/>
                                      </p:to>
                                    </p:set>
                                    <p:animEffect transition="in" filter="dissolve">
                                      <p:cBhvr>
                                        <p:cTn id="133" dur="500"/>
                                        <p:tgtEl>
                                          <p:spTgt spid="69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335" grpId="0"/>
      <p:bldP spid="691336" grpId="0"/>
      <p:bldP spid="691337" grpId="0"/>
      <p:bldP spid="691339" grpId="0"/>
      <p:bldP spid="691340" grpId="0"/>
      <p:bldP spid="691341" grpId="0"/>
      <p:bldP spid="691342" grpId="0"/>
      <p:bldP spid="691344" grpId="0"/>
      <p:bldP spid="691345" grpId="0"/>
      <p:bldP spid="691346" grpId="0"/>
      <p:bldP spid="691347" grpId="0"/>
      <p:bldP spid="691349" grpId="0"/>
      <p:bldP spid="691350" grpId="0"/>
      <p:bldP spid="691351" grpId="0"/>
      <p:bldP spid="691358" grpId="0"/>
      <p:bldP spid="691359" grpId="0"/>
      <p:bldP spid="691360" grpId="0"/>
      <p:bldP spid="691361" grpId="0"/>
      <p:bldP spid="691364" grpId="0"/>
      <p:bldP spid="691365" grpId="0"/>
      <p:bldP spid="691366" grpId="0"/>
      <p:bldP spid="691367" grpId="0"/>
      <p:bldP spid="691368" grpId="0"/>
      <p:bldP spid="691369" grpId="0"/>
      <p:bldP spid="691370" grpId="0"/>
      <p:bldP spid="691371" grpId="0"/>
      <p:bldP spid="691372" grpId="0"/>
      <p:bldP spid="69137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list is now sorted.</a:t>
            </a:r>
          </a:p>
        </p:txBody>
      </p:sp>
      <p:sp>
        <p:nvSpPr>
          <p:cNvPr id="69325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
        <p:nvSpPr>
          <p:cNvPr id="693318" name="Text Box 70"/>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93319" name="Text Box 71"/>
          <p:cNvSpPr txBox="1">
            <a:spLocks noChangeArrowheads="1"/>
          </p:cNvSpPr>
          <p:nvPr/>
        </p:nvSpPr>
        <p:spPr bwMode="auto">
          <a:xfrm>
            <a:off x="32464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93320" name="Text Box 72"/>
          <p:cNvSpPr txBox="1">
            <a:spLocks noChangeArrowheads="1"/>
          </p:cNvSpPr>
          <p:nvPr/>
        </p:nvSpPr>
        <p:spPr bwMode="auto">
          <a:xfrm>
            <a:off x="21796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93321" name="Text Box 73"/>
          <p:cNvSpPr txBox="1">
            <a:spLocks noChangeArrowheads="1"/>
          </p:cNvSpPr>
          <p:nvPr/>
        </p:nvSpPr>
        <p:spPr bwMode="auto">
          <a:xfrm>
            <a:off x="3779838"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93322" name="Text Box 74"/>
          <p:cNvSpPr txBox="1">
            <a:spLocks noChangeArrowheads="1"/>
          </p:cNvSpPr>
          <p:nvPr/>
        </p:nvSpPr>
        <p:spPr bwMode="auto">
          <a:xfrm>
            <a:off x="48768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93323" name="AutoShape 75"/>
          <p:cNvSpPr>
            <a:spLocks noChangeArrowheads="1"/>
          </p:cNvSpPr>
          <p:nvPr/>
        </p:nvSpPr>
        <p:spPr bwMode="auto">
          <a:xfrm>
            <a:off x="2089150" y="4114800"/>
            <a:ext cx="37338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325" name="Text Box 77"/>
          <p:cNvSpPr txBox="1">
            <a:spLocks noChangeArrowheads="1"/>
          </p:cNvSpPr>
          <p:nvPr/>
        </p:nvSpPr>
        <p:spPr bwMode="auto">
          <a:xfrm>
            <a:off x="26987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93326" name="Text Box 78"/>
          <p:cNvSpPr txBox="1">
            <a:spLocks noChangeArrowheads="1"/>
          </p:cNvSpPr>
          <p:nvPr/>
        </p:nvSpPr>
        <p:spPr bwMode="auto">
          <a:xfrm>
            <a:off x="4298950" y="3824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93327" name="Text Box 79"/>
          <p:cNvSpPr txBox="1">
            <a:spLocks noChangeArrowheads="1"/>
          </p:cNvSpPr>
          <p:nvPr/>
        </p:nvSpPr>
        <p:spPr bwMode="auto">
          <a:xfrm>
            <a:off x="2647950" y="42052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10</a:t>
            </a:r>
          </a:p>
        </p:txBody>
      </p:sp>
      <p:sp>
        <p:nvSpPr>
          <p:cNvPr id="693328" name="Text Box 80"/>
          <p:cNvSpPr txBox="1">
            <a:spLocks noChangeArrowheads="1"/>
          </p:cNvSpPr>
          <p:nvPr/>
        </p:nvSpPr>
        <p:spPr bwMode="auto">
          <a:xfrm>
            <a:off x="32321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24</a:t>
            </a:r>
          </a:p>
        </p:txBody>
      </p:sp>
      <p:sp>
        <p:nvSpPr>
          <p:cNvPr id="693329" name="Text Box 81"/>
          <p:cNvSpPr txBox="1">
            <a:spLocks noChangeArrowheads="1"/>
          </p:cNvSpPr>
          <p:nvPr/>
        </p:nvSpPr>
        <p:spPr bwMode="auto">
          <a:xfrm>
            <a:off x="3765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93330" name="Text Box 82"/>
          <p:cNvSpPr txBox="1">
            <a:spLocks noChangeArrowheads="1"/>
          </p:cNvSpPr>
          <p:nvPr/>
        </p:nvSpPr>
        <p:spPr bwMode="auto">
          <a:xfrm>
            <a:off x="21272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a:t>
            </a:r>
          </a:p>
        </p:txBody>
      </p:sp>
      <p:sp>
        <p:nvSpPr>
          <p:cNvPr id="693331" name="Text Box 83"/>
          <p:cNvSpPr txBox="1">
            <a:spLocks noChangeArrowheads="1"/>
          </p:cNvSpPr>
          <p:nvPr/>
        </p:nvSpPr>
        <p:spPr bwMode="auto">
          <a:xfrm>
            <a:off x="42989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53</a:t>
            </a:r>
          </a:p>
        </p:txBody>
      </p:sp>
      <p:sp>
        <p:nvSpPr>
          <p:cNvPr id="693332" name="Text Box 84"/>
          <p:cNvSpPr txBox="1">
            <a:spLocks noChangeArrowheads="1"/>
          </p:cNvSpPr>
          <p:nvPr/>
        </p:nvSpPr>
        <p:spPr bwMode="auto">
          <a:xfrm>
            <a:off x="4781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57</a:t>
            </a:r>
          </a:p>
        </p:txBody>
      </p:sp>
      <p:sp>
        <p:nvSpPr>
          <p:cNvPr id="693333" name="Text Box 85"/>
          <p:cNvSpPr txBox="1">
            <a:spLocks noChangeArrowheads="1"/>
          </p:cNvSpPr>
          <p:nvPr/>
        </p:nvSpPr>
        <p:spPr bwMode="auto">
          <a:xfrm>
            <a:off x="5289550" y="4191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76</a:t>
            </a:r>
          </a:p>
        </p:txBody>
      </p:sp>
      <p:sp>
        <p:nvSpPr>
          <p:cNvPr id="693334" name="Text Box 86"/>
          <p:cNvSpPr txBox="1">
            <a:spLocks noChangeArrowheads="1"/>
          </p:cNvSpPr>
          <p:nvPr/>
        </p:nvSpPr>
        <p:spPr bwMode="auto">
          <a:xfrm>
            <a:off x="5365750" y="3822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93335" name="Line 87"/>
          <p:cNvSpPr>
            <a:spLocks noChangeShapeType="1"/>
          </p:cNvSpPr>
          <p:nvPr/>
        </p:nvSpPr>
        <p:spPr bwMode="auto">
          <a:xfrm>
            <a:off x="2590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336" name="Line 88"/>
          <p:cNvSpPr>
            <a:spLocks noChangeShapeType="1"/>
          </p:cNvSpPr>
          <p:nvPr/>
        </p:nvSpPr>
        <p:spPr bwMode="auto">
          <a:xfrm>
            <a:off x="31242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337" name="Line 89"/>
          <p:cNvSpPr>
            <a:spLocks noChangeShapeType="1"/>
          </p:cNvSpPr>
          <p:nvPr/>
        </p:nvSpPr>
        <p:spPr bwMode="auto">
          <a:xfrm>
            <a:off x="36576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338" name="Line 90"/>
          <p:cNvSpPr>
            <a:spLocks noChangeShapeType="1"/>
          </p:cNvSpPr>
          <p:nvPr/>
        </p:nvSpPr>
        <p:spPr bwMode="auto">
          <a:xfrm>
            <a:off x="41910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339" name="Line 91"/>
          <p:cNvSpPr>
            <a:spLocks noChangeShapeType="1"/>
          </p:cNvSpPr>
          <p:nvPr/>
        </p:nvSpPr>
        <p:spPr bwMode="auto">
          <a:xfrm>
            <a:off x="4724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340" name="Line 92"/>
          <p:cNvSpPr>
            <a:spLocks noChangeShapeType="1"/>
          </p:cNvSpPr>
          <p:nvPr/>
        </p:nvSpPr>
        <p:spPr bwMode="auto">
          <a:xfrm>
            <a:off x="52578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93250">
                                            <p:txEl>
                                              <p:pRg st="0" end="0"/>
                                            </p:txEl>
                                          </p:spTgt>
                                        </p:tgtEl>
                                        <p:attrNameLst>
                                          <p:attrName>style.visibility</p:attrName>
                                        </p:attrNameLst>
                                      </p:cBhvr>
                                      <p:to>
                                        <p:strVal val="visible"/>
                                      </p:to>
                                    </p:set>
                                    <p:animEffect transition="in" filter="dissolve">
                                      <p:cBhvr>
                                        <p:cTn id="7" dur="500"/>
                                        <p:tgtEl>
                                          <p:spTgt spid="693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1525588" y="1598613"/>
            <a:ext cx="73152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0"/>
              </a:spcBef>
              <a:defRPr>
                <a:solidFill>
                  <a:schemeClr val="tx1"/>
                </a:solidFill>
                <a:latin typeface="Arial" panose="020B0604020202020204" pitchFamily="34" charset="0"/>
              </a:defRPr>
            </a:lvl1pPr>
            <a:lvl2pPr marL="800100" indent="-342900" defTabSz="117475">
              <a:spcBef>
                <a:spcPct val="0"/>
              </a:spcBef>
              <a:defRPr>
                <a:solidFill>
                  <a:schemeClr val="tx1"/>
                </a:solidFill>
                <a:latin typeface="Arial" panose="020B0604020202020204" pitchFamily="34" charset="0"/>
              </a:defRPr>
            </a:lvl2pPr>
            <a:lvl3pPr marL="1257300" indent="-342900" defTabSz="117475">
              <a:spcBef>
                <a:spcPct val="0"/>
              </a:spcBef>
              <a:defRPr>
                <a:solidFill>
                  <a:schemeClr val="tx1"/>
                </a:solidFill>
                <a:latin typeface="Arial" panose="020B0604020202020204" pitchFamily="34" charset="0"/>
              </a:defRPr>
            </a:lvl3pPr>
            <a:lvl4pPr marL="1714500" indent="-342900" defTabSz="117475">
              <a:spcBef>
                <a:spcPct val="0"/>
              </a:spcBef>
              <a:defRPr>
                <a:solidFill>
                  <a:schemeClr val="tx1"/>
                </a:solidFill>
                <a:latin typeface="Arial" panose="020B0604020202020204" pitchFamily="34" charset="0"/>
              </a:defRPr>
            </a:lvl4pPr>
            <a:lvl5pPr marL="2171700" indent="-342900" defTabSz="117475">
              <a:spcBef>
                <a:spcPct val="0"/>
              </a:spcBef>
              <a:defRPr>
                <a:solidFill>
                  <a:schemeClr val="tx1"/>
                </a:solidFill>
                <a:latin typeface="Arial" panose="020B0604020202020204" pitchFamily="34" charset="0"/>
              </a:defRPr>
            </a:lvl5pPr>
            <a:lvl6pPr marL="2628900" indent="-342900" defTabSz="117475" fontAlgn="base">
              <a:spcBef>
                <a:spcPct val="0"/>
              </a:spcBef>
              <a:spcAft>
                <a:spcPct val="0"/>
              </a:spcAft>
              <a:defRPr>
                <a:solidFill>
                  <a:schemeClr val="tx1"/>
                </a:solidFill>
                <a:latin typeface="Arial" panose="020B0604020202020204" pitchFamily="34" charset="0"/>
              </a:defRPr>
            </a:lvl6pPr>
            <a:lvl7pPr marL="3086100" indent="-342900" defTabSz="117475" fontAlgn="base">
              <a:spcBef>
                <a:spcPct val="0"/>
              </a:spcBef>
              <a:spcAft>
                <a:spcPct val="0"/>
              </a:spcAft>
              <a:defRPr>
                <a:solidFill>
                  <a:schemeClr val="tx1"/>
                </a:solidFill>
                <a:latin typeface="Arial" panose="020B0604020202020204" pitchFamily="34" charset="0"/>
              </a:defRPr>
            </a:lvl7pPr>
            <a:lvl8pPr marL="3543300" indent="-342900" defTabSz="117475" fontAlgn="base">
              <a:spcBef>
                <a:spcPct val="0"/>
              </a:spcBef>
              <a:spcAft>
                <a:spcPct val="0"/>
              </a:spcAft>
              <a:defRPr>
                <a:solidFill>
                  <a:schemeClr val="tx1"/>
                </a:solidFill>
                <a:latin typeface="Arial" panose="020B0604020202020204" pitchFamily="34" charset="0"/>
              </a:defRPr>
            </a:lvl8pPr>
            <a:lvl9pPr marL="4000500" indent="-342900" defTabSz="117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Write an algorithm to implement merge sort:</a:t>
            </a:r>
          </a:p>
          <a:p>
            <a:pPr lvl="1">
              <a:spcBef>
                <a:spcPct val="20000"/>
              </a:spcBef>
              <a:buFontTx/>
              <a:buNone/>
            </a:pPr>
            <a:r>
              <a:rPr lang="en-US" altLang="en-US" b="1">
                <a:solidFill>
                  <a:schemeClr val="accent2"/>
                </a:solidFill>
              </a:rPr>
              <a:t>MergeSort(low,high)</a:t>
            </a:r>
          </a:p>
          <a:p>
            <a:pPr lvl="1">
              <a:spcBef>
                <a:spcPct val="20000"/>
              </a:spcBef>
              <a:buFontTx/>
              <a:buNone/>
            </a:pPr>
            <a:r>
              <a:rPr lang="en-US" altLang="en-US" sz="1600">
                <a:solidFill>
                  <a:schemeClr val="accent2"/>
                </a:solidFill>
              </a:rPr>
              <a:t>	1.	If (low &gt;= high):</a:t>
            </a:r>
          </a:p>
          <a:p>
            <a:pPr lvl="1">
              <a:spcBef>
                <a:spcPct val="20000"/>
              </a:spcBef>
              <a:buFontTx/>
              <a:buNone/>
            </a:pPr>
            <a:r>
              <a:rPr lang="en-US" altLang="en-US" sz="1600">
                <a:solidFill>
                  <a:schemeClr val="accent2"/>
                </a:solidFill>
              </a:rPr>
              <a:t>			</a:t>
            </a:r>
            <a:r>
              <a:rPr lang="en-US" altLang="en-US" sz="1400">
                <a:solidFill>
                  <a:schemeClr val="accent2"/>
                </a:solidFill>
              </a:rPr>
              <a:t>	  a.  Return</a:t>
            </a:r>
          </a:p>
          <a:p>
            <a:pPr lvl="1">
              <a:spcBef>
                <a:spcPct val="20000"/>
              </a:spcBef>
              <a:buFontTx/>
              <a:buNone/>
            </a:pPr>
            <a:r>
              <a:rPr lang="en-US" altLang="en-US" sz="1600">
                <a:solidFill>
                  <a:schemeClr val="accent2"/>
                </a:solidFill>
              </a:rPr>
              <a:t>	2.	Set mid = (low + high)/2</a:t>
            </a:r>
          </a:p>
          <a:p>
            <a:pPr lvl="1">
              <a:spcBef>
                <a:spcPct val="20000"/>
              </a:spcBef>
              <a:buFontTx/>
              <a:buNone/>
            </a:pPr>
            <a:r>
              <a:rPr lang="en-US" altLang="en-US" sz="1600">
                <a:solidFill>
                  <a:schemeClr val="accent2"/>
                </a:solidFill>
              </a:rPr>
              <a:t>	3.	Divide the list into two sublists of nearly equal lengths, and sort      			  each sublist by using merge sort. The steps to do this are as   			    			follows: </a:t>
            </a:r>
          </a:p>
          <a:p>
            <a:pPr lvl="1">
              <a:spcBef>
                <a:spcPct val="20000"/>
              </a:spcBef>
              <a:buFontTx/>
              <a:buNone/>
            </a:pPr>
            <a:r>
              <a:rPr lang="en-US" altLang="en-US" sz="1400">
                <a:solidFill>
                  <a:schemeClr val="accent2"/>
                </a:solidFill>
              </a:rPr>
              <a:t>			    a. MergeSort(low, mid</a:t>
            </a:r>
          </a:p>
          <a:p>
            <a:pPr lvl="1">
              <a:spcBef>
                <a:spcPct val="20000"/>
              </a:spcBef>
              <a:buFontTx/>
              <a:buNone/>
            </a:pPr>
            <a:r>
              <a:rPr lang="en-US" altLang="en-US" sz="1400">
                <a:solidFill>
                  <a:schemeClr val="accent2"/>
                </a:solidFill>
              </a:rPr>
              <a:t>				  b. MergeSort(mid + 1, high) </a:t>
            </a:r>
          </a:p>
          <a:p>
            <a:pPr lvl="1">
              <a:spcBef>
                <a:spcPct val="20000"/>
              </a:spcBef>
              <a:buFontTx/>
              <a:buNone/>
            </a:pPr>
            <a:r>
              <a:rPr lang="en-US" altLang="en-US" sz="1600">
                <a:solidFill>
                  <a:schemeClr val="accent2"/>
                </a:solidFill>
              </a:rPr>
              <a:t>	4.	Merge the two sorted sublists:</a:t>
            </a:r>
          </a:p>
          <a:p>
            <a:pPr lvl="1">
              <a:spcBef>
                <a:spcPct val="20000"/>
              </a:spcBef>
              <a:buFontTx/>
              <a:buNone/>
            </a:pPr>
            <a:r>
              <a:rPr lang="en-US" altLang="en-US" sz="1600">
                <a:solidFill>
                  <a:schemeClr val="accent2"/>
                </a:solidFill>
              </a:rPr>
              <a:t>				  </a:t>
            </a:r>
            <a:r>
              <a:rPr lang="en-US" altLang="en-US" sz="1400">
                <a:solidFill>
                  <a:schemeClr val="accent2"/>
                </a:solidFill>
              </a:rPr>
              <a:t>a. Set i = low  </a:t>
            </a:r>
          </a:p>
          <a:p>
            <a:pPr lvl="1">
              <a:spcBef>
                <a:spcPct val="20000"/>
              </a:spcBef>
              <a:buFontTx/>
              <a:buNone/>
            </a:pPr>
            <a:r>
              <a:rPr lang="en-US" altLang="en-US" sz="1400">
                <a:solidFill>
                  <a:schemeClr val="accent2"/>
                </a:solidFill>
              </a:rPr>
              <a:t>			    b. Set j = mid + 1</a:t>
            </a:r>
          </a:p>
          <a:p>
            <a:pPr lvl="1">
              <a:spcBef>
                <a:spcPct val="20000"/>
              </a:spcBef>
              <a:buFontTx/>
              <a:buNone/>
            </a:pPr>
            <a:r>
              <a:rPr lang="en-US" altLang="en-US" sz="1400">
                <a:solidFill>
                  <a:schemeClr val="accent2"/>
                </a:solidFill>
              </a:rPr>
              <a:t>				  c.  Set k = low</a:t>
            </a:r>
          </a:p>
          <a:p>
            <a:pPr lvl="1">
              <a:spcBef>
                <a:spcPct val="20000"/>
              </a:spcBef>
              <a:buFontTx/>
              <a:buNone/>
            </a:pPr>
            <a:r>
              <a:rPr lang="en-US" altLang="en-US" sz="1400">
                <a:solidFill>
                  <a:schemeClr val="accent2"/>
                </a:solidFill>
              </a:rPr>
              <a:t>				  d. Repeat until i &gt; mid or j &gt; high: </a:t>
            </a:r>
            <a:r>
              <a:rPr lang="en-US" altLang="en-US" sz="1400" b="1">
                <a:solidFill>
                  <a:schemeClr val="accent2"/>
                </a:solidFill>
              </a:rPr>
              <a:t>// This loop will terminate when      																										        // you reach the end of one of the     																									        // two sublists.  </a:t>
            </a:r>
          </a:p>
        </p:txBody>
      </p:sp>
      <p:sp>
        <p:nvSpPr>
          <p:cNvPr id="793604" name="Line 4"/>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3605" name="Text Box 5"/>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93602">
                                            <p:txEl>
                                              <p:pRg st="0" end="0"/>
                                            </p:txEl>
                                          </p:spTgt>
                                        </p:tgtEl>
                                        <p:attrNameLst>
                                          <p:attrName>style.visibility</p:attrName>
                                        </p:attrNameLst>
                                      </p:cBhvr>
                                      <p:to>
                                        <p:strVal val="visible"/>
                                      </p:to>
                                    </p:set>
                                    <p:animEffect transition="in" filter="dissolve">
                                      <p:cBhvr>
                                        <p:cTn id="7" dur="500"/>
                                        <p:tgtEl>
                                          <p:spTgt spid="793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93602">
                                            <p:txEl>
                                              <p:pRg st="1" end="1"/>
                                            </p:txEl>
                                          </p:spTgt>
                                        </p:tgtEl>
                                        <p:attrNameLst>
                                          <p:attrName>style.visibility</p:attrName>
                                        </p:attrNameLst>
                                      </p:cBhvr>
                                      <p:to>
                                        <p:strVal val="visible"/>
                                      </p:to>
                                    </p:set>
                                    <p:animEffect transition="in" filter="dissolve">
                                      <p:cBhvr>
                                        <p:cTn id="12" dur="500"/>
                                        <p:tgtEl>
                                          <p:spTgt spid="79360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93602">
                                            <p:txEl>
                                              <p:pRg st="2" end="2"/>
                                            </p:txEl>
                                          </p:spTgt>
                                        </p:tgtEl>
                                        <p:attrNameLst>
                                          <p:attrName>style.visibility</p:attrName>
                                        </p:attrNameLst>
                                      </p:cBhvr>
                                      <p:to>
                                        <p:strVal val="visible"/>
                                      </p:to>
                                    </p:set>
                                    <p:animEffect transition="in" filter="dissolve">
                                      <p:cBhvr>
                                        <p:cTn id="15" dur="500"/>
                                        <p:tgtEl>
                                          <p:spTgt spid="79360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93602">
                                            <p:txEl>
                                              <p:pRg st="3" end="3"/>
                                            </p:txEl>
                                          </p:spTgt>
                                        </p:tgtEl>
                                        <p:attrNameLst>
                                          <p:attrName>style.visibility</p:attrName>
                                        </p:attrNameLst>
                                      </p:cBhvr>
                                      <p:to>
                                        <p:strVal val="visible"/>
                                      </p:to>
                                    </p:set>
                                    <p:animEffect transition="in" filter="dissolve">
                                      <p:cBhvr>
                                        <p:cTn id="18" dur="500"/>
                                        <p:tgtEl>
                                          <p:spTgt spid="793602">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93602">
                                            <p:txEl>
                                              <p:pRg st="4" end="4"/>
                                            </p:txEl>
                                          </p:spTgt>
                                        </p:tgtEl>
                                        <p:attrNameLst>
                                          <p:attrName>style.visibility</p:attrName>
                                        </p:attrNameLst>
                                      </p:cBhvr>
                                      <p:to>
                                        <p:strVal val="visible"/>
                                      </p:to>
                                    </p:set>
                                    <p:animEffect transition="in" filter="dissolve">
                                      <p:cBhvr>
                                        <p:cTn id="21" dur="500"/>
                                        <p:tgtEl>
                                          <p:spTgt spid="793602">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93602">
                                            <p:txEl>
                                              <p:pRg st="5" end="5"/>
                                            </p:txEl>
                                          </p:spTgt>
                                        </p:tgtEl>
                                        <p:attrNameLst>
                                          <p:attrName>style.visibility</p:attrName>
                                        </p:attrNameLst>
                                      </p:cBhvr>
                                      <p:to>
                                        <p:strVal val="visible"/>
                                      </p:to>
                                    </p:set>
                                    <p:animEffect transition="in" filter="dissolve">
                                      <p:cBhvr>
                                        <p:cTn id="24" dur="500"/>
                                        <p:tgtEl>
                                          <p:spTgt spid="793602">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93602">
                                            <p:txEl>
                                              <p:pRg st="6" end="6"/>
                                            </p:txEl>
                                          </p:spTgt>
                                        </p:tgtEl>
                                        <p:attrNameLst>
                                          <p:attrName>style.visibility</p:attrName>
                                        </p:attrNameLst>
                                      </p:cBhvr>
                                      <p:to>
                                        <p:strVal val="visible"/>
                                      </p:to>
                                    </p:set>
                                    <p:animEffect transition="in" filter="dissolve">
                                      <p:cBhvr>
                                        <p:cTn id="27" dur="500"/>
                                        <p:tgtEl>
                                          <p:spTgt spid="793602">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93602">
                                            <p:txEl>
                                              <p:pRg st="7" end="7"/>
                                            </p:txEl>
                                          </p:spTgt>
                                        </p:tgtEl>
                                        <p:attrNameLst>
                                          <p:attrName>style.visibility</p:attrName>
                                        </p:attrNameLst>
                                      </p:cBhvr>
                                      <p:to>
                                        <p:strVal val="visible"/>
                                      </p:to>
                                    </p:set>
                                    <p:animEffect transition="in" filter="dissolve">
                                      <p:cBhvr>
                                        <p:cTn id="30" dur="500"/>
                                        <p:tgtEl>
                                          <p:spTgt spid="793602">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793602">
                                            <p:txEl>
                                              <p:pRg st="8" end="8"/>
                                            </p:txEl>
                                          </p:spTgt>
                                        </p:tgtEl>
                                        <p:attrNameLst>
                                          <p:attrName>style.visibility</p:attrName>
                                        </p:attrNameLst>
                                      </p:cBhvr>
                                      <p:to>
                                        <p:strVal val="visible"/>
                                      </p:to>
                                    </p:set>
                                    <p:animEffect transition="in" filter="dissolve">
                                      <p:cBhvr>
                                        <p:cTn id="33" dur="500"/>
                                        <p:tgtEl>
                                          <p:spTgt spid="793602">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793602">
                                            <p:txEl>
                                              <p:pRg st="9" end="9"/>
                                            </p:txEl>
                                          </p:spTgt>
                                        </p:tgtEl>
                                        <p:attrNameLst>
                                          <p:attrName>style.visibility</p:attrName>
                                        </p:attrNameLst>
                                      </p:cBhvr>
                                      <p:to>
                                        <p:strVal val="visible"/>
                                      </p:to>
                                    </p:set>
                                    <p:animEffect transition="in" filter="dissolve">
                                      <p:cBhvr>
                                        <p:cTn id="36" dur="500"/>
                                        <p:tgtEl>
                                          <p:spTgt spid="793602">
                                            <p:txEl>
                                              <p:pRg st="9" end="9"/>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93602">
                                            <p:txEl>
                                              <p:pRg st="10" end="10"/>
                                            </p:txEl>
                                          </p:spTgt>
                                        </p:tgtEl>
                                        <p:attrNameLst>
                                          <p:attrName>style.visibility</p:attrName>
                                        </p:attrNameLst>
                                      </p:cBhvr>
                                      <p:to>
                                        <p:strVal val="visible"/>
                                      </p:to>
                                    </p:set>
                                    <p:animEffect transition="in" filter="dissolve">
                                      <p:cBhvr>
                                        <p:cTn id="39" dur="500"/>
                                        <p:tgtEl>
                                          <p:spTgt spid="793602">
                                            <p:txEl>
                                              <p:pRg st="10" end="10"/>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793602">
                                            <p:txEl>
                                              <p:pRg st="11" end="11"/>
                                            </p:txEl>
                                          </p:spTgt>
                                        </p:tgtEl>
                                        <p:attrNameLst>
                                          <p:attrName>style.visibility</p:attrName>
                                        </p:attrNameLst>
                                      </p:cBhvr>
                                      <p:to>
                                        <p:strVal val="visible"/>
                                      </p:to>
                                    </p:set>
                                    <p:animEffect transition="in" filter="dissolve">
                                      <p:cBhvr>
                                        <p:cTn id="42" dur="500"/>
                                        <p:tgtEl>
                                          <p:spTgt spid="793602">
                                            <p:txEl>
                                              <p:pRg st="11" end="11"/>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793602">
                                            <p:txEl>
                                              <p:pRg st="12" end="12"/>
                                            </p:txEl>
                                          </p:spTgt>
                                        </p:tgtEl>
                                        <p:attrNameLst>
                                          <p:attrName>style.visibility</p:attrName>
                                        </p:attrNameLst>
                                      </p:cBhvr>
                                      <p:to>
                                        <p:strVal val="visible"/>
                                      </p:to>
                                    </p:set>
                                    <p:animEffect transition="in" filter="dissolve">
                                      <p:cBhvr>
                                        <p:cTn id="45" dur="500"/>
                                        <p:tgtEl>
                                          <p:spTgt spid="793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ChangeArrowheads="1"/>
          </p:cNvSpPr>
          <p:nvPr/>
        </p:nvSpPr>
        <p:spPr bwMode="auto">
          <a:xfrm>
            <a:off x="1525588" y="1295400"/>
            <a:ext cx="73152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17475">
              <a:spcBef>
                <a:spcPct val="0"/>
              </a:spcBef>
              <a:defRPr>
                <a:solidFill>
                  <a:schemeClr val="tx1"/>
                </a:solidFill>
                <a:latin typeface="Arial" panose="020B0604020202020204" pitchFamily="34" charset="0"/>
              </a:defRPr>
            </a:lvl1pPr>
            <a:lvl2pPr marL="800100" indent="-342900" defTabSz="117475">
              <a:spcBef>
                <a:spcPct val="0"/>
              </a:spcBef>
              <a:defRPr>
                <a:solidFill>
                  <a:schemeClr val="tx1"/>
                </a:solidFill>
                <a:latin typeface="Arial" panose="020B0604020202020204" pitchFamily="34" charset="0"/>
              </a:defRPr>
            </a:lvl2pPr>
            <a:lvl3pPr marL="1257300" indent="-342900" defTabSz="117475">
              <a:spcBef>
                <a:spcPct val="0"/>
              </a:spcBef>
              <a:defRPr>
                <a:solidFill>
                  <a:schemeClr val="tx1"/>
                </a:solidFill>
                <a:latin typeface="Arial" panose="020B0604020202020204" pitchFamily="34" charset="0"/>
              </a:defRPr>
            </a:lvl3pPr>
            <a:lvl4pPr marL="1714500" indent="-342900" defTabSz="117475">
              <a:spcBef>
                <a:spcPct val="0"/>
              </a:spcBef>
              <a:defRPr>
                <a:solidFill>
                  <a:schemeClr val="tx1"/>
                </a:solidFill>
                <a:latin typeface="Arial" panose="020B0604020202020204" pitchFamily="34" charset="0"/>
              </a:defRPr>
            </a:lvl4pPr>
            <a:lvl5pPr marL="2171700" indent="-342900" defTabSz="117475">
              <a:spcBef>
                <a:spcPct val="0"/>
              </a:spcBef>
              <a:defRPr>
                <a:solidFill>
                  <a:schemeClr val="tx1"/>
                </a:solidFill>
                <a:latin typeface="Arial" panose="020B0604020202020204" pitchFamily="34" charset="0"/>
              </a:defRPr>
            </a:lvl5pPr>
            <a:lvl6pPr marL="2628900" indent="-342900" defTabSz="117475" fontAlgn="base">
              <a:spcBef>
                <a:spcPct val="0"/>
              </a:spcBef>
              <a:spcAft>
                <a:spcPct val="0"/>
              </a:spcAft>
              <a:defRPr>
                <a:solidFill>
                  <a:schemeClr val="tx1"/>
                </a:solidFill>
                <a:latin typeface="Arial" panose="020B0604020202020204" pitchFamily="34" charset="0"/>
              </a:defRPr>
            </a:lvl6pPr>
            <a:lvl7pPr marL="3086100" indent="-342900" defTabSz="117475" fontAlgn="base">
              <a:spcBef>
                <a:spcPct val="0"/>
              </a:spcBef>
              <a:spcAft>
                <a:spcPct val="0"/>
              </a:spcAft>
              <a:defRPr>
                <a:solidFill>
                  <a:schemeClr val="tx1"/>
                </a:solidFill>
                <a:latin typeface="Arial" panose="020B0604020202020204" pitchFamily="34" charset="0"/>
              </a:defRPr>
            </a:lvl7pPr>
            <a:lvl8pPr marL="3543300" indent="-342900" defTabSz="117475" fontAlgn="base">
              <a:spcBef>
                <a:spcPct val="0"/>
              </a:spcBef>
              <a:spcAft>
                <a:spcPct val="0"/>
              </a:spcAft>
              <a:defRPr>
                <a:solidFill>
                  <a:schemeClr val="tx1"/>
                </a:solidFill>
                <a:latin typeface="Arial" panose="020B0604020202020204" pitchFamily="34" charset="0"/>
              </a:defRPr>
            </a:lvl8pPr>
            <a:lvl9pPr marL="4000500" indent="-342900" defTabSz="117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None/>
            </a:pPr>
            <a:r>
              <a:rPr lang="en-US" altLang="en-US" sz="1400">
                <a:solidFill>
                  <a:schemeClr val="accent2"/>
                </a:solidFill>
              </a:rPr>
              <a:t> </a:t>
            </a:r>
            <a:endParaRPr lang="en-US" altLang="en-US" sz="1600" b="1">
              <a:solidFill>
                <a:schemeClr val="accent2"/>
              </a:solidFill>
            </a:endParaRPr>
          </a:p>
          <a:p>
            <a:pPr lvl="1">
              <a:spcBef>
                <a:spcPct val="20000"/>
              </a:spcBef>
              <a:buFontTx/>
              <a:buNone/>
            </a:pPr>
            <a:r>
              <a:rPr lang="en-US" altLang="en-US" sz="1600" b="1">
                <a:solidFill>
                  <a:schemeClr val="accent2"/>
                </a:solidFill>
              </a:rPr>
              <a:t>				</a:t>
            </a:r>
            <a:r>
              <a:rPr lang="en-US" altLang="en-US" sz="1200">
                <a:solidFill>
                  <a:schemeClr val="accent2"/>
                </a:solidFill>
              </a:rPr>
              <a:t>		  i.</a:t>
            </a:r>
            <a:r>
              <a:rPr lang="en-US" altLang="en-US" sz="1600" b="1">
                <a:solidFill>
                  <a:schemeClr val="accent2"/>
                </a:solidFill>
              </a:rPr>
              <a:t> </a:t>
            </a:r>
            <a:r>
              <a:rPr lang="en-US" altLang="en-US" sz="1200">
                <a:solidFill>
                  <a:schemeClr val="accent2"/>
                </a:solidFill>
              </a:rPr>
              <a:t>If (arr[i] &lt;= arr[j])</a:t>
            </a:r>
            <a:r>
              <a:rPr lang="en-US" altLang="en-US">
                <a:solidFill>
                  <a:schemeClr val="accent2"/>
                </a:solidFill>
              </a:rPr>
              <a:t> </a:t>
            </a:r>
            <a:endParaRPr lang="en-US" altLang="en-US" sz="1200">
              <a:solidFill>
                <a:schemeClr val="accent2"/>
              </a:solidFill>
            </a:endParaRPr>
          </a:p>
          <a:p>
            <a:pPr lvl="1">
              <a:spcBef>
                <a:spcPct val="20000"/>
              </a:spcBef>
              <a:buFontTx/>
              <a:buNone/>
            </a:pPr>
            <a:r>
              <a:rPr lang="en-US" altLang="en-US" sz="1200">
                <a:solidFill>
                  <a:schemeClr val="accent2"/>
                </a:solidFill>
              </a:rPr>
              <a:t>							     Store arr[i] at index k in array B</a:t>
            </a:r>
          </a:p>
          <a:p>
            <a:pPr lvl="1">
              <a:spcBef>
                <a:spcPct val="20000"/>
              </a:spcBef>
              <a:buFontTx/>
              <a:buNone/>
            </a:pPr>
            <a:r>
              <a:rPr lang="en-US" altLang="en-US" sz="1200">
                <a:solidFill>
                  <a:schemeClr val="accent2"/>
                </a:solidFill>
              </a:rPr>
              <a:t>						        Increment i by 1</a:t>
            </a:r>
          </a:p>
          <a:p>
            <a:pPr lvl="1">
              <a:spcBef>
                <a:spcPct val="20000"/>
              </a:spcBef>
              <a:buFontTx/>
              <a:buNone/>
            </a:pPr>
            <a:r>
              <a:rPr lang="en-US" altLang="en-US" sz="1200">
                <a:solidFill>
                  <a:schemeClr val="accent2"/>
                </a:solidFill>
              </a:rPr>
              <a:t>							   Else </a:t>
            </a:r>
          </a:p>
          <a:p>
            <a:pPr lvl="1">
              <a:spcBef>
                <a:spcPct val="20000"/>
              </a:spcBef>
              <a:buFontTx/>
              <a:buNone/>
            </a:pPr>
            <a:r>
              <a:rPr lang="en-US" altLang="en-US" sz="1200">
                <a:solidFill>
                  <a:schemeClr val="accent2"/>
                </a:solidFill>
              </a:rPr>
              <a:t>									Store arr[j] at index k in array B</a:t>
            </a:r>
          </a:p>
          <a:p>
            <a:pPr lvl="1">
              <a:spcBef>
                <a:spcPct val="20000"/>
              </a:spcBef>
              <a:buFontTx/>
              <a:buNone/>
            </a:pPr>
            <a:r>
              <a:rPr lang="en-US" altLang="en-US" sz="1200">
                <a:solidFill>
                  <a:schemeClr val="accent2"/>
                </a:solidFill>
              </a:rPr>
              <a:t>									Increment j by 1</a:t>
            </a:r>
          </a:p>
          <a:p>
            <a:pPr lvl="1">
              <a:spcBef>
                <a:spcPct val="20000"/>
              </a:spcBef>
              <a:buFontTx/>
              <a:buNone/>
            </a:pPr>
            <a:r>
              <a:rPr lang="en-US" altLang="en-US" sz="1200">
                <a:solidFill>
                  <a:schemeClr val="accent2"/>
                </a:solidFill>
              </a:rPr>
              <a:t>				   	  ii.  Increment k by 1</a:t>
            </a:r>
          </a:p>
          <a:p>
            <a:pPr lvl="1">
              <a:spcBef>
                <a:spcPct val="20000"/>
              </a:spcBef>
              <a:buFontTx/>
              <a:buNone/>
            </a:pPr>
            <a:r>
              <a:rPr lang="en-US" altLang="en-US" sz="1200">
                <a:solidFill>
                  <a:schemeClr val="accent2"/>
                </a:solidFill>
              </a:rPr>
              <a:t>	</a:t>
            </a:r>
            <a:r>
              <a:rPr lang="en-US" altLang="en-US" sz="1400">
                <a:solidFill>
                  <a:schemeClr val="accent2"/>
                </a:solidFill>
              </a:rPr>
              <a:t>			  e. Repeat until j &gt; high: </a:t>
            </a:r>
            <a:r>
              <a:rPr lang="en-US" altLang="en-US" sz="1400" b="1">
                <a:solidFill>
                  <a:schemeClr val="accent2"/>
                </a:solidFill>
              </a:rPr>
              <a:t>// If there are still some elements in the        																				        // second sublist append them to the new list 	</a:t>
            </a:r>
          </a:p>
          <a:p>
            <a:pPr lvl="1">
              <a:spcBef>
                <a:spcPct val="20000"/>
              </a:spcBef>
              <a:buFontTx/>
              <a:buNone/>
            </a:pPr>
            <a:r>
              <a:rPr lang="en-US" altLang="en-US" sz="1600" b="1">
                <a:solidFill>
                  <a:schemeClr val="accent2"/>
                </a:solidFill>
              </a:rPr>
              <a:t>					</a:t>
            </a:r>
            <a:r>
              <a:rPr lang="en-US" altLang="en-US" sz="1200">
                <a:solidFill>
                  <a:schemeClr val="accent2"/>
                </a:solidFill>
              </a:rPr>
              <a:t>	  i.  Store arr[j] at index k in array B</a:t>
            </a:r>
          </a:p>
          <a:p>
            <a:pPr lvl="1">
              <a:spcBef>
                <a:spcPct val="20000"/>
              </a:spcBef>
              <a:buFontTx/>
              <a:buNone/>
            </a:pPr>
            <a:r>
              <a:rPr lang="en-US" altLang="en-US" sz="1200">
                <a:solidFill>
                  <a:schemeClr val="accent2"/>
                </a:solidFill>
              </a:rPr>
              <a:t>						  ii.  Increment j by 1</a:t>
            </a:r>
          </a:p>
          <a:p>
            <a:pPr lvl="1">
              <a:spcBef>
                <a:spcPct val="20000"/>
              </a:spcBef>
              <a:buFontTx/>
              <a:buNone/>
            </a:pPr>
            <a:r>
              <a:rPr lang="en-US" altLang="en-US" sz="1200">
                <a:solidFill>
                  <a:schemeClr val="accent2"/>
                </a:solidFill>
              </a:rPr>
              <a:t>						  iii. Increment k by 1 </a:t>
            </a:r>
          </a:p>
          <a:p>
            <a:pPr lvl="1">
              <a:spcBef>
                <a:spcPct val="20000"/>
              </a:spcBef>
              <a:buFontTx/>
              <a:buNone/>
            </a:pPr>
            <a:r>
              <a:rPr lang="en-US" altLang="en-US" sz="1200">
                <a:solidFill>
                  <a:schemeClr val="accent2"/>
                </a:solidFill>
              </a:rPr>
              <a:t>				  </a:t>
            </a:r>
            <a:r>
              <a:rPr lang="en-US" altLang="en-US" sz="1400">
                <a:solidFill>
                  <a:schemeClr val="accent2"/>
                </a:solidFill>
              </a:rPr>
              <a:t>f.  Repeat until i &gt; mid:  </a:t>
            </a:r>
            <a:r>
              <a:rPr lang="en-US" altLang="en-US" sz="1400" b="1">
                <a:solidFill>
                  <a:schemeClr val="accent2"/>
                </a:solidFill>
              </a:rPr>
              <a:t>// If there are still some elements in the     																				           // first sublist append them to the new list</a:t>
            </a:r>
          </a:p>
          <a:p>
            <a:pPr lvl="1">
              <a:spcBef>
                <a:spcPct val="20000"/>
              </a:spcBef>
              <a:buFontTx/>
              <a:buNone/>
            </a:pPr>
            <a:r>
              <a:rPr lang="en-US" altLang="en-US" sz="1400">
                <a:solidFill>
                  <a:schemeClr val="accent2"/>
                </a:solidFill>
              </a:rPr>
              <a:t>				</a:t>
            </a:r>
            <a:r>
              <a:rPr lang="en-US" altLang="en-US" sz="1200">
                <a:solidFill>
                  <a:schemeClr val="accent2"/>
                </a:solidFill>
              </a:rPr>
              <a:t>		  i.  Store arr[i] at index k in array B</a:t>
            </a:r>
          </a:p>
          <a:p>
            <a:pPr lvl="1">
              <a:spcBef>
                <a:spcPct val="20000"/>
              </a:spcBef>
              <a:buFontTx/>
              <a:buNone/>
            </a:pPr>
            <a:r>
              <a:rPr lang="en-US" altLang="en-US" sz="1200">
                <a:solidFill>
                  <a:schemeClr val="accent2"/>
                </a:solidFill>
              </a:rPr>
              <a:t>						  ii. Increment I by 1</a:t>
            </a:r>
          </a:p>
          <a:p>
            <a:pPr lvl="1">
              <a:spcBef>
                <a:spcPct val="20000"/>
              </a:spcBef>
              <a:buFontTx/>
              <a:buNone/>
            </a:pPr>
            <a:r>
              <a:rPr lang="en-US" altLang="en-US" sz="1200">
                <a:solidFill>
                  <a:schemeClr val="accent2"/>
                </a:solidFill>
              </a:rPr>
              <a:t>						  iii. Increment k by 1  </a:t>
            </a:r>
          </a:p>
          <a:p>
            <a:pPr lvl="1">
              <a:spcBef>
                <a:spcPct val="20000"/>
              </a:spcBef>
              <a:buFontTx/>
              <a:buNone/>
            </a:pPr>
            <a:r>
              <a:rPr lang="en-US" altLang="en-US" sz="1600">
                <a:solidFill>
                  <a:schemeClr val="accent2"/>
                </a:solidFill>
              </a:rPr>
              <a:t>5. Copy all elements from the sorted array B into the original array arr</a:t>
            </a:r>
            <a:endParaRPr lang="en-US" altLang="en-US" sz="1200">
              <a:solidFill>
                <a:schemeClr val="accent2"/>
              </a:solidFill>
            </a:endParaRPr>
          </a:p>
        </p:txBody>
      </p:sp>
      <p:sp>
        <p:nvSpPr>
          <p:cNvPr id="795651" name="Line 3"/>
          <p:cNvSpPr>
            <a:spLocks noChangeShapeType="1"/>
          </p:cNvSpPr>
          <p:nvPr/>
        </p:nvSpPr>
        <p:spPr bwMode="auto">
          <a:xfrm>
            <a:off x="2438400" y="2286000"/>
            <a:ext cx="0" cy="388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5652" name="Text Box 4"/>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Merge Sort Algorithm (Contd.)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To sort the list by using merge sort algorithm, you need to recursively divide the list into two nearly equal sublists until each sublist contains only one element. </a:t>
            </a:r>
          </a:p>
          <a:p>
            <a:pPr>
              <a:spcBef>
                <a:spcPct val="20000"/>
              </a:spcBef>
              <a:buFontTx/>
              <a:buBlip>
                <a:blip r:embed="rId3"/>
              </a:buBlip>
            </a:pPr>
            <a:r>
              <a:rPr lang="en-IN" altLang="en-US" sz="2000">
                <a:solidFill>
                  <a:schemeClr val="accent2"/>
                </a:solidFill>
              </a:rPr>
              <a:t>To divide the list into sublists of size one requires log n passes.</a:t>
            </a:r>
          </a:p>
          <a:p>
            <a:pPr>
              <a:spcBef>
                <a:spcPct val="20000"/>
              </a:spcBef>
              <a:buFontTx/>
              <a:buBlip>
                <a:blip r:embed="rId3"/>
              </a:buBlip>
            </a:pPr>
            <a:r>
              <a:rPr lang="en-IN" altLang="en-US" sz="2000">
                <a:solidFill>
                  <a:schemeClr val="accent2"/>
                </a:solidFill>
              </a:rPr>
              <a:t>In each pass, a maximum of n comparisons are performed. </a:t>
            </a:r>
          </a:p>
          <a:p>
            <a:pPr>
              <a:spcBef>
                <a:spcPct val="20000"/>
              </a:spcBef>
              <a:buFontTx/>
              <a:buBlip>
                <a:blip r:embed="rId3"/>
              </a:buBlip>
            </a:pPr>
            <a:r>
              <a:rPr lang="en-IN" altLang="en-US" sz="2000">
                <a:solidFill>
                  <a:schemeClr val="accent2"/>
                </a:solidFill>
              </a:rPr>
              <a:t>Therefore, the total number of comparisons will be a maximum of n </a:t>
            </a:r>
            <a:r>
              <a:rPr lang="en-US" altLang="en-US" sz="2000">
                <a:solidFill>
                  <a:schemeClr val="accent2"/>
                </a:solidFill>
                <a:cs typeface="Arial" panose="020B0604020202020204" pitchFamily="34" charset="0"/>
              </a:rPr>
              <a:t>× </a:t>
            </a:r>
            <a:r>
              <a:rPr lang="en-IN" altLang="en-US" sz="2000">
                <a:solidFill>
                  <a:schemeClr val="accent2"/>
                </a:solidFill>
              </a:rPr>
              <a:t>log n.</a:t>
            </a:r>
          </a:p>
          <a:p>
            <a:pPr>
              <a:spcBef>
                <a:spcPct val="20000"/>
              </a:spcBef>
              <a:buFontTx/>
              <a:buBlip>
                <a:blip r:embed="rId3"/>
              </a:buBlip>
            </a:pPr>
            <a:r>
              <a:rPr lang="en-IN" altLang="en-US" sz="2000">
                <a:solidFill>
                  <a:schemeClr val="accent2"/>
                </a:solidFill>
              </a:rPr>
              <a:t>The efficiency of merge sort is equal to O(n log n)</a:t>
            </a:r>
          </a:p>
          <a:p>
            <a:pPr>
              <a:spcBef>
                <a:spcPct val="20000"/>
              </a:spcBef>
              <a:buFontTx/>
              <a:buBlip>
                <a:blip r:embed="rId3"/>
              </a:buBlip>
            </a:pPr>
            <a:r>
              <a:rPr lang="en-IN" altLang="en-US" sz="2000">
                <a:solidFill>
                  <a:schemeClr val="accent2"/>
                </a:solidFill>
              </a:rPr>
              <a:t>There is no distinction between best, average, and worst case efficiencies of merge sort because all of them require the same amount of time.</a:t>
            </a:r>
            <a:endParaRPr lang="en-US" altLang="en-US" sz="2000">
              <a:solidFill>
                <a:schemeClr val="accent2"/>
              </a:solidFill>
            </a:endParaRPr>
          </a:p>
        </p:txBody>
      </p:sp>
      <p:sp>
        <p:nvSpPr>
          <p:cNvPr id="72397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Determining the Efficiency of Merge Sort Algorithm</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23970"/>
                                        </p:tgtEl>
                                        <p:attrNameLst>
                                          <p:attrName>style.visibility</p:attrName>
                                        </p:attrNameLst>
                                      </p:cBhvr>
                                      <p:to>
                                        <p:strVal val="visible"/>
                                      </p:to>
                                    </p:set>
                                    <p:animEffect transition="in" filter="dissolve">
                                      <p:cBhvr>
                                        <p:cTn id="7" dur="500"/>
                                        <p:tgtEl>
                                          <p:spTgt spid="72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Which algorithm uses the following procedure to sort a given list of elements?</a:t>
            </a:r>
            <a:r>
              <a:rPr lang="en-IN" altLang="en-US" sz="2000">
                <a:solidFill>
                  <a:schemeClr val="accent2"/>
                </a:solidFill>
              </a:rPr>
              <a:t> </a:t>
            </a:r>
          </a:p>
          <a:p>
            <a:pPr>
              <a:spcBef>
                <a:spcPct val="20000"/>
              </a:spcBef>
              <a:buFontTx/>
              <a:buNone/>
            </a:pPr>
            <a:r>
              <a:rPr lang="en-IN" altLang="en-US">
                <a:solidFill>
                  <a:schemeClr val="accent2"/>
                </a:solidFill>
              </a:rPr>
              <a:t>     1.</a:t>
            </a:r>
            <a:r>
              <a:rPr lang="en-IN" altLang="en-US" sz="2000">
                <a:solidFill>
                  <a:schemeClr val="accent2"/>
                </a:solidFill>
              </a:rPr>
              <a:t> </a:t>
            </a:r>
            <a:r>
              <a:rPr lang="en-US" altLang="en-US">
                <a:solidFill>
                  <a:schemeClr val="accent2"/>
                </a:solidFill>
              </a:rPr>
              <a:t>Select an element from the list called a pivot.</a:t>
            </a:r>
          </a:p>
          <a:p>
            <a:pPr>
              <a:spcBef>
                <a:spcPct val="20000"/>
              </a:spcBef>
              <a:buFontTx/>
              <a:buNone/>
            </a:pPr>
            <a:r>
              <a:rPr lang="en-US" altLang="en-US">
                <a:solidFill>
                  <a:schemeClr val="accent2"/>
                </a:solidFill>
              </a:rPr>
              <a:t>     2.  Partition the list into two parts such that one part contains</a:t>
            </a:r>
          </a:p>
          <a:p>
            <a:pPr>
              <a:spcBef>
                <a:spcPct val="20000"/>
              </a:spcBef>
              <a:buFontTx/>
              <a:buNone/>
            </a:pPr>
            <a:r>
              <a:rPr lang="en-US" altLang="en-US">
                <a:solidFill>
                  <a:schemeClr val="accent2"/>
                </a:solidFill>
              </a:rPr>
              <a:t>          elements lesser than the pivot, and the other part contains </a:t>
            </a:r>
          </a:p>
          <a:p>
            <a:pPr>
              <a:spcBef>
                <a:spcPct val="20000"/>
              </a:spcBef>
              <a:buFontTx/>
              <a:buNone/>
            </a:pPr>
            <a:r>
              <a:rPr lang="en-US" altLang="en-US">
                <a:solidFill>
                  <a:schemeClr val="accent2"/>
                </a:solidFill>
              </a:rPr>
              <a:t>          elements greater than the pivot.</a:t>
            </a:r>
          </a:p>
          <a:p>
            <a:pPr>
              <a:spcBef>
                <a:spcPct val="20000"/>
              </a:spcBef>
              <a:buFontTx/>
              <a:buNone/>
            </a:pPr>
            <a:r>
              <a:rPr lang="en-US" altLang="en-US">
                <a:solidFill>
                  <a:schemeClr val="accent2"/>
                </a:solidFill>
              </a:rPr>
              <a:t>     3.  Place the pivot at its correct position between the two lists.</a:t>
            </a:r>
          </a:p>
          <a:p>
            <a:pPr>
              <a:spcBef>
                <a:spcPct val="20000"/>
              </a:spcBef>
              <a:buFontTx/>
              <a:buNone/>
            </a:pPr>
            <a:r>
              <a:rPr lang="en-US" altLang="en-US">
                <a:solidFill>
                  <a:schemeClr val="accent2"/>
                </a:solidFill>
              </a:rPr>
              <a:t>     4.  Sort the two parts of the list using the same algorithm.</a:t>
            </a:r>
            <a:endParaRPr lang="en-IN" altLang="en-US">
              <a:solidFill>
                <a:schemeClr val="accent2"/>
              </a:solidFill>
            </a:endParaRPr>
          </a:p>
        </p:txBody>
      </p:sp>
      <p:sp>
        <p:nvSpPr>
          <p:cNvPr id="73625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36261"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endParaRPr lang="en-IN" altLang="en-US" sz="2000">
              <a:solidFill>
                <a:schemeClr val="accent2"/>
              </a:solidFill>
            </a:endParaRPr>
          </a:p>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Quick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1"/>
                                        </p:tgtEl>
                                        <p:attrNameLst>
                                          <p:attrName>style.visibility</p:attrName>
                                        </p:attrNameLst>
                                      </p:cBhvr>
                                      <p:to>
                                        <p:strVal val="visible"/>
                                      </p:to>
                                    </p:set>
                                    <p:animEffect transition="in" filter="dissolve">
                                      <p:cBhvr>
                                        <p:cTn id="7"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On which algorithm design technique are quick sort and merge sort based?</a:t>
            </a:r>
            <a:endParaRPr lang="en-IN" altLang="en-US" sz="2000">
              <a:solidFill>
                <a:schemeClr val="accent2"/>
              </a:solidFill>
            </a:endParaRPr>
          </a:p>
        </p:txBody>
      </p:sp>
      <p:sp>
        <p:nvSpPr>
          <p:cNvPr id="73830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38309"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Quick sort and merge sort are based on the divide and conquer technique.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dissolve">
                                      <p:cBhvr>
                                        <p:cTn id="7" dur="500"/>
                                        <p:tgtEl>
                                          <p:spTgt spid="73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Let us sort this unsorted list.</a:t>
            </a:r>
            <a:endParaRPr lang="en-US" altLang="en-US" sz="2000" b="1">
              <a:solidFill>
                <a:schemeClr val="accent2"/>
              </a:solidFill>
            </a:endParaRPr>
          </a:p>
        </p:txBody>
      </p:sp>
      <p:sp>
        <p:nvSpPr>
          <p:cNvPr id="605189"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190" name="Text Box 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05191"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05192"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05193"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05194"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05195"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05196"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197"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198"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199"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00"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05201"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05202"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05203"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05204"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05205"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06"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07"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05208"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05209"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5210"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05211"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05212"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05213"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05214" name="Text Box 30"/>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5186">
                                            <p:txEl>
                                              <p:pRg st="0" end="0"/>
                                            </p:txEl>
                                          </p:spTgt>
                                        </p:tgtEl>
                                        <p:attrNameLst>
                                          <p:attrName>style.visibility</p:attrName>
                                        </p:attrNameLst>
                                      </p:cBhvr>
                                      <p:to>
                                        <p:strVal val="visible"/>
                                      </p:to>
                                    </p:set>
                                    <p:animEffect transition="in" filter="dissolve">
                                      <p:cBhvr>
                                        <p:cTn id="7" dur="500"/>
                                        <p:tgtEl>
                                          <p:spTgt spid="6051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Linear Search:</a:t>
            </a:r>
          </a:p>
          <a:p>
            <a:pPr lvl="1">
              <a:spcBef>
                <a:spcPct val="20000"/>
              </a:spcBef>
              <a:buFontTx/>
              <a:buBlip>
                <a:blip r:embed="rId4"/>
              </a:buBlip>
            </a:pPr>
            <a:r>
              <a:rPr lang="en-US" altLang="en-US">
                <a:solidFill>
                  <a:schemeClr val="accent2"/>
                </a:solidFill>
              </a:rPr>
              <a:t>Is the simplest searching method</a:t>
            </a:r>
          </a:p>
          <a:p>
            <a:pPr lvl="1">
              <a:spcBef>
                <a:spcPct val="20000"/>
              </a:spcBef>
              <a:buFontTx/>
              <a:buBlip>
                <a:blip r:embed="rId4"/>
              </a:buBlip>
            </a:pPr>
            <a:r>
              <a:rPr lang="en-US" altLang="en-US">
                <a:solidFill>
                  <a:schemeClr val="accent2"/>
                </a:solidFill>
              </a:rPr>
              <a:t>Is also referred to as sequential search</a:t>
            </a:r>
          </a:p>
          <a:p>
            <a:pPr lvl="1">
              <a:spcBef>
                <a:spcPct val="20000"/>
              </a:spcBef>
              <a:buFontTx/>
              <a:buBlip>
                <a:blip r:embed="rId4"/>
              </a:buBlip>
            </a:pPr>
            <a:r>
              <a:rPr lang="en-US" altLang="en-US">
                <a:solidFill>
                  <a:schemeClr val="accent2"/>
                </a:solidFill>
              </a:rPr>
              <a:t>Involves comparing the items sequentially with the elements in the list</a:t>
            </a:r>
            <a:endParaRPr lang="en-US" altLang="en-US" b="1">
              <a:solidFill>
                <a:schemeClr val="accent2"/>
              </a:solidFill>
            </a:endParaRPr>
          </a:p>
        </p:txBody>
      </p:sp>
      <p:sp>
        <p:nvSpPr>
          <p:cNvPr id="74649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Performing Linear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6498">
                                            <p:txEl>
                                              <p:pRg st="0" end="0"/>
                                            </p:txEl>
                                          </p:spTgt>
                                        </p:tgtEl>
                                        <p:attrNameLst>
                                          <p:attrName>style.visibility</p:attrName>
                                        </p:attrNameLst>
                                      </p:cBhvr>
                                      <p:to>
                                        <p:strVal val="visible"/>
                                      </p:to>
                                    </p:set>
                                    <p:animEffect transition="in" filter="dissolve">
                                      <p:cBhvr>
                                        <p:cTn id="7" dur="500"/>
                                        <p:tgtEl>
                                          <p:spTgt spid="74649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6498">
                                            <p:txEl>
                                              <p:pRg st="3" end="3"/>
                                            </p:txEl>
                                          </p:spTgt>
                                        </p:tgtEl>
                                        <p:attrNameLst>
                                          <p:attrName>style.visibility</p:attrName>
                                        </p:attrNameLst>
                                      </p:cBhvr>
                                      <p:to>
                                        <p:strVal val="visible"/>
                                      </p:to>
                                    </p:set>
                                    <p:animEffect transition="in" filter="dissolve">
                                      <p:cBhvr>
                                        <p:cTn id="10" dur="500"/>
                                        <p:tgtEl>
                                          <p:spTgt spid="746498">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46498">
                                            <p:txEl>
                                              <p:pRg st="1" end="1"/>
                                            </p:txEl>
                                          </p:spTgt>
                                        </p:tgtEl>
                                        <p:attrNameLst>
                                          <p:attrName>style.visibility</p:attrName>
                                        </p:attrNameLst>
                                      </p:cBhvr>
                                      <p:to>
                                        <p:strVal val="visible"/>
                                      </p:to>
                                    </p:set>
                                    <p:animEffect transition="in" filter="dissolve">
                                      <p:cBhvr>
                                        <p:cTn id="13" dur="500"/>
                                        <p:tgtEl>
                                          <p:spTgt spid="746498">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46498">
                                            <p:txEl>
                                              <p:pRg st="2" end="2"/>
                                            </p:txEl>
                                          </p:spTgt>
                                        </p:tgtEl>
                                        <p:attrNameLst>
                                          <p:attrName>style.visibility</p:attrName>
                                        </p:attrNameLst>
                                      </p:cBhvr>
                                      <p:to>
                                        <p:strVal val="visible"/>
                                      </p:to>
                                    </p:set>
                                    <p:animEffect transition="in" filter="dissolve">
                                      <p:cBhvr>
                                        <p:cTn id="16" dur="500"/>
                                        <p:tgtEl>
                                          <p:spTgt spid="7464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linear search would begin by comparing the required element with the first element in the list. </a:t>
            </a:r>
          </a:p>
          <a:p>
            <a:pPr>
              <a:spcBef>
                <a:spcPct val="20000"/>
              </a:spcBef>
              <a:buFontTx/>
              <a:buBlip>
                <a:blip r:embed="rId3"/>
              </a:buBlip>
            </a:pPr>
            <a:r>
              <a:rPr lang="en-IN" altLang="en-US" sz="2000">
                <a:solidFill>
                  <a:schemeClr val="accent2"/>
                </a:solidFill>
              </a:rPr>
              <a:t>If the values do not match: </a:t>
            </a:r>
          </a:p>
          <a:p>
            <a:pPr lvl="1">
              <a:spcBef>
                <a:spcPct val="20000"/>
              </a:spcBef>
              <a:buFontTx/>
              <a:buBlip>
                <a:blip r:embed="rId4"/>
              </a:buBlip>
            </a:pPr>
            <a:r>
              <a:rPr lang="en-IN" altLang="en-US">
                <a:solidFill>
                  <a:schemeClr val="accent2"/>
                </a:solidFill>
              </a:rPr>
              <a:t>The required element is compared with the second element in     the list. </a:t>
            </a:r>
          </a:p>
          <a:p>
            <a:pPr>
              <a:spcBef>
                <a:spcPct val="20000"/>
              </a:spcBef>
              <a:buFontTx/>
              <a:buBlip>
                <a:blip r:embed="rId3"/>
              </a:buBlip>
            </a:pPr>
            <a:r>
              <a:rPr lang="en-IN" altLang="en-US" sz="2000">
                <a:solidFill>
                  <a:schemeClr val="accent2"/>
                </a:solidFill>
              </a:rPr>
              <a:t>If the values still do not match: </a:t>
            </a:r>
          </a:p>
          <a:p>
            <a:pPr lvl="1">
              <a:spcBef>
                <a:spcPct val="20000"/>
              </a:spcBef>
              <a:buFontTx/>
              <a:buBlip>
                <a:blip r:embed="rId4"/>
              </a:buBlip>
            </a:pPr>
            <a:r>
              <a:rPr lang="en-IN" altLang="en-US">
                <a:solidFill>
                  <a:schemeClr val="accent2"/>
                </a:solidFill>
              </a:rPr>
              <a:t>The required element is compared with the third element in the list. </a:t>
            </a:r>
          </a:p>
          <a:p>
            <a:pPr>
              <a:spcBef>
                <a:spcPct val="20000"/>
              </a:spcBef>
              <a:buFontTx/>
              <a:buBlip>
                <a:blip r:embed="rId3"/>
              </a:buBlip>
            </a:pPr>
            <a:r>
              <a:rPr lang="en-IN" altLang="en-US" sz="2000">
                <a:solidFill>
                  <a:schemeClr val="accent2"/>
                </a:solidFill>
              </a:rPr>
              <a:t>This process continues, until:</a:t>
            </a:r>
          </a:p>
          <a:p>
            <a:pPr lvl="1">
              <a:spcBef>
                <a:spcPct val="20000"/>
              </a:spcBef>
              <a:buFontTx/>
              <a:buBlip>
                <a:blip r:embed="rId4"/>
              </a:buBlip>
            </a:pPr>
            <a:r>
              <a:rPr lang="en-IN" altLang="en-US">
                <a:solidFill>
                  <a:schemeClr val="accent2"/>
                </a:solidFill>
              </a:rPr>
              <a:t>The required element is found or the end of the list is reached.</a:t>
            </a:r>
            <a:endParaRPr lang="en-US" altLang="en-US">
              <a:solidFill>
                <a:schemeClr val="accent2"/>
              </a:solidFill>
            </a:endParaRPr>
          </a:p>
        </p:txBody>
      </p:sp>
      <p:sp>
        <p:nvSpPr>
          <p:cNvPr id="74854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Linear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dissolve">
                                      <p:cBhvr>
                                        <p:cTn id="7" dur="500"/>
                                        <p:tgtEl>
                                          <p:spTgt spid="74854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48546">
                                            <p:txEl>
                                              <p:pRg st="0" end="0"/>
                                            </p:txEl>
                                          </p:spTgt>
                                        </p:tgtEl>
                                        <p:attrNameLst>
                                          <p:attrName>style.visibility</p:attrName>
                                        </p:attrNameLst>
                                      </p:cBhvr>
                                      <p:to>
                                        <p:strVal val="visible"/>
                                      </p:to>
                                    </p:set>
                                    <p:animEffect transition="in" filter="dissolve">
                                      <p:cBhvr>
                                        <p:cTn id="10" dur="500"/>
                                        <p:tgtEl>
                                          <p:spTgt spid="74854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48546">
                                            <p:txEl>
                                              <p:pRg st="1" end="1"/>
                                            </p:txEl>
                                          </p:spTgt>
                                        </p:tgtEl>
                                        <p:attrNameLst>
                                          <p:attrName>style.visibility</p:attrName>
                                        </p:attrNameLst>
                                      </p:cBhvr>
                                      <p:to>
                                        <p:strVal val="visible"/>
                                      </p:to>
                                    </p:set>
                                    <p:animEffect transition="in" filter="dissolve">
                                      <p:cBhvr>
                                        <p:cTn id="15" dur="500"/>
                                        <p:tgtEl>
                                          <p:spTgt spid="748546">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48546">
                                            <p:txEl>
                                              <p:pRg st="2" end="2"/>
                                            </p:txEl>
                                          </p:spTgt>
                                        </p:tgtEl>
                                        <p:attrNameLst>
                                          <p:attrName>style.visibility</p:attrName>
                                        </p:attrNameLst>
                                      </p:cBhvr>
                                      <p:to>
                                        <p:strVal val="visible"/>
                                      </p:to>
                                    </p:set>
                                    <p:animEffect transition="in" filter="dissolve">
                                      <p:cBhvr>
                                        <p:cTn id="20" dur="500"/>
                                        <p:tgtEl>
                                          <p:spTgt spid="748546">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48546">
                                            <p:txEl>
                                              <p:pRg st="3" end="3"/>
                                            </p:txEl>
                                          </p:spTgt>
                                        </p:tgtEl>
                                        <p:attrNameLst>
                                          <p:attrName>style.visibility</p:attrName>
                                        </p:attrNameLst>
                                      </p:cBhvr>
                                      <p:to>
                                        <p:strVal val="visible"/>
                                      </p:to>
                                    </p:set>
                                    <p:animEffect transition="in" filter="dissolve">
                                      <p:cBhvr>
                                        <p:cTn id="25" dur="500"/>
                                        <p:tgtEl>
                                          <p:spTgt spid="748546">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48546">
                                            <p:txEl>
                                              <p:pRg st="4" end="4"/>
                                            </p:txEl>
                                          </p:spTgt>
                                        </p:tgtEl>
                                        <p:attrNameLst>
                                          <p:attrName>style.visibility</p:attrName>
                                        </p:attrNameLst>
                                      </p:cBhvr>
                                      <p:to>
                                        <p:strVal val="visible"/>
                                      </p:to>
                                    </p:set>
                                    <p:animEffect transition="in" filter="dissolve">
                                      <p:cBhvr>
                                        <p:cTn id="30" dur="500"/>
                                        <p:tgtEl>
                                          <p:spTgt spid="748546">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48546">
                                            <p:txEl>
                                              <p:pRg st="5" end="5"/>
                                            </p:txEl>
                                          </p:spTgt>
                                        </p:tgtEl>
                                        <p:attrNameLst>
                                          <p:attrName>style.visibility</p:attrName>
                                        </p:attrNameLst>
                                      </p:cBhvr>
                                      <p:to>
                                        <p:strVal val="visible"/>
                                      </p:to>
                                    </p:set>
                                    <p:animEffect transition="in" filter="dissolve">
                                      <p:cBhvr>
                                        <p:cTn id="35" dur="500"/>
                                        <p:tgtEl>
                                          <p:spTgt spid="748546">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48546">
                                            <p:txEl>
                                              <p:pRg st="6" end="6"/>
                                            </p:txEl>
                                          </p:spTgt>
                                        </p:tgtEl>
                                        <p:attrNameLst>
                                          <p:attrName>style.visibility</p:attrName>
                                        </p:attrNameLst>
                                      </p:cBhvr>
                                      <p:to>
                                        <p:strVal val="visible"/>
                                      </p:to>
                                    </p:set>
                                    <p:animEffect transition="in" filter="dissolve">
                                      <p:cBhvr>
                                        <p:cTn id="40" dur="500"/>
                                        <p:tgtEl>
                                          <p:spTgt spid="74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9300" indent="-2921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Write an algorithm to search for a given employee ID in a list of employee records by using linear search algorithm:</a:t>
            </a:r>
          </a:p>
          <a:p>
            <a:pPr lvl="1">
              <a:spcBef>
                <a:spcPct val="20000"/>
              </a:spcBef>
              <a:buFontTx/>
              <a:buNone/>
            </a:pPr>
            <a:r>
              <a:rPr lang="en-US" altLang="en-US">
                <a:solidFill>
                  <a:schemeClr val="accent2"/>
                </a:solidFill>
              </a:rPr>
              <a:t>1.  Read the employee ID to be searched</a:t>
            </a:r>
          </a:p>
          <a:p>
            <a:pPr lvl="1">
              <a:spcBef>
                <a:spcPct val="20000"/>
              </a:spcBef>
              <a:buFontTx/>
              <a:buNone/>
            </a:pPr>
            <a:r>
              <a:rPr lang="en-US" altLang="en-US">
                <a:solidFill>
                  <a:schemeClr val="accent2"/>
                </a:solidFill>
              </a:rPr>
              <a:t>2.  Set i = 0</a:t>
            </a:r>
          </a:p>
          <a:p>
            <a:pPr lvl="1">
              <a:spcBef>
                <a:spcPct val="20000"/>
              </a:spcBef>
              <a:buFontTx/>
              <a:buNone/>
            </a:pPr>
            <a:r>
              <a:rPr lang="en-US" altLang="en-US">
                <a:solidFill>
                  <a:schemeClr val="accent2"/>
                </a:solidFill>
              </a:rPr>
              <a:t>3.  Repeat step 4 until i &gt; n or arr[i] = employee ID</a:t>
            </a:r>
          </a:p>
          <a:p>
            <a:pPr lvl="1">
              <a:spcBef>
                <a:spcPct val="20000"/>
              </a:spcBef>
              <a:buFontTx/>
              <a:buNone/>
            </a:pPr>
            <a:r>
              <a:rPr lang="en-US" altLang="en-US">
                <a:solidFill>
                  <a:schemeClr val="accent2"/>
                </a:solidFill>
              </a:rPr>
              <a:t>4.  Increment i by 1</a:t>
            </a:r>
          </a:p>
          <a:p>
            <a:pPr lvl="1">
              <a:spcBef>
                <a:spcPct val="20000"/>
              </a:spcBef>
              <a:buFontTx/>
              <a:buNone/>
            </a:pPr>
            <a:r>
              <a:rPr lang="en-US" altLang="en-US">
                <a:solidFill>
                  <a:schemeClr val="accent2"/>
                </a:solidFill>
              </a:rPr>
              <a:t>5.  If i &gt; n:</a:t>
            </a:r>
            <a:br>
              <a:rPr lang="en-US" altLang="en-US">
                <a:solidFill>
                  <a:schemeClr val="accent2"/>
                </a:solidFill>
              </a:rPr>
            </a:br>
            <a:r>
              <a:rPr lang="en-US" altLang="en-US">
                <a:solidFill>
                  <a:schemeClr val="accent2"/>
                </a:solidFill>
              </a:rPr>
              <a:t>   </a:t>
            </a:r>
            <a:r>
              <a:rPr lang="en-US" altLang="en-US" sz="1600">
                <a:solidFill>
                  <a:schemeClr val="accent2"/>
                </a:solidFill>
              </a:rPr>
              <a:t>Display “Not Found”</a:t>
            </a:r>
            <a:br>
              <a:rPr lang="en-US" altLang="en-US" sz="1600">
                <a:solidFill>
                  <a:schemeClr val="accent2"/>
                </a:solidFill>
              </a:rPr>
            </a:br>
            <a:r>
              <a:rPr lang="en-US" altLang="en-US">
                <a:solidFill>
                  <a:schemeClr val="accent2"/>
                </a:solidFill>
              </a:rPr>
              <a:t>Else</a:t>
            </a:r>
            <a:br>
              <a:rPr lang="en-US" altLang="en-US">
                <a:solidFill>
                  <a:schemeClr val="accent2"/>
                </a:solidFill>
              </a:rPr>
            </a:br>
            <a:r>
              <a:rPr lang="en-US" altLang="en-US">
                <a:solidFill>
                  <a:schemeClr val="accent2"/>
                </a:solidFill>
              </a:rPr>
              <a:t>   </a:t>
            </a:r>
            <a:r>
              <a:rPr lang="en-US" altLang="en-US" sz="1600">
                <a:solidFill>
                  <a:schemeClr val="accent2"/>
                </a:solidFill>
              </a:rPr>
              <a:t>Display “Found”</a:t>
            </a:r>
          </a:p>
        </p:txBody>
      </p:sp>
      <p:sp>
        <p:nvSpPr>
          <p:cNvPr id="75059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Linear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50594">
                                            <p:txEl>
                                              <p:pRg st="0" end="0"/>
                                            </p:txEl>
                                          </p:spTgt>
                                        </p:tgtEl>
                                        <p:attrNameLst>
                                          <p:attrName>style.visibility</p:attrName>
                                        </p:attrNameLst>
                                      </p:cBhvr>
                                      <p:to>
                                        <p:strVal val="visible"/>
                                      </p:to>
                                    </p:set>
                                    <p:animEffect transition="in" filter="dissolve">
                                      <p:cBhvr>
                                        <p:cTn id="7" dur="500"/>
                                        <p:tgtEl>
                                          <p:spTgt spid="75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0594">
                                            <p:txEl>
                                              <p:pRg st="1" end="1"/>
                                            </p:txEl>
                                          </p:spTgt>
                                        </p:tgtEl>
                                        <p:attrNameLst>
                                          <p:attrName>style.visibility</p:attrName>
                                        </p:attrNameLst>
                                      </p:cBhvr>
                                      <p:to>
                                        <p:strVal val="visible"/>
                                      </p:to>
                                    </p:set>
                                    <p:animEffect transition="in" filter="dissolve">
                                      <p:cBhvr>
                                        <p:cTn id="12" dur="500"/>
                                        <p:tgtEl>
                                          <p:spTgt spid="75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0594">
                                            <p:txEl>
                                              <p:pRg st="2" end="2"/>
                                            </p:txEl>
                                          </p:spTgt>
                                        </p:tgtEl>
                                        <p:attrNameLst>
                                          <p:attrName>style.visibility</p:attrName>
                                        </p:attrNameLst>
                                      </p:cBhvr>
                                      <p:to>
                                        <p:strVal val="visible"/>
                                      </p:to>
                                    </p:set>
                                    <p:animEffect transition="in" filter="dissolve">
                                      <p:cBhvr>
                                        <p:cTn id="17" dur="500"/>
                                        <p:tgtEl>
                                          <p:spTgt spid="750594">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50594">
                                            <p:txEl>
                                              <p:pRg st="3" end="3"/>
                                            </p:txEl>
                                          </p:spTgt>
                                        </p:tgtEl>
                                        <p:attrNameLst>
                                          <p:attrName>style.visibility</p:attrName>
                                        </p:attrNameLst>
                                      </p:cBhvr>
                                      <p:to>
                                        <p:strVal val="visible"/>
                                      </p:to>
                                    </p:set>
                                    <p:animEffect transition="in" filter="dissolve">
                                      <p:cBhvr>
                                        <p:cTn id="20" dur="500"/>
                                        <p:tgtEl>
                                          <p:spTgt spid="750594">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50594">
                                            <p:txEl>
                                              <p:pRg st="4" end="4"/>
                                            </p:txEl>
                                          </p:spTgt>
                                        </p:tgtEl>
                                        <p:attrNameLst>
                                          <p:attrName>style.visibility</p:attrName>
                                        </p:attrNameLst>
                                      </p:cBhvr>
                                      <p:to>
                                        <p:strVal val="visible"/>
                                      </p:to>
                                    </p:set>
                                    <p:animEffect transition="in" filter="dissolve">
                                      <p:cBhvr>
                                        <p:cTn id="23" dur="500"/>
                                        <p:tgtEl>
                                          <p:spTgt spid="750594">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50594">
                                            <p:txEl>
                                              <p:pRg st="5" end="5"/>
                                            </p:txEl>
                                          </p:spTgt>
                                        </p:tgtEl>
                                        <p:attrNameLst>
                                          <p:attrName>style.visibility</p:attrName>
                                        </p:attrNameLst>
                                      </p:cBhvr>
                                      <p:to>
                                        <p:strVal val="visible"/>
                                      </p:to>
                                    </p:set>
                                    <p:animEffect transition="in" filter="dissolve">
                                      <p:cBhvr>
                                        <p:cTn id="26" dur="500"/>
                                        <p:tgtEl>
                                          <p:spTgt spid="7505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The efficiency of a searching algorithm is determined by the running time of the algorithm.</a:t>
            </a:r>
          </a:p>
          <a:p>
            <a:pPr>
              <a:spcBef>
                <a:spcPct val="20000"/>
              </a:spcBef>
              <a:buFontTx/>
              <a:buBlip>
                <a:blip r:embed="rId3"/>
              </a:buBlip>
            </a:pPr>
            <a:r>
              <a:rPr lang="en-IN" altLang="en-US" sz="2000">
                <a:solidFill>
                  <a:schemeClr val="accent2"/>
                </a:solidFill>
              </a:rPr>
              <a:t>In the best case scenario:</a:t>
            </a:r>
          </a:p>
          <a:p>
            <a:pPr lvl="1">
              <a:spcBef>
                <a:spcPct val="20000"/>
              </a:spcBef>
              <a:buFontTx/>
              <a:buBlip>
                <a:blip r:embed="rId4"/>
              </a:buBlip>
            </a:pPr>
            <a:r>
              <a:rPr lang="en-IN" altLang="en-US">
                <a:solidFill>
                  <a:schemeClr val="accent2"/>
                </a:solidFill>
              </a:rPr>
              <a:t>The element is found at the first position in the list.</a:t>
            </a:r>
          </a:p>
          <a:p>
            <a:pPr lvl="1">
              <a:spcBef>
                <a:spcPct val="20000"/>
              </a:spcBef>
              <a:buFontTx/>
              <a:buBlip>
                <a:blip r:embed="rId4"/>
              </a:buBlip>
            </a:pPr>
            <a:r>
              <a:rPr lang="en-IN" altLang="en-US">
                <a:solidFill>
                  <a:schemeClr val="accent2"/>
                </a:solidFill>
              </a:rPr>
              <a:t>The number of comparisons in this case is 1.</a:t>
            </a:r>
          </a:p>
          <a:p>
            <a:pPr lvl="1">
              <a:spcBef>
                <a:spcPct val="20000"/>
              </a:spcBef>
              <a:buFontTx/>
              <a:buBlip>
                <a:blip r:embed="rId4"/>
              </a:buBlip>
            </a:pPr>
            <a:r>
              <a:rPr lang="en-IN" altLang="en-US">
                <a:solidFill>
                  <a:schemeClr val="accent2"/>
                </a:solidFill>
              </a:rPr>
              <a:t>The best case efficiency of linear search is therefore, O(1).</a:t>
            </a:r>
          </a:p>
          <a:p>
            <a:pPr>
              <a:spcBef>
                <a:spcPct val="20000"/>
              </a:spcBef>
              <a:buFontTx/>
              <a:buBlip>
                <a:blip r:embed="rId3"/>
              </a:buBlip>
            </a:pPr>
            <a:r>
              <a:rPr lang="en-IN" altLang="en-US" sz="2000">
                <a:solidFill>
                  <a:schemeClr val="accent2"/>
                </a:solidFill>
              </a:rPr>
              <a:t>In the worst case scenario:</a:t>
            </a:r>
          </a:p>
          <a:p>
            <a:pPr lvl="1">
              <a:spcBef>
                <a:spcPct val="20000"/>
              </a:spcBef>
              <a:buFontTx/>
              <a:buBlip>
                <a:blip r:embed="rId4"/>
              </a:buBlip>
            </a:pPr>
            <a:r>
              <a:rPr lang="en-IN" altLang="en-US">
                <a:solidFill>
                  <a:schemeClr val="accent2"/>
                </a:solidFill>
              </a:rPr>
              <a:t>The element is found at the last position of the list or does not exists in the list.</a:t>
            </a:r>
          </a:p>
          <a:p>
            <a:pPr lvl="1">
              <a:spcBef>
                <a:spcPct val="20000"/>
              </a:spcBef>
              <a:buFontTx/>
              <a:buBlip>
                <a:blip r:embed="rId4"/>
              </a:buBlip>
            </a:pPr>
            <a:r>
              <a:rPr lang="en-IN" altLang="en-US">
                <a:solidFill>
                  <a:schemeClr val="accent2"/>
                </a:solidFill>
              </a:rPr>
              <a:t>The number of comparisons in this case is equal to the number of elements.</a:t>
            </a:r>
          </a:p>
          <a:p>
            <a:pPr lvl="1">
              <a:spcBef>
                <a:spcPct val="20000"/>
              </a:spcBef>
              <a:buFontTx/>
              <a:buBlip>
                <a:blip r:embed="rId4"/>
              </a:buBlip>
            </a:pPr>
            <a:r>
              <a:rPr lang="en-IN" altLang="en-US">
                <a:solidFill>
                  <a:schemeClr val="accent2"/>
                </a:solidFill>
              </a:rPr>
              <a:t>The worst case efficiency of linear search is therefore, O(n).</a:t>
            </a:r>
          </a:p>
        </p:txBody>
      </p:sp>
      <p:sp>
        <p:nvSpPr>
          <p:cNvPr id="75264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Determining the Efficiency of Linear Search</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2642"/>
                                        </p:tgtEl>
                                        <p:attrNameLst>
                                          <p:attrName>style.visibility</p:attrName>
                                        </p:attrNameLst>
                                      </p:cBhvr>
                                      <p:to>
                                        <p:strVal val="visible"/>
                                      </p:to>
                                    </p:set>
                                    <p:animEffect transition="in" filter="dissolve">
                                      <p:cBhvr>
                                        <p:cTn id="7" dur="500"/>
                                        <p:tgtEl>
                                          <p:spTgt spid="75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In the average case scenario:</a:t>
            </a:r>
          </a:p>
          <a:p>
            <a:pPr lvl="1">
              <a:spcBef>
                <a:spcPct val="20000"/>
              </a:spcBef>
              <a:buFontTx/>
              <a:buBlip>
                <a:blip r:embed="rId4"/>
              </a:buBlip>
            </a:pPr>
            <a:r>
              <a:rPr lang="en-US" altLang="en-US">
                <a:solidFill>
                  <a:schemeClr val="accent2"/>
                </a:solidFill>
              </a:rPr>
              <a:t>The number of comparisons for linear search can be determined by finding the average of the number of comparisons in the best and worst case. </a:t>
            </a:r>
            <a:endParaRPr lang="en-IN" altLang="en-US">
              <a:solidFill>
                <a:schemeClr val="accent2"/>
              </a:solidFill>
            </a:endParaRPr>
          </a:p>
          <a:p>
            <a:pPr>
              <a:spcBef>
                <a:spcPct val="20000"/>
              </a:spcBef>
              <a:buFontTx/>
              <a:buBlip>
                <a:blip r:embed="rId3"/>
              </a:buBlip>
            </a:pPr>
            <a:r>
              <a:rPr lang="en-US" altLang="en-US" sz="2000">
                <a:solidFill>
                  <a:schemeClr val="accent2"/>
                </a:solidFill>
              </a:rPr>
              <a:t>The average case efficiency of linear search is 1/2(n + 1).</a:t>
            </a:r>
          </a:p>
        </p:txBody>
      </p:sp>
      <p:sp>
        <p:nvSpPr>
          <p:cNvPr id="754691" name="Text Box 3"/>
          <p:cNvSpPr txBox="1">
            <a:spLocks noChangeArrowheads="1"/>
          </p:cNvSpPr>
          <p:nvPr/>
        </p:nvSpPr>
        <p:spPr bwMode="auto">
          <a:xfrm>
            <a:off x="153988" y="709613"/>
            <a:ext cx="70088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Determining the Efficiency of Linear Search (Contd.)</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54690"/>
                                        </p:tgtEl>
                                        <p:attrNameLst>
                                          <p:attrName>style.visibility</p:attrName>
                                        </p:attrNameLst>
                                      </p:cBhvr>
                                      <p:to>
                                        <p:strVal val="visible"/>
                                      </p:to>
                                    </p:set>
                                    <p:animEffect transition="in" filter="dissolve">
                                      <p:cBhvr>
                                        <p:cTn id="7" dur="500"/>
                                        <p:tgtEl>
                                          <p:spTgt spid="75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You have to apply linear search to search for an element in an array containing 5,000 elements. If, at the end of the search, you find that the element is not present in the array, how many comparisons you would have made to search the required element in the given list?</a:t>
            </a:r>
            <a:endParaRPr lang="en-IN" altLang="en-US" sz="2000">
              <a:solidFill>
                <a:schemeClr val="accent2"/>
              </a:solidFill>
            </a:endParaRPr>
          </a:p>
        </p:txBody>
      </p:sp>
      <p:sp>
        <p:nvSpPr>
          <p:cNvPr id="75673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56741"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5,000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6741"/>
                                        </p:tgtEl>
                                        <p:attrNameLst>
                                          <p:attrName>style.visibility</p:attrName>
                                        </p:attrNameLst>
                                      </p:cBhvr>
                                      <p:to>
                                        <p:strVal val="visible"/>
                                      </p:to>
                                    </p:set>
                                    <p:animEffect transition="in" filter="dissolve">
                                      <p:cBhvr>
                                        <p:cTn id="7" dur="500"/>
                                        <p:tgtEl>
                                          <p:spTgt spid="75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4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Problem Statement:</a:t>
            </a:r>
          </a:p>
          <a:p>
            <a:pPr lvl="1">
              <a:spcBef>
                <a:spcPct val="20000"/>
              </a:spcBef>
              <a:buFontTx/>
              <a:buBlip>
                <a:blip r:embed="rId4"/>
              </a:buBlip>
            </a:pPr>
            <a:r>
              <a:rPr lang="en-US" altLang="en-US">
                <a:solidFill>
                  <a:schemeClr val="accent2"/>
                </a:solidFill>
              </a:rPr>
              <a:t>Write a program to search a given number in an array that contains a maximum of 20 numbers by using the linear search algorithm. If there are more than one occurrences of the element to be searched, then the program should display the position of the first occurrence. The program should also display the total number of comparisons made.</a:t>
            </a:r>
            <a:endParaRPr lang="en-IN" altLang="en-US">
              <a:solidFill>
                <a:schemeClr val="accent2"/>
              </a:solidFill>
            </a:endParaRPr>
          </a:p>
        </p:txBody>
      </p:sp>
      <p:sp>
        <p:nvSpPr>
          <p:cNvPr id="75878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Activity: Performing Linear Search</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58786">
                                            <p:txEl>
                                              <p:pRg st="0" end="0"/>
                                            </p:txEl>
                                          </p:spTgt>
                                        </p:tgtEl>
                                        <p:attrNameLst>
                                          <p:attrName>style.visibility</p:attrName>
                                        </p:attrNameLst>
                                      </p:cBhvr>
                                      <p:to>
                                        <p:strVal val="visible"/>
                                      </p:to>
                                    </p:set>
                                    <p:animEffect transition="in" filter="dissolve">
                                      <p:cBhvr>
                                        <p:cTn id="7" dur="500"/>
                                        <p:tgtEl>
                                          <p:spTgt spid="75878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8786">
                                            <p:txEl>
                                              <p:pRg st="1" end="1"/>
                                            </p:txEl>
                                          </p:spTgt>
                                        </p:tgtEl>
                                        <p:attrNameLst>
                                          <p:attrName>style.visibility</p:attrName>
                                        </p:attrNameLst>
                                      </p:cBhvr>
                                      <p:to>
                                        <p:strVal val="visible"/>
                                      </p:to>
                                    </p:set>
                                    <p:animEffect transition="in" filter="dissolve">
                                      <p:cBhvr>
                                        <p:cTn id="10" dur="500"/>
                                        <p:tgtEl>
                                          <p:spTgt spid="7587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Binary search algorithm:</a:t>
            </a:r>
          </a:p>
          <a:p>
            <a:pPr lvl="1">
              <a:spcBef>
                <a:spcPct val="20000"/>
              </a:spcBef>
              <a:buFontTx/>
              <a:buBlip>
                <a:blip r:embed="rId4"/>
              </a:buBlip>
            </a:pPr>
            <a:r>
              <a:rPr lang="en-US" altLang="en-US">
                <a:solidFill>
                  <a:schemeClr val="accent2"/>
                </a:solidFill>
              </a:rPr>
              <a:t>Is used for searching large lists</a:t>
            </a:r>
          </a:p>
          <a:p>
            <a:pPr lvl="1">
              <a:spcBef>
                <a:spcPct val="20000"/>
              </a:spcBef>
              <a:buFontTx/>
              <a:buBlip>
                <a:blip r:embed="rId4"/>
              </a:buBlip>
            </a:pPr>
            <a:r>
              <a:rPr lang="en-US" altLang="en-US">
                <a:solidFill>
                  <a:schemeClr val="accent2"/>
                </a:solidFill>
              </a:rPr>
              <a:t>Searches the element in very few comparisons</a:t>
            </a:r>
          </a:p>
          <a:p>
            <a:pPr lvl="1">
              <a:spcBef>
                <a:spcPct val="20000"/>
              </a:spcBef>
              <a:buFontTx/>
              <a:buBlip>
                <a:blip r:embed="rId4"/>
              </a:buBlip>
            </a:pPr>
            <a:r>
              <a:rPr lang="en-US" altLang="en-US">
                <a:solidFill>
                  <a:schemeClr val="accent2"/>
                </a:solidFill>
              </a:rPr>
              <a:t>Can be used only if the list to be searched is sorted</a:t>
            </a:r>
            <a:endParaRPr lang="en-US" altLang="en-US" b="1">
              <a:solidFill>
                <a:schemeClr val="accent2"/>
              </a:solidFill>
            </a:endParaRPr>
          </a:p>
        </p:txBody>
      </p:sp>
      <p:sp>
        <p:nvSpPr>
          <p:cNvPr id="76083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Performing Binary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0834">
                                            <p:txEl>
                                              <p:pRg st="0" end="0"/>
                                            </p:txEl>
                                          </p:spTgt>
                                        </p:tgtEl>
                                        <p:attrNameLst>
                                          <p:attrName>style.visibility</p:attrName>
                                        </p:attrNameLst>
                                      </p:cBhvr>
                                      <p:to>
                                        <p:strVal val="visible"/>
                                      </p:to>
                                    </p:set>
                                    <p:animEffect transition="in" filter="dissolve">
                                      <p:cBhvr>
                                        <p:cTn id="7" dur="500"/>
                                        <p:tgtEl>
                                          <p:spTgt spid="76083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0834">
                                            <p:txEl>
                                              <p:pRg st="3" end="3"/>
                                            </p:txEl>
                                          </p:spTgt>
                                        </p:tgtEl>
                                        <p:attrNameLst>
                                          <p:attrName>style.visibility</p:attrName>
                                        </p:attrNameLst>
                                      </p:cBhvr>
                                      <p:to>
                                        <p:strVal val="visible"/>
                                      </p:to>
                                    </p:set>
                                    <p:animEffect transition="in" filter="dissolve">
                                      <p:cBhvr>
                                        <p:cTn id="10" dur="500"/>
                                        <p:tgtEl>
                                          <p:spTgt spid="76083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60834">
                                            <p:txEl>
                                              <p:pRg st="1" end="1"/>
                                            </p:txEl>
                                          </p:spTgt>
                                        </p:tgtEl>
                                        <p:attrNameLst>
                                          <p:attrName>style.visibility</p:attrName>
                                        </p:attrNameLst>
                                      </p:cBhvr>
                                      <p:to>
                                        <p:strVal val="visible"/>
                                      </p:to>
                                    </p:set>
                                    <p:animEffect transition="in" filter="dissolve">
                                      <p:cBhvr>
                                        <p:cTn id="13" dur="500"/>
                                        <p:tgtEl>
                                          <p:spTgt spid="76083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60834">
                                            <p:txEl>
                                              <p:pRg st="2" end="2"/>
                                            </p:txEl>
                                          </p:spTgt>
                                        </p:tgtEl>
                                        <p:attrNameLst>
                                          <p:attrName>style.visibility</p:attrName>
                                        </p:attrNameLst>
                                      </p:cBhvr>
                                      <p:to>
                                        <p:strVal val="visible"/>
                                      </p:to>
                                    </p:set>
                                    <p:animEffect transition="in" filter="dissolve">
                                      <p:cBhvr>
                                        <p:cTn id="16" dur="500"/>
                                        <p:tgtEl>
                                          <p:spTgt spid="76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Consider an example.</a:t>
            </a:r>
          </a:p>
          <a:p>
            <a:pPr>
              <a:spcBef>
                <a:spcPct val="20000"/>
              </a:spcBef>
              <a:buFontTx/>
              <a:buNone/>
            </a:pPr>
            <a:r>
              <a:rPr lang="en-IN" altLang="en-US" sz="2000">
                <a:solidFill>
                  <a:schemeClr val="accent2"/>
                </a:solidFill>
              </a:rPr>
              <a:t>	You have to search for the name Steve in a telephone directory that is sorted alphabetically.</a:t>
            </a:r>
          </a:p>
          <a:p>
            <a:pPr lvl="1">
              <a:spcBef>
                <a:spcPct val="20000"/>
              </a:spcBef>
              <a:buFontTx/>
              <a:buBlip>
                <a:blip r:embed="rId4"/>
              </a:buBlip>
            </a:pPr>
            <a:r>
              <a:rPr lang="en-IN" altLang="en-US">
                <a:solidFill>
                  <a:schemeClr val="accent2"/>
                </a:solidFill>
              </a:rPr>
              <a:t>To search the name Steve by using binary search algorithm:</a:t>
            </a:r>
          </a:p>
          <a:p>
            <a:pPr lvl="2">
              <a:spcBef>
                <a:spcPct val="20000"/>
              </a:spcBef>
              <a:buFontTx/>
              <a:buBlip>
                <a:blip r:embed="rId4"/>
              </a:buBlip>
            </a:pPr>
            <a:r>
              <a:rPr lang="en-IN" altLang="en-US" sz="1600">
                <a:solidFill>
                  <a:schemeClr val="accent2"/>
                </a:solidFill>
              </a:rPr>
              <a:t>You open the telephone directory at the middle to determine which half contains the name.</a:t>
            </a:r>
          </a:p>
          <a:p>
            <a:pPr lvl="2">
              <a:spcBef>
                <a:spcPct val="20000"/>
              </a:spcBef>
              <a:buFontTx/>
              <a:buBlip>
                <a:blip r:embed="rId4"/>
              </a:buBlip>
            </a:pPr>
            <a:r>
              <a:rPr lang="en-IN" altLang="en-US" sz="1600">
                <a:solidFill>
                  <a:schemeClr val="accent2"/>
                </a:solidFill>
              </a:rPr>
              <a:t>Open that half at the middle to determine which quarter of the directory contains the name.</a:t>
            </a:r>
          </a:p>
          <a:p>
            <a:pPr lvl="1">
              <a:spcBef>
                <a:spcPct val="20000"/>
              </a:spcBef>
              <a:buFontTx/>
              <a:buBlip>
                <a:blip r:embed="rId4"/>
              </a:buBlip>
            </a:pPr>
            <a:r>
              <a:rPr lang="en-IN" altLang="en-US">
                <a:solidFill>
                  <a:schemeClr val="accent2"/>
                </a:solidFill>
              </a:rPr>
              <a:t>Repeat this process until the name Steve is not found.</a:t>
            </a:r>
          </a:p>
          <a:p>
            <a:pPr lvl="1">
              <a:spcBef>
                <a:spcPct val="20000"/>
              </a:spcBef>
              <a:buFontTx/>
              <a:buBlip>
                <a:blip r:embed="rId4"/>
              </a:buBlip>
            </a:pPr>
            <a:r>
              <a:rPr lang="en-IN" altLang="en-US">
                <a:solidFill>
                  <a:schemeClr val="accent2"/>
                </a:solidFill>
              </a:rPr>
              <a:t>Binary search reduces the number of pages to be searched by half each time.</a:t>
            </a:r>
            <a:endParaRPr lang="en-US" altLang="en-US" b="1">
              <a:solidFill>
                <a:schemeClr val="accent2"/>
              </a:solidFill>
            </a:endParaRPr>
          </a:p>
          <a:p>
            <a:pPr>
              <a:spcBef>
                <a:spcPct val="20000"/>
              </a:spcBef>
              <a:buFontTx/>
              <a:buBlip>
                <a:blip r:embed="rId3"/>
              </a:buBlip>
            </a:pPr>
            <a:endParaRPr lang="en-US" altLang="en-US" sz="2000" b="1">
              <a:solidFill>
                <a:schemeClr val="accent2"/>
              </a:solidFill>
            </a:endParaRPr>
          </a:p>
        </p:txBody>
      </p:sp>
      <p:sp>
        <p:nvSpPr>
          <p:cNvPr id="76288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2882">
                                            <p:txEl>
                                              <p:pRg st="0" end="0"/>
                                            </p:txEl>
                                          </p:spTgt>
                                        </p:tgtEl>
                                        <p:attrNameLst>
                                          <p:attrName>style.visibility</p:attrName>
                                        </p:attrNameLst>
                                      </p:cBhvr>
                                      <p:to>
                                        <p:strVal val="visible"/>
                                      </p:to>
                                    </p:set>
                                    <p:animEffect transition="in" filter="dissolve">
                                      <p:cBhvr>
                                        <p:cTn id="7" dur="500"/>
                                        <p:tgtEl>
                                          <p:spTgt spid="76288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62882">
                                            <p:txEl>
                                              <p:pRg st="1" end="1"/>
                                            </p:txEl>
                                          </p:spTgt>
                                        </p:tgtEl>
                                        <p:attrNameLst>
                                          <p:attrName>style.visibility</p:attrName>
                                        </p:attrNameLst>
                                      </p:cBhvr>
                                      <p:to>
                                        <p:strVal val="visible"/>
                                      </p:to>
                                    </p:set>
                                    <p:animEffect transition="in" filter="dissolve">
                                      <p:cBhvr>
                                        <p:cTn id="10" dur="500"/>
                                        <p:tgtEl>
                                          <p:spTgt spid="7628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62882">
                                            <p:txEl>
                                              <p:pRg st="2" end="2"/>
                                            </p:txEl>
                                          </p:spTgt>
                                        </p:tgtEl>
                                        <p:attrNameLst>
                                          <p:attrName>style.visibility</p:attrName>
                                        </p:attrNameLst>
                                      </p:cBhvr>
                                      <p:to>
                                        <p:strVal val="visible"/>
                                      </p:to>
                                    </p:set>
                                    <p:animEffect transition="in" filter="dissolve">
                                      <p:cBhvr>
                                        <p:cTn id="15" dur="500"/>
                                        <p:tgtEl>
                                          <p:spTgt spid="7628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62882">
                                            <p:txEl>
                                              <p:pRg st="3" end="3"/>
                                            </p:txEl>
                                          </p:spTgt>
                                        </p:tgtEl>
                                        <p:attrNameLst>
                                          <p:attrName>style.visibility</p:attrName>
                                        </p:attrNameLst>
                                      </p:cBhvr>
                                      <p:to>
                                        <p:strVal val="visible"/>
                                      </p:to>
                                    </p:set>
                                    <p:animEffect transition="in" filter="dissolve">
                                      <p:cBhvr>
                                        <p:cTn id="20" dur="500"/>
                                        <p:tgtEl>
                                          <p:spTgt spid="76288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62882">
                                            <p:txEl>
                                              <p:pRg st="4" end="4"/>
                                            </p:txEl>
                                          </p:spTgt>
                                        </p:tgtEl>
                                        <p:attrNameLst>
                                          <p:attrName>style.visibility</p:attrName>
                                        </p:attrNameLst>
                                      </p:cBhvr>
                                      <p:to>
                                        <p:strVal val="visible"/>
                                      </p:to>
                                    </p:set>
                                    <p:animEffect transition="in" filter="dissolve">
                                      <p:cBhvr>
                                        <p:cTn id="25" dur="500"/>
                                        <p:tgtEl>
                                          <p:spTgt spid="76288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62882">
                                            <p:txEl>
                                              <p:pRg st="5" end="5"/>
                                            </p:txEl>
                                          </p:spTgt>
                                        </p:tgtEl>
                                        <p:attrNameLst>
                                          <p:attrName>style.visibility</p:attrName>
                                        </p:attrNameLst>
                                      </p:cBhvr>
                                      <p:to>
                                        <p:strVal val="visible"/>
                                      </p:to>
                                    </p:set>
                                    <p:animEffect transition="in" filter="dissolve">
                                      <p:cBhvr>
                                        <p:cTn id="30" dur="500"/>
                                        <p:tgtEl>
                                          <p:spTgt spid="762882">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762882">
                                            <p:txEl>
                                              <p:pRg st="6" end="6"/>
                                            </p:txEl>
                                          </p:spTgt>
                                        </p:tgtEl>
                                        <p:attrNameLst>
                                          <p:attrName>style.visibility</p:attrName>
                                        </p:attrNameLst>
                                      </p:cBhvr>
                                      <p:to>
                                        <p:strVal val="visible"/>
                                      </p:to>
                                    </p:set>
                                    <p:animEffect transition="in" filter="dissolve">
                                      <p:cBhvr>
                                        <p:cTn id="35" dur="500"/>
                                        <p:tgtEl>
                                          <p:spTgt spid="7628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Consider a list of 9 elements in a sorted array.</a:t>
            </a:r>
            <a:endParaRPr lang="en-US" altLang="en-US" sz="2000" b="1">
              <a:solidFill>
                <a:schemeClr val="accent2"/>
              </a:solidFill>
            </a:endParaRPr>
          </a:p>
        </p:txBody>
      </p:sp>
      <p:sp>
        <p:nvSpPr>
          <p:cNvPr id="76697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
        <p:nvSpPr>
          <p:cNvPr id="766980" name="AutoShape 4"/>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6981"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766982" name="Text Box 6"/>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766983" name="Text Box 7"/>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766984" name="Text Box 8"/>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766985" name="Text Box 9"/>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766986" name="Text Box 10"/>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766987" name="Line 11"/>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88" name="Line 12"/>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89" name="Line 13"/>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90" name="Line 14"/>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91" name="Text Box 15"/>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13</a:t>
            </a:r>
          </a:p>
        </p:txBody>
      </p:sp>
      <p:sp>
        <p:nvSpPr>
          <p:cNvPr id="766992" name="Text Box 16"/>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17</a:t>
            </a:r>
          </a:p>
        </p:txBody>
      </p:sp>
      <p:sp>
        <p:nvSpPr>
          <p:cNvPr id="766993" name="Text Box 17"/>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19</a:t>
            </a:r>
          </a:p>
        </p:txBody>
      </p:sp>
      <p:sp>
        <p:nvSpPr>
          <p:cNvPr id="766994" name="Text Box 18"/>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9</a:t>
            </a:r>
          </a:p>
        </p:txBody>
      </p:sp>
      <p:sp>
        <p:nvSpPr>
          <p:cNvPr id="766995" name="Text Box 19"/>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25</a:t>
            </a:r>
          </a:p>
        </p:txBody>
      </p:sp>
      <p:sp>
        <p:nvSpPr>
          <p:cNvPr id="766996" name="Line 20"/>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97" name="Line 21"/>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6998" name="Text Box 22"/>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29</a:t>
            </a:r>
          </a:p>
        </p:txBody>
      </p:sp>
      <p:sp>
        <p:nvSpPr>
          <p:cNvPr id="766999" name="Text Box 23"/>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39</a:t>
            </a:r>
          </a:p>
        </p:txBody>
      </p:sp>
      <p:sp>
        <p:nvSpPr>
          <p:cNvPr id="767000" name="Text Box 24"/>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767001" name="Text Box 25"/>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767002" name="Line 26"/>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7003" name="Line 27"/>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7004" name="Text Box 28"/>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40</a:t>
            </a:r>
          </a:p>
        </p:txBody>
      </p:sp>
      <p:sp>
        <p:nvSpPr>
          <p:cNvPr id="767005" name="Text Box 29"/>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47</a:t>
            </a:r>
          </a:p>
        </p:txBody>
      </p:sp>
      <p:sp>
        <p:nvSpPr>
          <p:cNvPr id="767006" name="Text Box 30"/>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767007" name="Text Box 31"/>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66978">
                                            <p:txEl>
                                              <p:pRg st="0" end="0"/>
                                            </p:txEl>
                                          </p:spTgt>
                                        </p:tgtEl>
                                        <p:attrNameLst>
                                          <p:attrName>style.visibility</p:attrName>
                                        </p:attrNameLst>
                                      </p:cBhvr>
                                      <p:to>
                                        <p:strVal val="visible"/>
                                      </p:to>
                                    </p:set>
                                    <p:animEffect transition="in" filter="dissolve">
                                      <p:cBhvr>
                                        <p:cTn id="7" dur="500"/>
                                        <p:tgtEl>
                                          <p:spTgt spid="766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dissolve">
                                      <p:cBhvr>
                                        <p:cTn id="12" dur="500"/>
                                        <p:tgtEl>
                                          <p:spTgt spid="7669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66981"/>
                                        </p:tgtEl>
                                        <p:attrNameLst>
                                          <p:attrName>style.visibility</p:attrName>
                                        </p:attrNameLst>
                                      </p:cBhvr>
                                      <p:to>
                                        <p:strVal val="visible"/>
                                      </p:to>
                                    </p:set>
                                    <p:animEffect transition="in" filter="dissolve">
                                      <p:cBhvr>
                                        <p:cTn id="15" dur="500"/>
                                        <p:tgtEl>
                                          <p:spTgt spid="76698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66982"/>
                                        </p:tgtEl>
                                        <p:attrNameLst>
                                          <p:attrName>style.visibility</p:attrName>
                                        </p:attrNameLst>
                                      </p:cBhvr>
                                      <p:to>
                                        <p:strVal val="visible"/>
                                      </p:to>
                                    </p:set>
                                    <p:animEffect transition="in" filter="dissolve">
                                      <p:cBhvr>
                                        <p:cTn id="18" dur="500"/>
                                        <p:tgtEl>
                                          <p:spTgt spid="76698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66983"/>
                                        </p:tgtEl>
                                        <p:attrNameLst>
                                          <p:attrName>style.visibility</p:attrName>
                                        </p:attrNameLst>
                                      </p:cBhvr>
                                      <p:to>
                                        <p:strVal val="visible"/>
                                      </p:to>
                                    </p:set>
                                    <p:animEffect transition="in" filter="dissolve">
                                      <p:cBhvr>
                                        <p:cTn id="21" dur="500"/>
                                        <p:tgtEl>
                                          <p:spTgt spid="76698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66984"/>
                                        </p:tgtEl>
                                        <p:attrNameLst>
                                          <p:attrName>style.visibility</p:attrName>
                                        </p:attrNameLst>
                                      </p:cBhvr>
                                      <p:to>
                                        <p:strVal val="visible"/>
                                      </p:to>
                                    </p:set>
                                    <p:animEffect transition="in" filter="dissolve">
                                      <p:cBhvr>
                                        <p:cTn id="24" dur="500"/>
                                        <p:tgtEl>
                                          <p:spTgt spid="76698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66985"/>
                                        </p:tgtEl>
                                        <p:attrNameLst>
                                          <p:attrName>style.visibility</p:attrName>
                                        </p:attrNameLst>
                                      </p:cBhvr>
                                      <p:to>
                                        <p:strVal val="visible"/>
                                      </p:to>
                                    </p:set>
                                    <p:animEffect transition="in" filter="dissolve">
                                      <p:cBhvr>
                                        <p:cTn id="27" dur="500"/>
                                        <p:tgtEl>
                                          <p:spTgt spid="76698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66986"/>
                                        </p:tgtEl>
                                        <p:attrNameLst>
                                          <p:attrName>style.visibility</p:attrName>
                                        </p:attrNameLst>
                                      </p:cBhvr>
                                      <p:to>
                                        <p:strVal val="visible"/>
                                      </p:to>
                                    </p:set>
                                    <p:animEffect transition="in" filter="dissolve">
                                      <p:cBhvr>
                                        <p:cTn id="30" dur="500"/>
                                        <p:tgtEl>
                                          <p:spTgt spid="766986"/>
                                        </p:tgtEl>
                                      </p:cBhvr>
                                    </p:animEffect>
                                  </p:childTnLst>
                                </p:cTn>
                              </p:par>
                              <p:par>
                                <p:cTn id="31" presetID="9" presetClass="entr" presetSubtype="0" fill="hold" nodeType="withEffect">
                                  <p:stCondLst>
                                    <p:cond delay="0"/>
                                  </p:stCondLst>
                                  <p:childTnLst>
                                    <p:set>
                                      <p:cBhvr>
                                        <p:cTn id="32" dur="1" fill="hold">
                                          <p:stCondLst>
                                            <p:cond delay="0"/>
                                          </p:stCondLst>
                                        </p:cTn>
                                        <p:tgtEl>
                                          <p:spTgt spid="766987"/>
                                        </p:tgtEl>
                                        <p:attrNameLst>
                                          <p:attrName>style.visibility</p:attrName>
                                        </p:attrNameLst>
                                      </p:cBhvr>
                                      <p:to>
                                        <p:strVal val="visible"/>
                                      </p:to>
                                    </p:set>
                                    <p:animEffect transition="in" filter="dissolve">
                                      <p:cBhvr>
                                        <p:cTn id="33" dur="500"/>
                                        <p:tgtEl>
                                          <p:spTgt spid="766987"/>
                                        </p:tgtEl>
                                      </p:cBhvr>
                                    </p:animEffect>
                                  </p:childTnLst>
                                </p:cTn>
                              </p:par>
                              <p:par>
                                <p:cTn id="34" presetID="9" presetClass="entr" presetSubtype="0" fill="hold" nodeType="withEffect">
                                  <p:stCondLst>
                                    <p:cond delay="0"/>
                                  </p:stCondLst>
                                  <p:childTnLst>
                                    <p:set>
                                      <p:cBhvr>
                                        <p:cTn id="35" dur="1" fill="hold">
                                          <p:stCondLst>
                                            <p:cond delay="0"/>
                                          </p:stCondLst>
                                        </p:cTn>
                                        <p:tgtEl>
                                          <p:spTgt spid="766988"/>
                                        </p:tgtEl>
                                        <p:attrNameLst>
                                          <p:attrName>style.visibility</p:attrName>
                                        </p:attrNameLst>
                                      </p:cBhvr>
                                      <p:to>
                                        <p:strVal val="visible"/>
                                      </p:to>
                                    </p:set>
                                    <p:animEffect transition="in" filter="dissolve">
                                      <p:cBhvr>
                                        <p:cTn id="36" dur="500"/>
                                        <p:tgtEl>
                                          <p:spTgt spid="766988"/>
                                        </p:tgtEl>
                                      </p:cBhvr>
                                    </p:animEffect>
                                  </p:childTnLst>
                                </p:cTn>
                              </p:par>
                              <p:par>
                                <p:cTn id="37" presetID="9" presetClass="entr" presetSubtype="0" fill="hold" nodeType="withEffect">
                                  <p:stCondLst>
                                    <p:cond delay="0"/>
                                  </p:stCondLst>
                                  <p:childTnLst>
                                    <p:set>
                                      <p:cBhvr>
                                        <p:cTn id="38" dur="1" fill="hold">
                                          <p:stCondLst>
                                            <p:cond delay="0"/>
                                          </p:stCondLst>
                                        </p:cTn>
                                        <p:tgtEl>
                                          <p:spTgt spid="766989"/>
                                        </p:tgtEl>
                                        <p:attrNameLst>
                                          <p:attrName>style.visibility</p:attrName>
                                        </p:attrNameLst>
                                      </p:cBhvr>
                                      <p:to>
                                        <p:strVal val="visible"/>
                                      </p:to>
                                    </p:set>
                                    <p:animEffect transition="in" filter="dissolve">
                                      <p:cBhvr>
                                        <p:cTn id="39" dur="500"/>
                                        <p:tgtEl>
                                          <p:spTgt spid="766989"/>
                                        </p:tgtEl>
                                      </p:cBhvr>
                                    </p:animEffect>
                                  </p:childTnLst>
                                </p:cTn>
                              </p:par>
                              <p:par>
                                <p:cTn id="40" presetID="9" presetClass="entr" presetSubtype="0" fill="hold" nodeType="withEffect">
                                  <p:stCondLst>
                                    <p:cond delay="0"/>
                                  </p:stCondLst>
                                  <p:childTnLst>
                                    <p:set>
                                      <p:cBhvr>
                                        <p:cTn id="41" dur="1" fill="hold">
                                          <p:stCondLst>
                                            <p:cond delay="0"/>
                                          </p:stCondLst>
                                        </p:cTn>
                                        <p:tgtEl>
                                          <p:spTgt spid="766990"/>
                                        </p:tgtEl>
                                        <p:attrNameLst>
                                          <p:attrName>style.visibility</p:attrName>
                                        </p:attrNameLst>
                                      </p:cBhvr>
                                      <p:to>
                                        <p:strVal val="visible"/>
                                      </p:to>
                                    </p:set>
                                    <p:animEffect transition="in" filter="dissolve">
                                      <p:cBhvr>
                                        <p:cTn id="42" dur="500"/>
                                        <p:tgtEl>
                                          <p:spTgt spid="76699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66991"/>
                                        </p:tgtEl>
                                        <p:attrNameLst>
                                          <p:attrName>style.visibility</p:attrName>
                                        </p:attrNameLst>
                                      </p:cBhvr>
                                      <p:to>
                                        <p:strVal val="visible"/>
                                      </p:to>
                                    </p:set>
                                    <p:animEffect transition="in" filter="dissolve">
                                      <p:cBhvr>
                                        <p:cTn id="45" dur="500"/>
                                        <p:tgtEl>
                                          <p:spTgt spid="76699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66992"/>
                                        </p:tgtEl>
                                        <p:attrNameLst>
                                          <p:attrName>style.visibility</p:attrName>
                                        </p:attrNameLst>
                                      </p:cBhvr>
                                      <p:to>
                                        <p:strVal val="visible"/>
                                      </p:to>
                                    </p:set>
                                    <p:animEffect transition="in" filter="dissolve">
                                      <p:cBhvr>
                                        <p:cTn id="48" dur="500"/>
                                        <p:tgtEl>
                                          <p:spTgt spid="76699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766993"/>
                                        </p:tgtEl>
                                        <p:attrNameLst>
                                          <p:attrName>style.visibility</p:attrName>
                                        </p:attrNameLst>
                                      </p:cBhvr>
                                      <p:to>
                                        <p:strVal val="visible"/>
                                      </p:to>
                                    </p:set>
                                    <p:animEffect transition="in" filter="dissolve">
                                      <p:cBhvr>
                                        <p:cTn id="51" dur="500"/>
                                        <p:tgtEl>
                                          <p:spTgt spid="76699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766994"/>
                                        </p:tgtEl>
                                        <p:attrNameLst>
                                          <p:attrName>style.visibility</p:attrName>
                                        </p:attrNameLst>
                                      </p:cBhvr>
                                      <p:to>
                                        <p:strVal val="visible"/>
                                      </p:to>
                                    </p:set>
                                    <p:animEffect transition="in" filter="dissolve">
                                      <p:cBhvr>
                                        <p:cTn id="54" dur="500"/>
                                        <p:tgtEl>
                                          <p:spTgt spid="76699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766995"/>
                                        </p:tgtEl>
                                        <p:attrNameLst>
                                          <p:attrName>style.visibility</p:attrName>
                                        </p:attrNameLst>
                                      </p:cBhvr>
                                      <p:to>
                                        <p:strVal val="visible"/>
                                      </p:to>
                                    </p:set>
                                    <p:animEffect transition="in" filter="dissolve">
                                      <p:cBhvr>
                                        <p:cTn id="57" dur="500"/>
                                        <p:tgtEl>
                                          <p:spTgt spid="766995"/>
                                        </p:tgtEl>
                                      </p:cBhvr>
                                    </p:animEffect>
                                  </p:childTnLst>
                                </p:cTn>
                              </p:par>
                              <p:par>
                                <p:cTn id="58" presetID="9" presetClass="entr" presetSubtype="0" fill="hold" nodeType="withEffect">
                                  <p:stCondLst>
                                    <p:cond delay="0"/>
                                  </p:stCondLst>
                                  <p:childTnLst>
                                    <p:set>
                                      <p:cBhvr>
                                        <p:cTn id="59" dur="1" fill="hold">
                                          <p:stCondLst>
                                            <p:cond delay="0"/>
                                          </p:stCondLst>
                                        </p:cTn>
                                        <p:tgtEl>
                                          <p:spTgt spid="766996"/>
                                        </p:tgtEl>
                                        <p:attrNameLst>
                                          <p:attrName>style.visibility</p:attrName>
                                        </p:attrNameLst>
                                      </p:cBhvr>
                                      <p:to>
                                        <p:strVal val="visible"/>
                                      </p:to>
                                    </p:set>
                                    <p:animEffect transition="in" filter="dissolve">
                                      <p:cBhvr>
                                        <p:cTn id="60" dur="500"/>
                                        <p:tgtEl>
                                          <p:spTgt spid="766996"/>
                                        </p:tgtEl>
                                      </p:cBhvr>
                                    </p:animEffect>
                                  </p:childTnLst>
                                </p:cTn>
                              </p:par>
                              <p:par>
                                <p:cTn id="61" presetID="9" presetClass="entr" presetSubtype="0" fill="hold" nodeType="withEffect">
                                  <p:stCondLst>
                                    <p:cond delay="0"/>
                                  </p:stCondLst>
                                  <p:childTnLst>
                                    <p:set>
                                      <p:cBhvr>
                                        <p:cTn id="62" dur="1" fill="hold">
                                          <p:stCondLst>
                                            <p:cond delay="0"/>
                                          </p:stCondLst>
                                        </p:cTn>
                                        <p:tgtEl>
                                          <p:spTgt spid="766997"/>
                                        </p:tgtEl>
                                        <p:attrNameLst>
                                          <p:attrName>style.visibility</p:attrName>
                                        </p:attrNameLst>
                                      </p:cBhvr>
                                      <p:to>
                                        <p:strVal val="visible"/>
                                      </p:to>
                                    </p:set>
                                    <p:animEffect transition="in" filter="dissolve">
                                      <p:cBhvr>
                                        <p:cTn id="63" dur="500"/>
                                        <p:tgtEl>
                                          <p:spTgt spid="76699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766998"/>
                                        </p:tgtEl>
                                        <p:attrNameLst>
                                          <p:attrName>style.visibility</p:attrName>
                                        </p:attrNameLst>
                                      </p:cBhvr>
                                      <p:to>
                                        <p:strVal val="visible"/>
                                      </p:to>
                                    </p:set>
                                    <p:animEffect transition="in" filter="dissolve">
                                      <p:cBhvr>
                                        <p:cTn id="66" dur="500"/>
                                        <p:tgtEl>
                                          <p:spTgt spid="76699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66999"/>
                                        </p:tgtEl>
                                        <p:attrNameLst>
                                          <p:attrName>style.visibility</p:attrName>
                                        </p:attrNameLst>
                                      </p:cBhvr>
                                      <p:to>
                                        <p:strVal val="visible"/>
                                      </p:to>
                                    </p:set>
                                    <p:animEffect transition="in" filter="dissolve">
                                      <p:cBhvr>
                                        <p:cTn id="69" dur="500"/>
                                        <p:tgtEl>
                                          <p:spTgt spid="76699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67000"/>
                                        </p:tgtEl>
                                        <p:attrNameLst>
                                          <p:attrName>style.visibility</p:attrName>
                                        </p:attrNameLst>
                                      </p:cBhvr>
                                      <p:to>
                                        <p:strVal val="visible"/>
                                      </p:to>
                                    </p:set>
                                    <p:animEffect transition="in" filter="dissolve">
                                      <p:cBhvr>
                                        <p:cTn id="72" dur="500"/>
                                        <p:tgtEl>
                                          <p:spTgt spid="76700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767001"/>
                                        </p:tgtEl>
                                        <p:attrNameLst>
                                          <p:attrName>style.visibility</p:attrName>
                                        </p:attrNameLst>
                                      </p:cBhvr>
                                      <p:to>
                                        <p:strVal val="visible"/>
                                      </p:to>
                                    </p:set>
                                    <p:animEffect transition="in" filter="dissolve">
                                      <p:cBhvr>
                                        <p:cTn id="75" dur="500"/>
                                        <p:tgtEl>
                                          <p:spTgt spid="767001"/>
                                        </p:tgtEl>
                                      </p:cBhvr>
                                    </p:animEffect>
                                  </p:childTnLst>
                                </p:cTn>
                              </p:par>
                              <p:par>
                                <p:cTn id="76" presetID="9" presetClass="entr" presetSubtype="0" fill="hold" nodeType="withEffect">
                                  <p:stCondLst>
                                    <p:cond delay="0"/>
                                  </p:stCondLst>
                                  <p:childTnLst>
                                    <p:set>
                                      <p:cBhvr>
                                        <p:cTn id="77" dur="1" fill="hold">
                                          <p:stCondLst>
                                            <p:cond delay="0"/>
                                          </p:stCondLst>
                                        </p:cTn>
                                        <p:tgtEl>
                                          <p:spTgt spid="767002"/>
                                        </p:tgtEl>
                                        <p:attrNameLst>
                                          <p:attrName>style.visibility</p:attrName>
                                        </p:attrNameLst>
                                      </p:cBhvr>
                                      <p:to>
                                        <p:strVal val="visible"/>
                                      </p:to>
                                    </p:set>
                                    <p:animEffect transition="in" filter="dissolve">
                                      <p:cBhvr>
                                        <p:cTn id="78" dur="500"/>
                                        <p:tgtEl>
                                          <p:spTgt spid="767002"/>
                                        </p:tgtEl>
                                      </p:cBhvr>
                                    </p:animEffect>
                                  </p:childTnLst>
                                </p:cTn>
                              </p:par>
                              <p:par>
                                <p:cTn id="79" presetID="9" presetClass="entr" presetSubtype="0" fill="hold" nodeType="withEffect">
                                  <p:stCondLst>
                                    <p:cond delay="0"/>
                                  </p:stCondLst>
                                  <p:childTnLst>
                                    <p:set>
                                      <p:cBhvr>
                                        <p:cTn id="80" dur="1" fill="hold">
                                          <p:stCondLst>
                                            <p:cond delay="0"/>
                                          </p:stCondLst>
                                        </p:cTn>
                                        <p:tgtEl>
                                          <p:spTgt spid="767003"/>
                                        </p:tgtEl>
                                        <p:attrNameLst>
                                          <p:attrName>style.visibility</p:attrName>
                                        </p:attrNameLst>
                                      </p:cBhvr>
                                      <p:to>
                                        <p:strVal val="visible"/>
                                      </p:to>
                                    </p:set>
                                    <p:animEffect transition="in" filter="dissolve">
                                      <p:cBhvr>
                                        <p:cTn id="81" dur="500"/>
                                        <p:tgtEl>
                                          <p:spTgt spid="76700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767004"/>
                                        </p:tgtEl>
                                        <p:attrNameLst>
                                          <p:attrName>style.visibility</p:attrName>
                                        </p:attrNameLst>
                                      </p:cBhvr>
                                      <p:to>
                                        <p:strVal val="visible"/>
                                      </p:to>
                                    </p:set>
                                    <p:animEffect transition="in" filter="dissolve">
                                      <p:cBhvr>
                                        <p:cTn id="84" dur="500"/>
                                        <p:tgtEl>
                                          <p:spTgt spid="76700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767005"/>
                                        </p:tgtEl>
                                        <p:attrNameLst>
                                          <p:attrName>style.visibility</p:attrName>
                                        </p:attrNameLst>
                                      </p:cBhvr>
                                      <p:to>
                                        <p:strVal val="visible"/>
                                      </p:to>
                                    </p:set>
                                    <p:animEffect transition="in" filter="dissolve">
                                      <p:cBhvr>
                                        <p:cTn id="87" dur="500"/>
                                        <p:tgtEl>
                                          <p:spTgt spid="76700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767006"/>
                                        </p:tgtEl>
                                        <p:attrNameLst>
                                          <p:attrName>style.visibility</p:attrName>
                                        </p:attrNameLst>
                                      </p:cBhvr>
                                      <p:to>
                                        <p:strVal val="visible"/>
                                      </p:to>
                                    </p:set>
                                    <p:animEffect transition="in" filter="dissolve">
                                      <p:cBhvr>
                                        <p:cTn id="90" dur="500"/>
                                        <p:tgtEl>
                                          <p:spTgt spid="76700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767007"/>
                                        </p:tgtEl>
                                        <p:attrNameLst>
                                          <p:attrName>style.visibility</p:attrName>
                                        </p:attrNameLst>
                                      </p:cBhvr>
                                      <p:to>
                                        <p:strVal val="visible"/>
                                      </p:to>
                                    </p:set>
                                    <p:animEffect transition="in" filter="dissolve">
                                      <p:cBhvr>
                                        <p:cTn id="93" dur="500"/>
                                        <p:tgtEl>
                                          <p:spTgt spid="767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1" grpId="0"/>
      <p:bldP spid="766982" grpId="0"/>
      <p:bldP spid="766983" grpId="0"/>
      <p:bldP spid="766984" grpId="0"/>
      <p:bldP spid="766985" grpId="0"/>
      <p:bldP spid="766986" grpId="0"/>
      <p:bldP spid="766991" grpId="0"/>
      <p:bldP spid="766992" grpId="0"/>
      <p:bldP spid="766993" grpId="0"/>
      <p:bldP spid="766994" grpId="0"/>
      <p:bldP spid="766995" grpId="0"/>
      <p:bldP spid="766998" grpId="0"/>
      <p:bldP spid="766999" grpId="0"/>
      <p:bldP spid="767000" grpId="0"/>
      <p:bldP spid="767001" grpId="0"/>
      <p:bldP spid="767004" grpId="0"/>
      <p:bldP spid="767005" grpId="0"/>
      <p:bldP spid="767006" grpId="0"/>
      <p:bldP spid="7670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Select a Pivot.</a:t>
            </a:r>
            <a:endParaRPr lang="en-US" altLang="en-US" sz="2000">
              <a:solidFill>
                <a:schemeClr val="accent2"/>
              </a:solidFill>
            </a:endParaRPr>
          </a:p>
        </p:txBody>
      </p:sp>
      <p:sp>
        <p:nvSpPr>
          <p:cNvPr id="607237"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238" name="Text Box 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07239"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07240"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07241"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07242"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07243"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07244"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45"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46"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47"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48"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07249"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07250"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07251"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07252"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07253"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54"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55"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07256"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07257"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58"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07259"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07260"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07261"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07262" name="Line 30"/>
          <p:cNvSpPr>
            <a:spLocks noChangeShapeType="1"/>
          </p:cNvSpPr>
          <p:nvPr/>
        </p:nvSpPr>
        <p:spPr bwMode="auto">
          <a:xfrm flipV="1">
            <a:off x="2438400" y="4576763"/>
            <a:ext cx="0" cy="30003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7263"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07264" name="Text Box 32"/>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07234">
                                            <p:txEl>
                                              <p:pRg st="0" end="0"/>
                                            </p:txEl>
                                          </p:spTgt>
                                        </p:tgtEl>
                                        <p:attrNameLst>
                                          <p:attrName>style.visibility</p:attrName>
                                        </p:attrNameLst>
                                      </p:cBhvr>
                                      <p:to>
                                        <p:strVal val="visible"/>
                                      </p:to>
                                    </p:set>
                                    <p:animEffect transition="in" filter="dissolve">
                                      <p:cBhvr>
                                        <p:cTn id="7" dur="500"/>
                                        <p:tgtEl>
                                          <p:spTgt spid="607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7262"/>
                                        </p:tgtEl>
                                        <p:attrNameLst>
                                          <p:attrName>style.visibility</p:attrName>
                                        </p:attrNameLst>
                                      </p:cBhvr>
                                      <p:to>
                                        <p:strVal val="visible"/>
                                      </p:to>
                                    </p:set>
                                    <p:animEffect transition="in" filter="dissolve">
                                      <p:cBhvr>
                                        <p:cTn id="12" dur="500"/>
                                        <p:tgtEl>
                                          <p:spTgt spid="60726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7263"/>
                                        </p:tgtEl>
                                        <p:attrNameLst>
                                          <p:attrName>style.visibility</p:attrName>
                                        </p:attrNameLst>
                                      </p:cBhvr>
                                      <p:to>
                                        <p:strVal val="visible"/>
                                      </p:to>
                                    </p:set>
                                    <p:animEffect transition="in" filter="dissolve">
                                      <p:cBhvr>
                                        <p:cTn id="15" dur="500"/>
                                        <p:tgtEl>
                                          <p:spTgt spid="607263"/>
                                        </p:tgtEl>
                                      </p:cBhvr>
                                    </p:animEffect>
                                  </p:childTnLst>
                                </p:cTn>
                              </p:par>
                              <p:par>
                                <p:cTn id="16" presetID="9" presetClass="exit" presetSubtype="0" fill="hold" nodeType="withEffect">
                                  <p:stCondLst>
                                    <p:cond delay="0"/>
                                  </p:stCondLst>
                                  <p:childTnLst>
                                    <p:animEffect transition="out" filter="dissolve">
                                      <p:cBhvr>
                                        <p:cTn id="17" dur="500"/>
                                        <p:tgtEl>
                                          <p:spTgt spid="607234">
                                            <p:txEl>
                                              <p:pRg st="0" end="0"/>
                                            </p:txEl>
                                          </p:spTgt>
                                        </p:tgtEl>
                                      </p:cBhvr>
                                    </p:animEffect>
                                    <p:set>
                                      <p:cBhvr>
                                        <p:cTn id="18" dur="1" fill="hold">
                                          <p:stCondLst>
                                            <p:cond delay="499"/>
                                          </p:stCondLst>
                                        </p:cTn>
                                        <p:tgtEl>
                                          <p:spTgt spid="60723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You have to search an element 13 in the given list.</a:t>
            </a:r>
            <a:endParaRPr lang="en-US" altLang="en-US" sz="2000" b="1">
              <a:solidFill>
                <a:schemeClr val="accent2"/>
              </a:solidFill>
            </a:endParaRPr>
          </a:p>
        </p:txBody>
      </p:sp>
      <p:sp>
        <p:nvSpPr>
          <p:cNvPr id="76902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
        <p:nvSpPr>
          <p:cNvPr id="769028" name="AutoShape 4"/>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029"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769030" name="Text Box 6"/>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769031" name="Text Box 7"/>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769032" name="Text Box 8"/>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769033" name="Text Box 9"/>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769034" name="Text Box 10"/>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769035" name="Line 11"/>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36" name="Line 12"/>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37" name="Line 13"/>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38" name="Line 14"/>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39" name="Text Box 15"/>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13</a:t>
            </a:r>
          </a:p>
        </p:txBody>
      </p:sp>
      <p:sp>
        <p:nvSpPr>
          <p:cNvPr id="769040" name="Text Box 16"/>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17</a:t>
            </a:r>
          </a:p>
        </p:txBody>
      </p:sp>
      <p:sp>
        <p:nvSpPr>
          <p:cNvPr id="769041" name="Text Box 17"/>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19</a:t>
            </a:r>
          </a:p>
        </p:txBody>
      </p:sp>
      <p:sp>
        <p:nvSpPr>
          <p:cNvPr id="769042" name="Text Box 18"/>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9</a:t>
            </a:r>
          </a:p>
        </p:txBody>
      </p:sp>
      <p:sp>
        <p:nvSpPr>
          <p:cNvPr id="769043" name="Text Box 19"/>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25</a:t>
            </a:r>
          </a:p>
        </p:txBody>
      </p:sp>
      <p:sp>
        <p:nvSpPr>
          <p:cNvPr id="769044" name="Line 20"/>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45" name="Line 21"/>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46" name="Text Box 22"/>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29</a:t>
            </a:r>
          </a:p>
        </p:txBody>
      </p:sp>
      <p:sp>
        <p:nvSpPr>
          <p:cNvPr id="769047" name="Text Box 23"/>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39</a:t>
            </a:r>
          </a:p>
        </p:txBody>
      </p:sp>
      <p:sp>
        <p:nvSpPr>
          <p:cNvPr id="769048" name="Text Box 24"/>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769049" name="Text Box 25"/>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769050" name="Line 26"/>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51" name="Line 27"/>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9052" name="Text Box 28"/>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40</a:t>
            </a:r>
          </a:p>
        </p:txBody>
      </p:sp>
      <p:sp>
        <p:nvSpPr>
          <p:cNvPr id="769053" name="Text Box 29"/>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47</a:t>
            </a:r>
          </a:p>
        </p:txBody>
      </p:sp>
      <p:sp>
        <p:nvSpPr>
          <p:cNvPr id="769054" name="Text Box 30"/>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769055" name="Text Box 31"/>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9028"/>
                                        </p:tgtEl>
                                        <p:attrNameLst>
                                          <p:attrName>style.visibility</p:attrName>
                                        </p:attrNameLst>
                                      </p:cBhvr>
                                      <p:to>
                                        <p:strVal val="visible"/>
                                      </p:to>
                                    </p:set>
                                    <p:animEffect transition="in" filter="dissolve">
                                      <p:cBhvr>
                                        <p:cTn id="7" dur="500"/>
                                        <p:tgtEl>
                                          <p:spTgt spid="7690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69029"/>
                                        </p:tgtEl>
                                        <p:attrNameLst>
                                          <p:attrName>style.visibility</p:attrName>
                                        </p:attrNameLst>
                                      </p:cBhvr>
                                      <p:to>
                                        <p:strVal val="visible"/>
                                      </p:to>
                                    </p:set>
                                    <p:animEffect transition="in" filter="dissolve">
                                      <p:cBhvr>
                                        <p:cTn id="10" dur="500"/>
                                        <p:tgtEl>
                                          <p:spTgt spid="76902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9030"/>
                                        </p:tgtEl>
                                        <p:attrNameLst>
                                          <p:attrName>style.visibility</p:attrName>
                                        </p:attrNameLst>
                                      </p:cBhvr>
                                      <p:to>
                                        <p:strVal val="visible"/>
                                      </p:to>
                                    </p:set>
                                    <p:animEffect transition="in" filter="dissolve">
                                      <p:cBhvr>
                                        <p:cTn id="13" dur="500"/>
                                        <p:tgtEl>
                                          <p:spTgt spid="76903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69031"/>
                                        </p:tgtEl>
                                        <p:attrNameLst>
                                          <p:attrName>style.visibility</p:attrName>
                                        </p:attrNameLst>
                                      </p:cBhvr>
                                      <p:to>
                                        <p:strVal val="visible"/>
                                      </p:to>
                                    </p:set>
                                    <p:animEffect transition="in" filter="dissolve">
                                      <p:cBhvr>
                                        <p:cTn id="16" dur="500"/>
                                        <p:tgtEl>
                                          <p:spTgt spid="76903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69032"/>
                                        </p:tgtEl>
                                        <p:attrNameLst>
                                          <p:attrName>style.visibility</p:attrName>
                                        </p:attrNameLst>
                                      </p:cBhvr>
                                      <p:to>
                                        <p:strVal val="visible"/>
                                      </p:to>
                                    </p:set>
                                    <p:animEffect transition="in" filter="dissolve">
                                      <p:cBhvr>
                                        <p:cTn id="19" dur="500"/>
                                        <p:tgtEl>
                                          <p:spTgt spid="76903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9033"/>
                                        </p:tgtEl>
                                        <p:attrNameLst>
                                          <p:attrName>style.visibility</p:attrName>
                                        </p:attrNameLst>
                                      </p:cBhvr>
                                      <p:to>
                                        <p:strVal val="visible"/>
                                      </p:to>
                                    </p:set>
                                    <p:animEffect transition="in" filter="dissolve">
                                      <p:cBhvr>
                                        <p:cTn id="22" dur="500"/>
                                        <p:tgtEl>
                                          <p:spTgt spid="76903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69034"/>
                                        </p:tgtEl>
                                        <p:attrNameLst>
                                          <p:attrName>style.visibility</p:attrName>
                                        </p:attrNameLst>
                                      </p:cBhvr>
                                      <p:to>
                                        <p:strVal val="visible"/>
                                      </p:to>
                                    </p:set>
                                    <p:animEffect transition="in" filter="dissolve">
                                      <p:cBhvr>
                                        <p:cTn id="25" dur="500"/>
                                        <p:tgtEl>
                                          <p:spTgt spid="769034"/>
                                        </p:tgtEl>
                                      </p:cBhvr>
                                    </p:animEffect>
                                  </p:childTnLst>
                                </p:cTn>
                              </p:par>
                              <p:par>
                                <p:cTn id="26" presetID="9" presetClass="entr" presetSubtype="0" fill="hold" nodeType="withEffect">
                                  <p:stCondLst>
                                    <p:cond delay="0"/>
                                  </p:stCondLst>
                                  <p:childTnLst>
                                    <p:set>
                                      <p:cBhvr>
                                        <p:cTn id="27" dur="1" fill="hold">
                                          <p:stCondLst>
                                            <p:cond delay="0"/>
                                          </p:stCondLst>
                                        </p:cTn>
                                        <p:tgtEl>
                                          <p:spTgt spid="769035"/>
                                        </p:tgtEl>
                                        <p:attrNameLst>
                                          <p:attrName>style.visibility</p:attrName>
                                        </p:attrNameLst>
                                      </p:cBhvr>
                                      <p:to>
                                        <p:strVal val="visible"/>
                                      </p:to>
                                    </p:set>
                                    <p:animEffect transition="in" filter="dissolve">
                                      <p:cBhvr>
                                        <p:cTn id="28" dur="500"/>
                                        <p:tgtEl>
                                          <p:spTgt spid="769035"/>
                                        </p:tgtEl>
                                      </p:cBhvr>
                                    </p:animEffect>
                                  </p:childTnLst>
                                </p:cTn>
                              </p:par>
                              <p:par>
                                <p:cTn id="29" presetID="9" presetClass="entr" presetSubtype="0" fill="hold" nodeType="withEffect">
                                  <p:stCondLst>
                                    <p:cond delay="0"/>
                                  </p:stCondLst>
                                  <p:childTnLst>
                                    <p:set>
                                      <p:cBhvr>
                                        <p:cTn id="30" dur="1" fill="hold">
                                          <p:stCondLst>
                                            <p:cond delay="0"/>
                                          </p:stCondLst>
                                        </p:cTn>
                                        <p:tgtEl>
                                          <p:spTgt spid="769036"/>
                                        </p:tgtEl>
                                        <p:attrNameLst>
                                          <p:attrName>style.visibility</p:attrName>
                                        </p:attrNameLst>
                                      </p:cBhvr>
                                      <p:to>
                                        <p:strVal val="visible"/>
                                      </p:to>
                                    </p:set>
                                    <p:animEffect transition="in" filter="dissolve">
                                      <p:cBhvr>
                                        <p:cTn id="31" dur="500"/>
                                        <p:tgtEl>
                                          <p:spTgt spid="769036"/>
                                        </p:tgtEl>
                                      </p:cBhvr>
                                    </p:animEffect>
                                  </p:childTnLst>
                                </p:cTn>
                              </p:par>
                              <p:par>
                                <p:cTn id="32" presetID="9" presetClass="entr" presetSubtype="0" fill="hold" nodeType="withEffect">
                                  <p:stCondLst>
                                    <p:cond delay="0"/>
                                  </p:stCondLst>
                                  <p:childTnLst>
                                    <p:set>
                                      <p:cBhvr>
                                        <p:cTn id="33" dur="1" fill="hold">
                                          <p:stCondLst>
                                            <p:cond delay="0"/>
                                          </p:stCondLst>
                                        </p:cTn>
                                        <p:tgtEl>
                                          <p:spTgt spid="769037"/>
                                        </p:tgtEl>
                                        <p:attrNameLst>
                                          <p:attrName>style.visibility</p:attrName>
                                        </p:attrNameLst>
                                      </p:cBhvr>
                                      <p:to>
                                        <p:strVal val="visible"/>
                                      </p:to>
                                    </p:set>
                                    <p:animEffect transition="in" filter="dissolve">
                                      <p:cBhvr>
                                        <p:cTn id="34" dur="500"/>
                                        <p:tgtEl>
                                          <p:spTgt spid="769037"/>
                                        </p:tgtEl>
                                      </p:cBhvr>
                                    </p:animEffect>
                                  </p:childTnLst>
                                </p:cTn>
                              </p:par>
                              <p:par>
                                <p:cTn id="35" presetID="9" presetClass="entr" presetSubtype="0" fill="hold" nodeType="withEffect">
                                  <p:stCondLst>
                                    <p:cond delay="0"/>
                                  </p:stCondLst>
                                  <p:childTnLst>
                                    <p:set>
                                      <p:cBhvr>
                                        <p:cTn id="36" dur="1" fill="hold">
                                          <p:stCondLst>
                                            <p:cond delay="0"/>
                                          </p:stCondLst>
                                        </p:cTn>
                                        <p:tgtEl>
                                          <p:spTgt spid="769038"/>
                                        </p:tgtEl>
                                        <p:attrNameLst>
                                          <p:attrName>style.visibility</p:attrName>
                                        </p:attrNameLst>
                                      </p:cBhvr>
                                      <p:to>
                                        <p:strVal val="visible"/>
                                      </p:to>
                                    </p:set>
                                    <p:animEffect transition="in" filter="dissolve">
                                      <p:cBhvr>
                                        <p:cTn id="37" dur="500"/>
                                        <p:tgtEl>
                                          <p:spTgt spid="7690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69039"/>
                                        </p:tgtEl>
                                        <p:attrNameLst>
                                          <p:attrName>style.visibility</p:attrName>
                                        </p:attrNameLst>
                                      </p:cBhvr>
                                      <p:to>
                                        <p:strVal val="visible"/>
                                      </p:to>
                                    </p:set>
                                    <p:animEffect transition="in" filter="dissolve">
                                      <p:cBhvr>
                                        <p:cTn id="40" dur="500"/>
                                        <p:tgtEl>
                                          <p:spTgt spid="7690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769040"/>
                                        </p:tgtEl>
                                        <p:attrNameLst>
                                          <p:attrName>style.visibility</p:attrName>
                                        </p:attrNameLst>
                                      </p:cBhvr>
                                      <p:to>
                                        <p:strVal val="visible"/>
                                      </p:to>
                                    </p:set>
                                    <p:animEffect transition="in" filter="dissolve">
                                      <p:cBhvr>
                                        <p:cTn id="43" dur="500"/>
                                        <p:tgtEl>
                                          <p:spTgt spid="76904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69041"/>
                                        </p:tgtEl>
                                        <p:attrNameLst>
                                          <p:attrName>style.visibility</p:attrName>
                                        </p:attrNameLst>
                                      </p:cBhvr>
                                      <p:to>
                                        <p:strVal val="visible"/>
                                      </p:to>
                                    </p:set>
                                    <p:animEffect transition="in" filter="dissolve">
                                      <p:cBhvr>
                                        <p:cTn id="46" dur="500"/>
                                        <p:tgtEl>
                                          <p:spTgt spid="76904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769042"/>
                                        </p:tgtEl>
                                        <p:attrNameLst>
                                          <p:attrName>style.visibility</p:attrName>
                                        </p:attrNameLst>
                                      </p:cBhvr>
                                      <p:to>
                                        <p:strVal val="visible"/>
                                      </p:to>
                                    </p:set>
                                    <p:animEffect transition="in" filter="dissolve">
                                      <p:cBhvr>
                                        <p:cTn id="49" dur="500"/>
                                        <p:tgtEl>
                                          <p:spTgt spid="76904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769043"/>
                                        </p:tgtEl>
                                        <p:attrNameLst>
                                          <p:attrName>style.visibility</p:attrName>
                                        </p:attrNameLst>
                                      </p:cBhvr>
                                      <p:to>
                                        <p:strVal val="visible"/>
                                      </p:to>
                                    </p:set>
                                    <p:animEffect transition="in" filter="dissolve">
                                      <p:cBhvr>
                                        <p:cTn id="52" dur="500"/>
                                        <p:tgtEl>
                                          <p:spTgt spid="769043"/>
                                        </p:tgtEl>
                                      </p:cBhvr>
                                    </p:animEffect>
                                  </p:childTnLst>
                                </p:cTn>
                              </p:par>
                              <p:par>
                                <p:cTn id="53" presetID="9" presetClass="entr" presetSubtype="0" fill="hold" nodeType="withEffect">
                                  <p:stCondLst>
                                    <p:cond delay="0"/>
                                  </p:stCondLst>
                                  <p:childTnLst>
                                    <p:set>
                                      <p:cBhvr>
                                        <p:cTn id="54" dur="1" fill="hold">
                                          <p:stCondLst>
                                            <p:cond delay="0"/>
                                          </p:stCondLst>
                                        </p:cTn>
                                        <p:tgtEl>
                                          <p:spTgt spid="769044"/>
                                        </p:tgtEl>
                                        <p:attrNameLst>
                                          <p:attrName>style.visibility</p:attrName>
                                        </p:attrNameLst>
                                      </p:cBhvr>
                                      <p:to>
                                        <p:strVal val="visible"/>
                                      </p:to>
                                    </p:set>
                                    <p:animEffect transition="in" filter="dissolve">
                                      <p:cBhvr>
                                        <p:cTn id="55" dur="500"/>
                                        <p:tgtEl>
                                          <p:spTgt spid="769044"/>
                                        </p:tgtEl>
                                      </p:cBhvr>
                                    </p:animEffect>
                                  </p:childTnLst>
                                </p:cTn>
                              </p:par>
                              <p:par>
                                <p:cTn id="56" presetID="9" presetClass="entr" presetSubtype="0" fill="hold" nodeType="withEffect">
                                  <p:stCondLst>
                                    <p:cond delay="0"/>
                                  </p:stCondLst>
                                  <p:childTnLst>
                                    <p:set>
                                      <p:cBhvr>
                                        <p:cTn id="57" dur="1" fill="hold">
                                          <p:stCondLst>
                                            <p:cond delay="0"/>
                                          </p:stCondLst>
                                        </p:cTn>
                                        <p:tgtEl>
                                          <p:spTgt spid="769045"/>
                                        </p:tgtEl>
                                        <p:attrNameLst>
                                          <p:attrName>style.visibility</p:attrName>
                                        </p:attrNameLst>
                                      </p:cBhvr>
                                      <p:to>
                                        <p:strVal val="visible"/>
                                      </p:to>
                                    </p:set>
                                    <p:animEffect transition="in" filter="dissolve">
                                      <p:cBhvr>
                                        <p:cTn id="58" dur="500"/>
                                        <p:tgtEl>
                                          <p:spTgt spid="76904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69046"/>
                                        </p:tgtEl>
                                        <p:attrNameLst>
                                          <p:attrName>style.visibility</p:attrName>
                                        </p:attrNameLst>
                                      </p:cBhvr>
                                      <p:to>
                                        <p:strVal val="visible"/>
                                      </p:to>
                                    </p:set>
                                    <p:animEffect transition="in" filter="dissolve">
                                      <p:cBhvr>
                                        <p:cTn id="61" dur="500"/>
                                        <p:tgtEl>
                                          <p:spTgt spid="76904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69047"/>
                                        </p:tgtEl>
                                        <p:attrNameLst>
                                          <p:attrName>style.visibility</p:attrName>
                                        </p:attrNameLst>
                                      </p:cBhvr>
                                      <p:to>
                                        <p:strVal val="visible"/>
                                      </p:to>
                                    </p:set>
                                    <p:animEffect transition="in" filter="dissolve">
                                      <p:cBhvr>
                                        <p:cTn id="64" dur="500"/>
                                        <p:tgtEl>
                                          <p:spTgt spid="76904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69048"/>
                                        </p:tgtEl>
                                        <p:attrNameLst>
                                          <p:attrName>style.visibility</p:attrName>
                                        </p:attrNameLst>
                                      </p:cBhvr>
                                      <p:to>
                                        <p:strVal val="visible"/>
                                      </p:to>
                                    </p:set>
                                    <p:animEffect transition="in" filter="dissolve">
                                      <p:cBhvr>
                                        <p:cTn id="67" dur="500"/>
                                        <p:tgtEl>
                                          <p:spTgt spid="76904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69049"/>
                                        </p:tgtEl>
                                        <p:attrNameLst>
                                          <p:attrName>style.visibility</p:attrName>
                                        </p:attrNameLst>
                                      </p:cBhvr>
                                      <p:to>
                                        <p:strVal val="visible"/>
                                      </p:to>
                                    </p:set>
                                    <p:animEffect transition="in" filter="dissolve">
                                      <p:cBhvr>
                                        <p:cTn id="70" dur="500"/>
                                        <p:tgtEl>
                                          <p:spTgt spid="769049"/>
                                        </p:tgtEl>
                                      </p:cBhvr>
                                    </p:animEffect>
                                  </p:childTnLst>
                                </p:cTn>
                              </p:par>
                              <p:par>
                                <p:cTn id="71" presetID="9" presetClass="entr" presetSubtype="0" fill="hold" nodeType="withEffect">
                                  <p:stCondLst>
                                    <p:cond delay="0"/>
                                  </p:stCondLst>
                                  <p:childTnLst>
                                    <p:set>
                                      <p:cBhvr>
                                        <p:cTn id="72" dur="1" fill="hold">
                                          <p:stCondLst>
                                            <p:cond delay="0"/>
                                          </p:stCondLst>
                                        </p:cTn>
                                        <p:tgtEl>
                                          <p:spTgt spid="769050"/>
                                        </p:tgtEl>
                                        <p:attrNameLst>
                                          <p:attrName>style.visibility</p:attrName>
                                        </p:attrNameLst>
                                      </p:cBhvr>
                                      <p:to>
                                        <p:strVal val="visible"/>
                                      </p:to>
                                    </p:set>
                                    <p:animEffect transition="in" filter="dissolve">
                                      <p:cBhvr>
                                        <p:cTn id="73" dur="500"/>
                                        <p:tgtEl>
                                          <p:spTgt spid="769050"/>
                                        </p:tgtEl>
                                      </p:cBhvr>
                                    </p:animEffect>
                                  </p:childTnLst>
                                </p:cTn>
                              </p:par>
                              <p:par>
                                <p:cTn id="74" presetID="9" presetClass="entr" presetSubtype="0" fill="hold" nodeType="withEffect">
                                  <p:stCondLst>
                                    <p:cond delay="0"/>
                                  </p:stCondLst>
                                  <p:childTnLst>
                                    <p:set>
                                      <p:cBhvr>
                                        <p:cTn id="75" dur="1" fill="hold">
                                          <p:stCondLst>
                                            <p:cond delay="0"/>
                                          </p:stCondLst>
                                        </p:cTn>
                                        <p:tgtEl>
                                          <p:spTgt spid="769051"/>
                                        </p:tgtEl>
                                        <p:attrNameLst>
                                          <p:attrName>style.visibility</p:attrName>
                                        </p:attrNameLst>
                                      </p:cBhvr>
                                      <p:to>
                                        <p:strVal val="visible"/>
                                      </p:to>
                                    </p:set>
                                    <p:animEffect transition="in" filter="dissolve">
                                      <p:cBhvr>
                                        <p:cTn id="76" dur="500"/>
                                        <p:tgtEl>
                                          <p:spTgt spid="76905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69052"/>
                                        </p:tgtEl>
                                        <p:attrNameLst>
                                          <p:attrName>style.visibility</p:attrName>
                                        </p:attrNameLst>
                                      </p:cBhvr>
                                      <p:to>
                                        <p:strVal val="visible"/>
                                      </p:to>
                                    </p:set>
                                    <p:animEffect transition="in" filter="dissolve">
                                      <p:cBhvr>
                                        <p:cTn id="79" dur="500"/>
                                        <p:tgtEl>
                                          <p:spTgt spid="76905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69053"/>
                                        </p:tgtEl>
                                        <p:attrNameLst>
                                          <p:attrName>style.visibility</p:attrName>
                                        </p:attrNameLst>
                                      </p:cBhvr>
                                      <p:to>
                                        <p:strVal val="visible"/>
                                      </p:to>
                                    </p:set>
                                    <p:animEffect transition="in" filter="dissolve">
                                      <p:cBhvr>
                                        <p:cTn id="82" dur="500"/>
                                        <p:tgtEl>
                                          <p:spTgt spid="76905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9054"/>
                                        </p:tgtEl>
                                        <p:attrNameLst>
                                          <p:attrName>style.visibility</p:attrName>
                                        </p:attrNameLst>
                                      </p:cBhvr>
                                      <p:to>
                                        <p:strVal val="visible"/>
                                      </p:to>
                                    </p:set>
                                    <p:animEffect transition="in" filter="dissolve">
                                      <p:cBhvr>
                                        <p:cTn id="85" dur="500"/>
                                        <p:tgtEl>
                                          <p:spTgt spid="7690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69055"/>
                                        </p:tgtEl>
                                        <p:attrNameLst>
                                          <p:attrName>style.visibility</p:attrName>
                                        </p:attrNameLst>
                                      </p:cBhvr>
                                      <p:to>
                                        <p:strVal val="visible"/>
                                      </p:to>
                                    </p:set>
                                    <p:animEffect transition="in" filter="dissolve">
                                      <p:cBhvr>
                                        <p:cTn id="88" dur="500"/>
                                        <p:tgtEl>
                                          <p:spTgt spid="76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9" grpId="0"/>
      <p:bldP spid="769030" grpId="0"/>
      <p:bldP spid="769031" grpId="0"/>
      <p:bldP spid="769032" grpId="0"/>
      <p:bldP spid="769033" grpId="0"/>
      <p:bldP spid="769034" grpId="0"/>
      <p:bldP spid="769039" grpId="0"/>
      <p:bldP spid="769040" grpId="0"/>
      <p:bldP spid="769041" grpId="0"/>
      <p:bldP spid="769042" grpId="0"/>
      <p:bldP spid="769043" grpId="0"/>
      <p:bldP spid="769046" grpId="0"/>
      <p:bldP spid="769047" grpId="0"/>
      <p:bldP spid="769048" grpId="0"/>
      <p:bldP spid="769049" grpId="0"/>
      <p:bldP spid="769052" grpId="0"/>
      <p:bldP spid="769053" grpId="0"/>
      <p:bldP spid="769054" grpId="0"/>
      <p:bldP spid="76905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Determine the index of the middlemost element in the list:</a:t>
            </a:r>
          </a:p>
          <a:p>
            <a:pPr lvl="1">
              <a:buFontTx/>
              <a:buNone/>
            </a:pPr>
            <a:r>
              <a:rPr lang="en-US" altLang="en-US" sz="2000">
                <a:solidFill>
                  <a:schemeClr val="accent2"/>
                </a:solidFill>
              </a:rPr>
              <a:t>	Mid = (Lower bound + Upper bound)/2</a:t>
            </a:r>
          </a:p>
          <a:p>
            <a:pPr lvl="1">
              <a:buFontTx/>
              <a:buNone/>
            </a:pPr>
            <a:r>
              <a:rPr lang="en-US" altLang="en-US" sz="2000">
                <a:solidFill>
                  <a:schemeClr val="accent2"/>
                </a:solidFill>
              </a:rPr>
              <a:t>	       = (0 + 8)/2</a:t>
            </a:r>
          </a:p>
          <a:p>
            <a:pPr lvl="1">
              <a:buFontTx/>
              <a:buNone/>
            </a:pPr>
            <a:r>
              <a:rPr lang="en-US" altLang="en-US" sz="2000">
                <a:solidFill>
                  <a:schemeClr val="accent2"/>
                </a:solidFill>
              </a:rPr>
              <a:t>	       = 4</a:t>
            </a:r>
            <a:endParaRPr lang="en-US" altLang="en-US">
              <a:solidFill>
                <a:schemeClr val="accent2"/>
              </a:solidFill>
            </a:endParaRPr>
          </a:p>
        </p:txBody>
      </p:sp>
      <p:sp>
        <p:nvSpPr>
          <p:cNvPr id="77107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
        <p:nvSpPr>
          <p:cNvPr id="771076" name="AutoShape 4"/>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077"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771078" name="Text Box 6"/>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771079" name="Text Box 7"/>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771080" name="Text Box 8"/>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771081" name="Text Box 9"/>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771082" name="Text Box 10"/>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771083" name="Line 11"/>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84" name="Line 12"/>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85" name="Line 13"/>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86" name="Line 14"/>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87" name="Text Box 15"/>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13</a:t>
            </a:r>
          </a:p>
        </p:txBody>
      </p:sp>
      <p:sp>
        <p:nvSpPr>
          <p:cNvPr id="771088" name="Text Box 16"/>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17</a:t>
            </a:r>
          </a:p>
        </p:txBody>
      </p:sp>
      <p:sp>
        <p:nvSpPr>
          <p:cNvPr id="771089" name="Text Box 17"/>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19</a:t>
            </a:r>
          </a:p>
        </p:txBody>
      </p:sp>
      <p:sp>
        <p:nvSpPr>
          <p:cNvPr id="771090" name="Text Box 18"/>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9</a:t>
            </a:r>
          </a:p>
        </p:txBody>
      </p:sp>
      <p:sp>
        <p:nvSpPr>
          <p:cNvPr id="771091" name="Text Box 19"/>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25</a:t>
            </a:r>
          </a:p>
        </p:txBody>
      </p:sp>
      <p:sp>
        <p:nvSpPr>
          <p:cNvPr id="771092" name="Line 20"/>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93" name="Line 21"/>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94" name="Text Box 22"/>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29</a:t>
            </a:r>
          </a:p>
        </p:txBody>
      </p:sp>
      <p:sp>
        <p:nvSpPr>
          <p:cNvPr id="771095" name="Text Box 23"/>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39</a:t>
            </a:r>
          </a:p>
        </p:txBody>
      </p:sp>
      <p:sp>
        <p:nvSpPr>
          <p:cNvPr id="771096" name="Text Box 24"/>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771097" name="Text Box 25"/>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771098" name="Line 26"/>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099" name="Line 27"/>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100" name="Text Box 28"/>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40</a:t>
            </a:r>
          </a:p>
        </p:txBody>
      </p:sp>
      <p:sp>
        <p:nvSpPr>
          <p:cNvPr id="771101" name="Text Box 29"/>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47</a:t>
            </a:r>
          </a:p>
        </p:txBody>
      </p:sp>
      <p:sp>
        <p:nvSpPr>
          <p:cNvPr id="771102" name="Text Box 30"/>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771103" name="Text Box 31"/>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8</a:t>
            </a:r>
          </a:p>
        </p:txBody>
      </p:sp>
      <p:sp>
        <p:nvSpPr>
          <p:cNvPr id="771104" name="Text Box 32"/>
          <p:cNvSpPr txBox="1">
            <a:spLocks noChangeArrowheads="1"/>
          </p:cNvSpPr>
          <p:nvPr/>
        </p:nvSpPr>
        <p:spPr bwMode="auto">
          <a:xfrm>
            <a:off x="3733800" y="4992688"/>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Middle element</a:t>
            </a:r>
          </a:p>
        </p:txBody>
      </p:sp>
      <p:sp>
        <p:nvSpPr>
          <p:cNvPr id="771105" name="Line 33"/>
          <p:cNvSpPr>
            <a:spLocks noChangeShapeType="1"/>
          </p:cNvSpPr>
          <p:nvPr/>
        </p:nvSpPr>
        <p:spPr bwMode="auto">
          <a:xfrm flipV="1">
            <a:off x="45608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106" name="Text Box 34"/>
          <p:cNvSpPr txBox="1">
            <a:spLocks noChangeArrowheads="1"/>
          </p:cNvSpPr>
          <p:nvPr/>
        </p:nvSpPr>
        <p:spPr bwMode="auto">
          <a:xfrm>
            <a:off x="1722438" y="4992688"/>
            <a:ext cx="1458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Lower bound</a:t>
            </a:r>
          </a:p>
        </p:txBody>
      </p:sp>
      <p:sp>
        <p:nvSpPr>
          <p:cNvPr id="771107" name="Line 35"/>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1108" name="Text Box 36"/>
          <p:cNvSpPr txBox="1">
            <a:spLocks noChangeArrowheads="1"/>
          </p:cNvSpPr>
          <p:nvPr/>
        </p:nvSpPr>
        <p:spPr bwMode="auto">
          <a:xfrm>
            <a:off x="5926138"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Upper bound</a:t>
            </a:r>
          </a:p>
        </p:txBody>
      </p:sp>
      <p:sp>
        <p:nvSpPr>
          <p:cNvPr id="771109" name="Line 37"/>
          <p:cNvSpPr>
            <a:spLocks noChangeShapeType="1"/>
          </p:cNvSpPr>
          <p:nvPr/>
        </p:nvSpPr>
        <p:spPr bwMode="auto">
          <a:xfrm flipV="1">
            <a:off x="66373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1074">
                                            <p:txEl>
                                              <p:pRg st="0" end="0"/>
                                            </p:txEl>
                                          </p:spTgt>
                                        </p:tgtEl>
                                        <p:attrNameLst>
                                          <p:attrName>style.visibility</p:attrName>
                                        </p:attrNameLst>
                                      </p:cBhvr>
                                      <p:to>
                                        <p:strVal val="visible"/>
                                      </p:to>
                                    </p:set>
                                    <p:animEffect transition="in" filter="dissolve">
                                      <p:cBhvr>
                                        <p:cTn id="7" dur="500"/>
                                        <p:tgtEl>
                                          <p:spTgt spid="77107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1074">
                                            <p:txEl>
                                              <p:pRg st="1" end="1"/>
                                            </p:txEl>
                                          </p:spTgt>
                                        </p:tgtEl>
                                        <p:attrNameLst>
                                          <p:attrName>style.visibility</p:attrName>
                                        </p:attrNameLst>
                                      </p:cBhvr>
                                      <p:to>
                                        <p:strVal val="visible"/>
                                      </p:to>
                                    </p:set>
                                    <p:animEffect transition="in" filter="dissolve">
                                      <p:cBhvr>
                                        <p:cTn id="10" dur="500"/>
                                        <p:tgtEl>
                                          <p:spTgt spid="77107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1074">
                                            <p:txEl>
                                              <p:pRg st="2" end="2"/>
                                            </p:txEl>
                                          </p:spTgt>
                                        </p:tgtEl>
                                        <p:attrNameLst>
                                          <p:attrName>style.visibility</p:attrName>
                                        </p:attrNameLst>
                                      </p:cBhvr>
                                      <p:to>
                                        <p:strVal val="visible"/>
                                      </p:to>
                                    </p:set>
                                    <p:animEffect transition="in" filter="dissolve">
                                      <p:cBhvr>
                                        <p:cTn id="13" dur="500"/>
                                        <p:tgtEl>
                                          <p:spTgt spid="771074">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1074">
                                            <p:txEl>
                                              <p:pRg st="3" end="3"/>
                                            </p:txEl>
                                          </p:spTgt>
                                        </p:tgtEl>
                                        <p:attrNameLst>
                                          <p:attrName>style.visibility</p:attrName>
                                        </p:attrNameLst>
                                      </p:cBhvr>
                                      <p:to>
                                        <p:strVal val="visible"/>
                                      </p:to>
                                    </p:set>
                                    <p:animEffect transition="in" filter="dissolve">
                                      <p:cBhvr>
                                        <p:cTn id="16" dur="500"/>
                                        <p:tgtEl>
                                          <p:spTgt spid="77107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71107"/>
                                        </p:tgtEl>
                                        <p:attrNameLst>
                                          <p:attrName>style.visibility</p:attrName>
                                        </p:attrNameLst>
                                      </p:cBhvr>
                                      <p:to>
                                        <p:strVal val="visible"/>
                                      </p:to>
                                    </p:set>
                                    <p:animEffect transition="in" filter="dissolve">
                                      <p:cBhvr>
                                        <p:cTn id="21" dur="500"/>
                                        <p:tgtEl>
                                          <p:spTgt spid="77110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71106"/>
                                        </p:tgtEl>
                                        <p:attrNameLst>
                                          <p:attrName>style.visibility</p:attrName>
                                        </p:attrNameLst>
                                      </p:cBhvr>
                                      <p:to>
                                        <p:strVal val="visible"/>
                                      </p:to>
                                    </p:set>
                                    <p:animEffect transition="in" filter="dissolve">
                                      <p:cBhvr>
                                        <p:cTn id="24" dur="500"/>
                                        <p:tgtEl>
                                          <p:spTgt spid="771106"/>
                                        </p:tgtEl>
                                      </p:cBhvr>
                                    </p:animEffect>
                                  </p:childTnLst>
                                </p:cTn>
                              </p:par>
                              <p:par>
                                <p:cTn id="25" presetID="9" presetClass="entr" presetSubtype="0" fill="hold" nodeType="withEffect">
                                  <p:stCondLst>
                                    <p:cond delay="0"/>
                                  </p:stCondLst>
                                  <p:childTnLst>
                                    <p:set>
                                      <p:cBhvr>
                                        <p:cTn id="26" dur="1" fill="hold">
                                          <p:stCondLst>
                                            <p:cond delay="0"/>
                                          </p:stCondLst>
                                        </p:cTn>
                                        <p:tgtEl>
                                          <p:spTgt spid="771109"/>
                                        </p:tgtEl>
                                        <p:attrNameLst>
                                          <p:attrName>style.visibility</p:attrName>
                                        </p:attrNameLst>
                                      </p:cBhvr>
                                      <p:to>
                                        <p:strVal val="visible"/>
                                      </p:to>
                                    </p:set>
                                    <p:animEffect transition="in" filter="dissolve">
                                      <p:cBhvr>
                                        <p:cTn id="27" dur="500"/>
                                        <p:tgtEl>
                                          <p:spTgt spid="77110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71108"/>
                                        </p:tgtEl>
                                        <p:attrNameLst>
                                          <p:attrName>style.visibility</p:attrName>
                                        </p:attrNameLst>
                                      </p:cBhvr>
                                      <p:to>
                                        <p:strVal val="visible"/>
                                      </p:to>
                                    </p:set>
                                    <p:animEffect transition="in" filter="dissolve">
                                      <p:cBhvr>
                                        <p:cTn id="30" dur="500"/>
                                        <p:tgtEl>
                                          <p:spTgt spid="7711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71104"/>
                                        </p:tgtEl>
                                        <p:attrNameLst>
                                          <p:attrName>style.visibility</p:attrName>
                                        </p:attrNameLst>
                                      </p:cBhvr>
                                      <p:to>
                                        <p:strVal val="visible"/>
                                      </p:to>
                                    </p:set>
                                    <p:animEffect transition="in" filter="dissolve">
                                      <p:cBhvr>
                                        <p:cTn id="35" dur="500"/>
                                        <p:tgtEl>
                                          <p:spTgt spid="771104"/>
                                        </p:tgtEl>
                                      </p:cBhvr>
                                    </p:animEffect>
                                  </p:childTnLst>
                                </p:cTn>
                              </p:par>
                              <p:par>
                                <p:cTn id="36" presetID="9" presetClass="entr" presetSubtype="0" fill="hold" nodeType="withEffect">
                                  <p:stCondLst>
                                    <p:cond delay="0"/>
                                  </p:stCondLst>
                                  <p:childTnLst>
                                    <p:set>
                                      <p:cBhvr>
                                        <p:cTn id="37" dur="1" fill="hold">
                                          <p:stCondLst>
                                            <p:cond delay="0"/>
                                          </p:stCondLst>
                                        </p:cTn>
                                        <p:tgtEl>
                                          <p:spTgt spid="771105"/>
                                        </p:tgtEl>
                                        <p:attrNameLst>
                                          <p:attrName>style.visibility</p:attrName>
                                        </p:attrNameLst>
                                      </p:cBhvr>
                                      <p:to>
                                        <p:strVal val="visible"/>
                                      </p:to>
                                    </p:set>
                                    <p:animEffect transition="in" filter="dissolve">
                                      <p:cBhvr>
                                        <p:cTn id="38" dur="500"/>
                                        <p:tgtEl>
                                          <p:spTgt spid="771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104" grpId="0"/>
      <p:bldP spid="771106" grpId="0"/>
      <p:bldP spid="77110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13 is not equal to the middle element, therefore, again divide the list into two halves:</a:t>
            </a:r>
          </a:p>
          <a:p>
            <a:pPr lvl="1">
              <a:buFontTx/>
              <a:buNone/>
            </a:pPr>
            <a:r>
              <a:rPr lang="en-US" altLang="en-US" sz="2000">
                <a:solidFill>
                  <a:schemeClr val="accent2"/>
                </a:solidFill>
              </a:rPr>
              <a:t>	Mid = (Lower bound + Upper bound)/2</a:t>
            </a:r>
          </a:p>
          <a:p>
            <a:pPr lvl="1">
              <a:buFontTx/>
              <a:buNone/>
            </a:pPr>
            <a:r>
              <a:rPr lang="en-US" altLang="en-US" sz="2000">
                <a:solidFill>
                  <a:schemeClr val="accent2"/>
                </a:solidFill>
              </a:rPr>
              <a:t>	       = (0 + 3)/2</a:t>
            </a:r>
          </a:p>
          <a:p>
            <a:pPr lvl="1">
              <a:buFontTx/>
              <a:buNone/>
            </a:pPr>
            <a:r>
              <a:rPr lang="en-US" altLang="en-US" sz="2000">
                <a:solidFill>
                  <a:schemeClr val="accent2"/>
                </a:solidFill>
              </a:rPr>
              <a:t>	       = 1</a:t>
            </a:r>
            <a:endParaRPr lang="en-US" altLang="en-US">
              <a:solidFill>
                <a:schemeClr val="accent2"/>
              </a:solidFill>
            </a:endParaRPr>
          </a:p>
        </p:txBody>
      </p:sp>
      <p:sp>
        <p:nvSpPr>
          <p:cNvPr id="77312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
        <p:nvSpPr>
          <p:cNvPr id="773124" name="AutoShape 4"/>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25"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773126" name="Text Box 6"/>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773127" name="Text Box 7"/>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773128" name="Text Box 8"/>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773129" name="Text Box 9"/>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773130" name="Text Box 10"/>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773131" name="Line 11"/>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2" name="Line 12"/>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3" name="Line 13"/>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4" name="Line 14"/>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35" name="Text Box 15"/>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13</a:t>
            </a:r>
          </a:p>
        </p:txBody>
      </p:sp>
      <p:sp>
        <p:nvSpPr>
          <p:cNvPr id="773136" name="Text Box 16"/>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17</a:t>
            </a:r>
          </a:p>
        </p:txBody>
      </p:sp>
      <p:sp>
        <p:nvSpPr>
          <p:cNvPr id="773137" name="Text Box 17"/>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19</a:t>
            </a:r>
          </a:p>
        </p:txBody>
      </p:sp>
      <p:sp>
        <p:nvSpPr>
          <p:cNvPr id="773138" name="Text Box 18"/>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9</a:t>
            </a:r>
          </a:p>
        </p:txBody>
      </p:sp>
      <p:sp>
        <p:nvSpPr>
          <p:cNvPr id="773139" name="Text Box 19"/>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25</a:t>
            </a:r>
          </a:p>
        </p:txBody>
      </p:sp>
      <p:sp>
        <p:nvSpPr>
          <p:cNvPr id="773140" name="Line 20"/>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41" name="Line 21"/>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42" name="Text Box 22"/>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29</a:t>
            </a:r>
          </a:p>
        </p:txBody>
      </p:sp>
      <p:sp>
        <p:nvSpPr>
          <p:cNvPr id="773143" name="Text Box 23"/>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39</a:t>
            </a:r>
          </a:p>
        </p:txBody>
      </p:sp>
      <p:sp>
        <p:nvSpPr>
          <p:cNvPr id="773144" name="Text Box 24"/>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773145" name="Text Box 25"/>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773146" name="Line 26"/>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47" name="Line 27"/>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48" name="Text Box 28"/>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40</a:t>
            </a:r>
          </a:p>
        </p:txBody>
      </p:sp>
      <p:sp>
        <p:nvSpPr>
          <p:cNvPr id="773149" name="Text Box 29"/>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47</a:t>
            </a:r>
          </a:p>
        </p:txBody>
      </p:sp>
      <p:sp>
        <p:nvSpPr>
          <p:cNvPr id="773150" name="Text Box 30"/>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773151" name="Text Box 31"/>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8</a:t>
            </a:r>
          </a:p>
        </p:txBody>
      </p:sp>
      <p:sp>
        <p:nvSpPr>
          <p:cNvPr id="773152" name="Text Box 32"/>
          <p:cNvSpPr txBox="1">
            <a:spLocks noChangeArrowheads="1"/>
          </p:cNvSpPr>
          <p:nvPr/>
        </p:nvSpPr>
        <p:spPr bwMode="auto">
          <a:xfrm>
            <a:off x="3733800" y="5535613"/>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Middle element</a:t>
            </a:r>
          </a:p>
        </p:txBody>
      </p:sp>
      <p:sp>
        <p:nvSpPr>
          <p:cNvPr id="773153" name="Line 33"/>
          <p:cNvSpPr>
            <a:spLocks noChangeShapeType="1"/>
          </p:cNvSpPr>
          <p:nvPr/>
        </p:nvSpPr>
        <p:spPr bwMode="auto">
          <a:xfrm flipV="1">
            <a:off x="4560888" y="4648200"/>
            <a:ext cx="0" cy="84137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54" name="Text Box 34"/>
          <p:cNvSpPr txBox="1">
            <a:spLocks noChangeArrowheads="1"/>
          </p:cNvSpPr>
          <p:nvPr/>
        </p:nvSpPr>
        <p:spPr bwMode="auto">
          <a:xfrm>
            <a:off x="1295400" y="4992688"/>
            <a:ext cx="1458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Lower bound</a:t>
            </a:r>
          </a:p>
        </p:txBody>
      </p:sp>
      <p:sp>
        <p:nvSpPr>
          <p:cNvPr id="773155" name="Line 35"/>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56" name="Text Box 36"/>
          <p:cNvSpPr txBox="1">
            <a:spLocks noChangeArrowheads="1"/>
          </p:cNvSpPr>
          <p:nvPr/>
        </p:nvSpPr>
        <p:spPr bwMode="auto">
          <a:xfrm>
            <a:off x="5926138"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Upper bound</a:t>
            </a:r>
          </a:p>
        </p:txBody>
      </p:sp>
      <p:sp>
        <p:nvSpPr>
          <p:cNvPr id="773157" name="Line 37"/>
          <p:cNvSpPr>
            <a:spLocks noChangeShapeType="1"/>
          </p:cNvSpPr>
          <p:nvPr/>
        </p:nvSpPr>
        <p:spPr bwMode="auto">
          <a:xfrm flipV="1">
            <a:off x="663733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58" name="Text Box 38"/>
          <p:cNvSpPr txBox="1">
            <a:spLocks noChangeArrowheads="1"/>
          </p:cNvSpPr>
          <p:nvPr/>
        </p:nvSpPr>
        <p:spPr bwMode="auto">
          <a:xfrm>
            <a:off x="3357563"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Upper bound</a:t>
            </a:r>
          </a:p>
        </p:txBody>
      </p:sp>
      <p:sp>
        <p:nvSpPr>
          <p:cNvPr id="773159" name="Line 39"/>
          <p:cNvSpPr>
            <a:spLocks noChangeShapeType="1"/>
          </p:cNvSpPr>
          <p:nvPr/>
        </p:nvSpPr>
        <p:spPr bwMode="auto">
          <a:xfrm flipV="1">
            <a:off x="40687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60" name="Text Box 40"/>
          <p:cNvSpPr txBox="1">
            <a:spLocks noChangeArrowheads="1"/>
          </p:cNvSpPr>
          <p:nvPr/>
        </p:nvSpPr>
        <p:spPr bwMode="auto">
          <a:xfrm>
            <a:off x="2057400" y="5530850"/>
            <a:ext cx="1654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Middle element</a:t>
            </a:r>
          </a:p>
        </p:txBody>
      </p:sp>
      <p:sp>
        <p:nvSpPr>
          <p:cNvPr id="773161" name="Line 41"/>
          <p:cNvSpPr>
            <a:spLocks noChangeShapeType="1"/>
          </p:cNvSpPr>
          <p:nvPr/>
        </p:nvSpPr>
        <p:spPr bwMode="auto">
          <a:xfrm flipV="1">
            <a:off x="2905125" y="4648200"/>
            <a:ext cx="0" cy="838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3122">
                                            <p:txEl>
                                              <p:pRg st="0" end="0"/>
                                            </p:txEl>
                                          </p:spTgt>
                                        </p:tgtEl>
                                        <p:attrNameLst>
                                          <p:attrName>style.visibility</p:attrName>
                                        </p:attrNameLst>
                                      </p:cBhvr>
                                      <p:to>
                                        <p:strVal val="visible"/>
                                      </p:to>
                                    </p:set>
                                    <p:animEffect transition="in" filter="dissolve">
                                      <p:cBhvr>
                                        <p:cTn id="7" dur="500"/>
                                        <p:tgtEl>
                                          <p:spTgt spid="77312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3122">
                                            <p:txEl>
                                              <p:pRg st="1" end="1"/>
                                            </p:txEl>
                                          </p:spTgt>
                                        </p:tgtEl>
                                        <p:attrNameLst>
                                          <p:attrName>style.visibility</p:attrName>
                                        </p:attrNameLst>
                                      </p:cBhvr>
                                      <p:to>
                                        <p:strVal val="visible"/>
                                      </p:to>
                                    </p:set>
                                    <p:animEffect transition="in" filter="dissolve">
                                      <p:cBhvr>
                                        <p:cTn id="10" dur="500"/>
                                        <p:tgtEl>
                                          <p:spTgt spid="77312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3122">
                                            <p:txEl>
                                              <p:pRg st="2" end="2"/>
                                            </p:txEl>
                                          </p:spTgt>
                                        </p:tgtEl>
                                        <p:attrNameLst>
                                          <p:attrName>style.visibility</p:attrName>
                                        </p:attrNameLst>
                                      </p:cBhvr>
                                      <p:to>
                                        <p:strVal val="visible"/>
                                      </p:to>
                                    </p:set>
                                    <p:animEffect transition="in" filter="dissolve">
                                      <p:cBhvr>
                                        <p:cTn id="13" dur="500"/>
                                        <p:tgtEl>
                                          <p:spTgt spid="77312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3122">
                                            <p:txEl>
                                              <p:pRg st="3" end="3"/>
                                            </p:txEl>
                                          </p:spTgt>
                                        </p:tgtEl>
                                        <p:attrNameLst>
                                          <p:attrName>style.visibility</p:attrName>
                                        </p:attrNameLst>
                                      </p:cBhvr>
                                      <p:to>
                                        <p:strVal val="visible"/>
                                      </p:to>
                                    </p:set>
                                    <p:animEffect transition="in" filter="dissolve">
                                      <p:cBhvr>
                                        <p:cTn id="16" dur="500"/>
                                        <p:tgtEl>
                                          <p:spTgt spid="77312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73158"/>
                                        </p:tgtEl>
                                        <p:attrNameLst>
                                          <p:attrName>style.visibility</p:attrName>
                                        </p:attrNameLst>
                                      </p:cBhvr>
                                      <p:to>
                                        <p:strVal val="visible"/>
                                      </p:to>
                                    </p:set>
                                    <p:animEffect transition="in" filter="dissolve">
                                      <p:cBhvr>
                                        <p:cTn id="19" dur="500"/>
                                        <p:tgtEl>
                                          <p:spTgt spid="773158"/>
                                        </p:tgtEl>
                                      </p:cBhvr>
                                    </p:animEffect>
                                  </p:childTnLst>
                                </p:cTn>
                              </p:par>
                              <p:par>
                                <p:cTn id="20" presetID="9" presetClass="entr" presetSubtype="0" fill="hold" nodeType="withEffect">
                                  <p:stCondLst>
                                    <p:cond delay="0"/>
                                  </p:stCondLst>
                                  <p:childTnLst>
                                    <p:set>
                                      <p:cBhvr>
                                        <p:cTn id="21" dur="1" fill="hold">
                                          <p:stCondLst>
                                            <p:cond delay="0"/>
                                          </p:stCondLst>
                                        </p:cTn>
                                        <p:tgtEl>
                                          <p:spTgt spid="773159"/>
                                        </p:tgtEl>
                                        <p:attrNameLst>
                                          <p:attrName>style.visibility</p:attrName>
                                        </p:attrNameLst>
                                      </p:cBhvr>
                                      <p:to>
                                        <p:strVal val="visible"/>
                                      </p:to>
                                    </p:set>
                                    <p:animEffect transition="in" filter="dissolve">
                                      <p:cBhvr>
                                        <p:cTn id="22" dur="500"/>
                                        <p:tgtEl>
                                          <p:spTgt spid="773159"/>
                                        </p:tgtEl>
                                      </p:cBhvr>
                                    </p:animEffect>
                                  </p:childTnLst>
                                </p:cTn>
                              </p:par>
                              <p:par>
                                <p:cTn id="23" presetID="9" presetClass="exit" presetSubtype="0" fill="hold" nodeType="withEffect">
                                  <p:stCondLst>
                                    <p:cond delay="0"/>
                                  </p:stCondLst>
                                  <p:childTnLst>
                                    <p:animEffect transition="out" filter="dissolve">
                                      <p:cBhvr>
                                        <p:cTn id="24" dur="500"/>
                                        <p:tgtEl>
                                          <p:spTgt spid="773157"/>
                                        </p:tgtEl>
                                      </p:cBhvr>
                                    </p:animEffect>
                                    <p:set>
                                      <p:cBhvr>
                                        <p:cTn id="25" dur="1" fill="hold">
                                          <p:stCondLst>
                                            <p:cond delay="499"/>
                                          </p:stCondLst>
                                        </p:cTn>
                                        <p:tgtEl>
                                          <p:spTgt spid="77315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773156"/>
                                        </p:tgtEl>
                                      </p:cBhvr>
                                    </p:animEffect>
                                    <p:set>
                                      <p:cBhvr>
                                        <p:cTn id="28" dur="1" fill="hold">
                                          <p:stCondLst>
                                            <p:cond delay="499"/>
                                          </p:stCondLst>
                                        </p:cTn>
                                        <p:tgtEl>
                                          <p:spTgt spid="773156"/>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773153"/>
                                        </p:tgtEl>
                                      </p:cBhvr>
                                    </p:animEffect>
                                    <p:set>
                                      <p:cBhvr>
                                        <p:cTn id="31" dur="1" fill="hold">
                                          <p:stCondLst>
                                            <p:cond delay="499"/>
                                          </p:stCondLst>
                                        </p:cTn>
                                        <p:tgtEl>
                                          <p:spTgt spid="773153"/>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773152"/>
                                        </p:tgtEl>
                                      </p:cBhvr>
                                    </p:animEffect>
                                    <p:set>
                                      <p:cBhvr>
                                        <p:cTn id="34" dur="1" fill="hold">
                                          <p:stCondLst>
                                            <p:cond delay="499"/>
                                          </p:stCondLst>
                                        </p:cTn>
                                        <p:tgtEl>
                                          <p:spTgt spid="77315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773161"/>
                                        </p:tgtEl>
                                        <p:attrNameLst>
                                          <p:attrName>style.visibility</p:attrName>
                                        </p:attrNameLst>
                                      </p:cBhvr>
                                      <p:to>
                                        <p:strVal val="visible"/>
                                      </p:to>
                                    </p:set>
                                    <p:animEffect transition="in" filter="dissolve">
                                      <p:cBhvr>
                                        <p:cTn id="39" dur="500"/>
                                        <p:tgtEl>
                                          <p:spTgt spid="77316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773160"/>
                                        </p:tgtEl>
                                        <p:attrNameLst>
                                          <p:attrName>style.visibility</p:attrName>
                                        </p:attrNameLst>
                                      </p:cBhvr>
                                      <p:to>
                                        <p:strVal val="visible"/>
                                      </p:to>
                                    </p:set>
                                    <p:animEffect transition="in" filter="dissolve">
                                      <p:cBhvr>
                                        <p:cTn id="42" dur="500"/>
                                        <p:tgtEl>
                                          <p:spTgt spid="773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52" grpId="0"/>
      <p:bldP spid="773156" grpId="0"/>
      <p:bldP spid="773158" grpId="0"/>
      <p:bldP spid="77316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13 is equal to middle element.</a:t>
            </a:r>
          </a:p>
          <a:p>
            <a:pPr>
              <a:spcBef>
                <a:spcPct val="20000"/>
              </a:spcBef>
              <a:buFontTx/>
              <a:buBlip>
                <a:blip r:embed="rId3"/>
              </a:buBlip>
            </a:pPr>
            <a:r>
              <a:rPr lang="en-IN" altLang="en-US" sz="2000">
                <a:solidFill>
                  <a:schemeClr val="accent2"/>
                </a:solidFill>
              </a:rPr>
              <a:t>Element found at index 1.</a:t>
            </a:r>
            <a:endParaRPr lang="en-US" altLang="en-US">
              <a:solidFill>
                <a:schemeClr val="accent2"/>
              </a:solidFill>
            </a:endParaRPr>
          </a:p>
        </p:txBody>
      </p:sp>
      <p:sp>
        <p:nvSpPr>
          <p:cNvPr id="77517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
        <p:nvSpPr>
          <p:cNvPr id="775172" name="AutoShape 4"/>
          <p:cNvSpPr>
            <a:spLocks noChangeArrowheads="1"/>
          </p:cNvSpPr>
          <p:nvPr/>
        </p:nvSpPr>
        <p:spPr bwMode="auto">
          <a:xfrm>
            <a:off x="2133600" y="4102100"/>
            <a:ext cx="48006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173" name="Text Box 5"/>
          <p:cNvSpPr txBox="1">
            <a:spLocks noChangeArrowheads="1"/>
          </p:cNvSpPr>
          <p:nvPr/>
        </p:nvSpPr>
        <p:spPr bwMode="auto">
          <a:xfrm>
            <a:off x="1524000" y="42021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775174" name="Text Box 6"/>
          <p:cNvSpPr txBox="1">
            <a:spLocks noChangeArrowheads="1"/>
          </p:cNvSpPr>
          <p:nvPr/>
        </p:nvSpPr>
        <p:spPr bwMode="auto">
          <a:xfrm>
            <a:off x="32766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775175" name="Text Box 7"/>
          <p:cNvSpPr txBox="1">
            <a:spLocks noChangeArrowheads="1"/>
          </p:cNvSpPr>
          <p:nvPr/>
        </p:nvSpPr>
        <p:spPr bwMode="auto">
          <a:xfrm>
            <a:off x="27432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775176" name="Text Box 8"/>
          <p:cNvSpPr txBox="1">
            <a:spLocks noChangeArrowheads="1"/>
          </p:cNvSpPr>
          <p:nvPr/>
        </p:nvSpPr>
        <p:spPr bwMode="auto">
          <a:xfrm>
            <a:off x="22098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775177" name="Text Box 9"/>
          <p:cNvSpPr txBox="1">
            <a:spLocks noChangeArrowheads="1"/>
          </p:cNvSpPr>
          <p:nvPr/>
        </p:nvSpPr>
        <p:spPr bwMode="auto">
          <a:xfrm>
            <a:off x="43434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775178" name="Text Box 10"/>
          <p:cNvSpPr txBox="1">
            <a:spLocks noChangeArrowheads="1"/>
          </p:cNvSpPr>
          <p:nvPr/>
        </p:nvSpPr>
        <p:spPr bwMode="auto">
          <a:xfrm>
            <a:off x="3810000" y="3811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775179" name="Line 11"/>
          <p:cNvSpPr>
            <a:spLocks noChangeShapeType="1"/>
          </p:cNvSpPr>
          <p:nvPr/>
        </p:nvSpPr>
        <p:spPr bwMode="auto">
          <a:xfrm>
            <a:off x="2667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80" name="Line 12"/>
          <p:cNvSpPr>
            <a:spLocks noChangeShapeType="1"/>
          </p:cNvSpPr>
          <p:nvPr/>
        </p:nvSpPr>
        <p:spPr bwMode="auto">
          <a:xfrm>
            <a:off x="32004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81" name="Line 13"/>
          <p:cNvSpPr>
            <a:spLocks noChangeShapeType="1"/>
          </p:cNvSpPr>
          <p:nvPr/>
        </p:nvSpPr>
        <p:spPr bwMode="auto">
          <a:xfrm>
            <a:off x="37338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82" name="Line 14"/>
          <p:cNvSpPr>
            <a:spLocks noChangeShapeType="1"/>
          </p:cNvSpPr>
          <p:nvPr/>
        </p:nvSpPr>
        <p:spPr bwMode="auto">
          <a:xfrm>
            <a:off x="42672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83" name="Text Box 15"/>
          <p:cNvSpPr txBox="1">
            <a:spLocks noChangeArrowheads="1"/>
          </p:cNvSpPr>
          <p:nvPr/>
        </p:nvSpPr>
        <p:spPr bwMode="auto">
          <a:xfrm>
            <a:off x="2692400" y="41925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13</a:t>
            </a:r>
          </a:p>
        </p:txBody>
      </p:sp>
      <p:sp>
        <p:nvSpPr>
          <p:cNvPr id="775184" name="Text Box 16"/>
          <p:cNvSpPr txBox="1">
            <a:spLocks noChangeArrowheads="1"/>
          </p:cNvSpPr>
          <p:nvPr/>
        </p:nvSpPr>
        <p:spPr bwMode="auto">
          <a:xfrm>
            <a:off x="32766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17</a:t>
            </a:r>
          </a:p>
        </p:txBody>
      </p:sp>
      <p:sp>
        <p:nvSpPr>
          <p:cNvPr id="775185" name="Text Box 17"/>
          <p:cNvSpPr txBox="1">
            <a:spLocks noChangeArrowheads="1"/>
          </p:cNvSpPr>
          <p:nvPr/>
        </p:nvSpPr>
        <p:spPr bwMode="auto">
          <a:xfrm>
            <a:off x="3810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19</a:t>
            </a:r>
          </a:p>
        </p:txBody>
      </p:sp>
      <p:sp>
        <p:nvSpPr>
          <p:cNvPr id="775186" name="Text Box 18"/>
          <p:cNvSpPr txBox="1">
            <a:spLocks noChangeArrowheads="1"/>
          </p:cNvSpPr>
          <p:nvPr/>
        </p:nvSpPr>
        <p:spPr bwMode="auto">
          <a:xfrm>
            <a:off x="22098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9</a:t>
            </a:r>
          </a:p>
        </p:txBody>
      </p:sp>
      <p:sp>
        <p:nvSpPr>
          <p:cNvPr id="775187" name="Text Box 19"/>
          <p:cNvSpPr txBox="1">
            <a:spLocks noChangeArrowheads="1"/>
          </p:cNvSpPr>
          <p:nvPr/>
        </p:nvSpPr>
        <p:spPr bwMode="auto">
          <a:xfrm>
            <a:off x="43434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25</a:t>
            </a:r>
          </a:p>
        </p:txBody>
      </p:sp>
      <p:sp>
        <p:nvSpPr>
          <p:cNvPr id="775188" name="Line 20"/>
          <p:cNvSpPr>
            <a:spLocks noChangeShapeType="1"/>
          </p:cNvSpPr>
          <p:nvPr/>
        </p:nvSpPr>
        <p:spPr bwMode="auto">
          <a:xfrm>
            <a:off x="48006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89" name="Line 21"/>
          <p:cNvSpPr>
            <a:spLocks noChangeShapeType="1"/>
          </p:cNvSpPr>
          <p:nvPr/>
        </p:nvSpPr>
        <p:spPr bwMode="auto">
          <a:xfrm>
            <a:off x="5334000" y="41021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0" name="Text Box 22"/>
          <p:cNvSpPr txBox="1">
            <a:spLocks noChangeArrowheads="1"/>
          </p:cNvSpPr>
          <p:nvPr/>
        </p:nvSpPr>
        <p:spPr bwMode="auto">
          <a:xfrm>
            <a:off x="4826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29</a:t>
            </a:r>
          </a:p>
        </p:txBody>
      </p:sp>
      <p:sp>
        <p:nvSpPr>
          <p:cNvPr id="775191" name="Text Box 23"/>
          <p:cNvSpPr txBox="1">
            <a:spLocks noChangeArrowheads="1"/>
          </p:cNvSpPr>
          <p:nvPr/>
        </p:nvSpPr>
        <p:spPr bwMode="auto">
          <a:xfrm>
            <a:off x="5334000" y="4178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39</a:t>
            </a:r>
          </a:p>
        </p:txBody>
      </p:sp>
      <p:sp>
        <p:nvSpPr>
          <p:cNvPr id="775192" name="Text Box 24"/>
          <p:cNvSpPr txBox="1">
            <a:spLocks noChangeArrowheads="1"/>
          </p:cNvSpPr>
          <p:nvPr/>
        </p:nvSpPr>
        <p:spPr bwMode="auto">
          <a:xfrm>
            <a:off x="4946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775193" name="Text Box 25"/>
          <p:cNvSpPr txBox="1">
            <a:spLocks noChangeArrowheads="1"/>
          </p:cNvSpPr>
          <p:nvPr/>
        </p:nvSpPr>
        <p:spPr bwMode="auto">
          <a:xfrm>
            <a:off x="541020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775194" name="Line 26"/>
          <p:cNvSpPr>
            <a:spLocks noChangeShapeType="1"/>
          </p:cNvSpPr>
          <p:nvPr/>
        </p:nvSpPr>
        <p:spPr bwMode="auto">
          <a:xfrm>
            <a:off x="58674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5" name="Line 27"/>
          <p:cNvSpPr>
            <a:spLocks noChangeShapeType="1"/>
          </p:cNvSpPr>
          <p:nvPr/>
        </p:nvSpPr>
        <p:spPr bwMode="auto">
          <a:xfrm>
            <a:off x="6400800" y="4100513"/>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196" name="Text Box 28"/>
          <p:cNvSpPr txBox="1">
            <a:spLocks noChangeArrowheads="1"/>
          </p:cNvSpPr>
          <p:nvPr/>
        </p:nvSpPr>
        <p:spPr bwMode="auto">
          <a:xfrm>
            <a:off x="590073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40</a:t>
            </a:r>
          </a:p>
        </p:txBody>
      </p:sp>
      <p:sp>
        <p:nvSpPr>
          <p:cNvPr id="775197" name="Text Box 29"/>
          <p:cNvSpPr txBox="1">
            <a:spLocks noChangeArrowheads="1"/>
          </p:cNvSpPr>
          <p:nvPr/>
        </p:nvSpPr>
        <p:spPr bwMode="auto">
          <a:xfrm>
            <a:off x="6415088" y="417671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47</a:t>
            </a:r>
          </a:p>
        </p:txBody>
      </p:sp>
      <p:sp>
        <p:nvSpPr>
          <p:cNvPr id="775198" name="Text Box 30"/>
          <p:cNvSpPr txBox="1">
            <a:spLocks noChangeArrowheads="1"/>
          </p:cNvSpPr>
          <p:nvPr/>
        </p:nvSpPr>
        <p:spPr bwMode="auto">
          <a:xfrm>
            <a:off x="5999163"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775199" name="Text Box 31"/>
          <p:cNvSpPr txBox="1">
            <a:spLocks noChangeArrowheads="1"/>
          </p:cNvSpPr>
          <p:nvPr/>
        </p:nvSpPr>
        <p:spPr bwMode="auto">
          <a:xfrm>
            <a:off x="6470650" y="3810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8</a:t>
            </a:r>
          </a:p>
        </p:txBody>
      </p:sp>
      <p:sp>
        <p:nvSpPr>
          <p:cNvPr id="775200" name="Text Box 32"/>
          <p:cNvSpPr txBox="1">
            <a:spLocks noChangeArrowheads="1"/>
          </p:cNvSpPr>
          <p:nvPr/>
        </p:nvSpPr>
        <p:spPr bwMode="auto">
          <a:xfrm>
            <a:off x="1295400" y="4992688"/>
            <a:ext cx="1458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Lower bound</a:t>
            </a:r>
          </a:p>
        </p:txBody>
      </p:sp>
      <p:sp>
        <p:nvSpPr>
          <p:cNvPr id="775201" name="Line 33"/>
          <p:cNvSpPr>
            <a:spLocks noChangeShapeType="1"/>
          </p:cNvSpPr>
          <p:nvPr/>
        </p:nvSpPr>
        <p:spPr bwMode="auto">
          <a:xfrm flipV="1">
            <a:off x="2427288"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2" name="Text Box 34"/>
          <p:cNvSpPr txBox="1">
            <a:spLocks noChangeArrowheads="1"/>
          </p:cNvSpPr>
          <p:nvPr/>
        </p:nvSpPr>
        <p:spPr bwMode="auto">
          <a:xfrm>
            <a:off x="3357563" y="4992688"/>
            <a:ext cx="1446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Upper bound</a:t>
            </a:r>
          </a:p>
        </p:txBody>
      </p:sp>
      <p:sp>
        <p:nvSpPr>
          <p:cNvPr id="775203" name="Line 35"/>
          <p:cNvSpPr>
            <a:spLocks noChangeShapeType="1"/>
          </p:cNvSpPr>
          <p:nvPr/>
        </p:nvSpPr>
        <p:spPr bwMode="auto">
          <a:xfrm flipV="1">
            <a:off x="4068763" y="4648200"/>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5204" name="Text Box 36"/>
          <p:cNvSpPr txBox="1">
            <a:spLocks noChangeArrowheads="1"/>
          </p:cNvSpPr>
          <p:nvPr/>
        </p:nvSpPr>
        <p:spPr bwMode="auto">
          <a:xfrm>
            <a:off x="2057400" y="5530850"/>
            <a:ext cx="165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Element found </a:t>
            </a:r>
          </a:p>
        </p:txBody>
      </p:sp>
      <p:sp>
        <p:nvSpPr>
          <p:cNvPr id="775205" name="Line 37"/>
          <p:cNvSpPr>
            <a:spLocks noChangeShapeType="1"/>
          </p:cNvSpPr>
          <p:nvPr/>
        </p:nvSpPr>
        <p:spPr bwMode="auto">
          <a:xfrm flipV="1">
            <a:off x="2905125" y="4648200"/>
            <a:ext cx="0" cy="838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5170">
                                            <p:txEl>
                                              <p:pRg st="0" end="0"/>
                                            </p:txEl>
                                          </p:spTgt>
                                        </p:tgtEl>
                                        <p:attrNameLst>
                                          <p:attrName>style.visibility</p:attrName>
                                        </p:attrNameLst>
                                      </p:cBhvr>
                                      <p:to>
                                        <p:strVal val="visible"/>
                                      </p:to>
                                    </p:set>
                                    <p:animEffect transition="in" filter="dissolve">
                                      <p:cBhvr>
                                        <p:cTn id="7" dur="500"/>
                                        <p:tgtEl>
                                          <p:spTgt spid="7751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5170">
                                            <p:txEl>
                                              <p:pRg st="1" end="1"/>
                                            </p:txEl>
                                          </p:spTgt>
                                        </p:tgtEl>
                                        <p:attrNameLst>
                                          <p:attrName>style.visibility</p:attrName>
                                        </p:attrNameLst>
                                      </p:cBhvr>
                                      <p:to>
                                        <p:strVal val="visible"/>
                                      </p:to>
                                    </p:set>
                                    <p:animEffect transition="in" filter="dissolve">
                                      <p:cBhvr>
                                        <p:cTn id="10" dur="500"/>
                                        <p:tgtEl>
                                          <p:spTgt spid="775170">
                                            <p:txEl>
                                              <p:pRg st="1" end="1"/>
                                            </p:txEl>
                                          </p:spTgt>
                                        </p:tgtEl>
                                      </p:cBhvr>
                                    </p:animEffect>
                                  </p:childTnLst>
                                </p:cTn>
                              </p:par>
                              <p:par>
                                <p:cTn id="11" presetID="9" presetClass="exit" presetSubtype="0" fill="hold" nodeType="withEffect">
                                  <p:stCondLst>
                                    <p:cond delay="0"/>
                                  </p:stCondLst>
                                  <p:childTnLst>
                                    <p:animEffect transition="out" filter="dissolve">
                                      <p:cBhvr>
                                        <p:cTn id="12" dur="500"/>
                                        <p:tgtEl>
                                          <p:spTgt spid="775201"/>
                                        </p:tgtEl>
                                      </p:cBhvr>
                                    </p:animEffect>
                                    <p:set>
                                      <p:cBhvr>
                                        <p:cTn id="13" dur="1" fill="hold">
                                          <p:stCondLst>
                                            <p:cond delay="499"/>
                                          </p:stCondLst>
                                        </p:cTn>
                                        <p:tgtEl>
                                          <p:spTgt spid="77520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775200"/>
                                        </p:tgtEl>
                                      </p:cBhvr>
                                    </p:animEffect>
                                    <p:set>
                                      <p:cBhvr>
                                        <p:cTn id="16" dur="1" fill="hold">
                                          <p:stCondLst>
                                            <p:cond delay="499"/>
                                          </p:stCondLst>
                                        </p:cTn>
                                        <p:tgtEl>
                                          <p:spTgt spid="775200"/>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775203"/>
                                        </p:tgtEl>
                                      </p:cBhvr>
                                    </p:animEffect>
                                    <p:set>
                                      <p:cBhvr>
                                        <p:cTn id="19" dur="1" fill="hold">
                                          <p:stCondLst>
                                            <p:cond delay="499"/>
                                          </p:stCondLst>
                                        </p:cTn>
                                        <p:tgtEl>
                                          <p:spTgt spid="77520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775202"/>
                                        </p:tgtEl>
                                      </p:cBhvr>
                                    </p:animEffect>
                                    <p:set>
                                      <p:cBhvr>
                                        <p:cTn id="22" dur="1" fill="hold">
                                          <p:stCondLst>
                                            <p:cond delay="499"/>
                                          </p:stCondLst>
                                        </p:cTn>
                                        <p:tgtEl>
                                          <p:spTgt spid="775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200" grpId="0"/>
      <p:bldP spid="7752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Write an algorithm to implement binary search algorithm.</a:t>
            </a:r>
          </a:p>
          <a:p>
            <a:pPr lvl="1">
              <a:spcBef>
                <a:spcPct val="20000"/>
              </a:spcBef>
              <a:buFontTx/>
              <a:buAutoNum type="arabicPeriod"/>
            </a:pPr>
            <a:r>
              <a:rPr lang="en-US" altLang="en-US">
                <a:solidFill>
                  <a:schemeClr val="accent2"/>
                </a:solidFill>
              </a:rPr>
              <a:t>Accept the element to be searched</a:t>
            </a:r>
          </a:p>
          <a:p>
            <a:pPr lvl="1">
              <a:spcBef>
                <a:spcPct val="20000"/>
              </a:spcBef>
              <a:buFontTx/>
              <a:buAutoNum type="arabicPeriod"/>
            </a:pPr>
            <a:r>
              <a:rPr lang="en-US" altLang="en-US">
                <a:solidFill>
                  <a:schemeClr val="accent2"/>
                </a:solidFill>
              </a:rPr>
              <a:t>Set lowerbound = 0</a:t>
            </a:r>
          </a:p>
          <a:p>
            <a:pPr lvl="1">
              <a:spcBef>
                <a:spcPct val="20000"/>
              </a:spcBef>
              <a:buFontTx/>
              <a:buAutoNum type="arabicPeriod"/>
            </a:pPr>
            <a:r>
              <a:rPr lang="en-US" altLang="en-US">
                <a:solidFill>
                  <a:schemeClr val="accent2"/>
                </a:solidFill>
              </a:rPr>
              <a:t>Set upperbound = n – 1</a:t>
            </a:r>
          </a:p>
          <a:p>
            <a:pPr lvl="1">
              <a:spcBef>
                <a:spcPct val="20000"/>
              </a:spcBef>
              <a:buFontTx/>
              <a:buAutoNum type="arabicPeriod"/>
            </a:pPr>
            <a:r>
              <a:rPr lang="en-US" altLang="en-US">
                <a:solidFill>
                  <a:schemeClr val="accent2"/>
                </a:solidFill>
              </a:rPr>
              <a:t>Set mid = (lowerbound + upperbound)/2</a:t>
            </a:r>
          </a:p>
          <a:p>
            <a:pPr lvl="1">
              <a:spcBef>
                <a:spcPct val="20000"/>
              </a:spcBef>
              <a:buFontTx/>
              <a:buAutoNum type="arabicPeriod"/>
            </a:pPr>
            <a:r>
              <a:rPr lang="en-US" altLang="en-US">
                <a:solidFill>
                  <a:schemeClr val="accent2"/>
                </a:solidFill>
              </a:rPr>
              <a:t>If arr[mid] = desired element:</a:t>
            </a:r>
          </a:p>
          <a:p>
            <a:pPr lvl="2">
              <a:spcBef>
                <a:spcPct val="20000"/>
              </a:spcBef>
              <a:buFontTx/>
              <a:buAutoNum type="alphaLcPeriod"/>
            </a:pPr>
            <a:r>
              <a:rPr lang="en-US" altLang="en-US" sz="1600">
                <a:solidFill>
                  <a:schemeClr val="accent2"/>
                </a:solidFill>
              </a:rPr>
              <a:t>Display “Found”</a:t>
            </a:r>
          </a:p>
          <a:p>
            <a:pPr lvl="2">
              <a:spcBef>
                <a:spcPct val="20000"/>
              </a:spcBef>
              <a:buFontTx/>
              <a:buAutoNum type="alphaLcPeriod"/>
            </a:pPr>
            <a:r>
              <a:rPr lang="en-US" altLang="en-US" sz="1600">
                <a:solidFill>
                  <a:schemeClr val="accent2"/>
                </a:solidFill>
              </a:rPr>
              <a:t>Go to step 10</a:t>
            </a:r>
          </a:p>
          <a:p>
            <a:pPr lvl="1">
              <a:spcBef>
                <a:spcPct val="20000"/>
              </a:spcBef>
              <a:buFontTx/>
              <a:buAutoNum type="arabicPeriod"/>
            </a:pPr>
            <a:r>
              <a:rPr lang="en-US" altLang="en-US">
                <a:solidFill>
                  <a:schemeClr val="accent2"/>
                </a:solidFill>
              </a:rPr>
              <a:t>If desired element &lt; arr[mid]:</a:t>
            </a:r>
          </a:p>
          <a:p>
            <a:pPr lvl="2">
              <a:spcBef>
                <a:spcPct val="20000"/>
              </a:spcBef>
              <a:buFontTx/>
              <a:buAutoNum type="alphaLcPeriod"/>
            </a:pPr>
            <a:r>
              <a:rPr lang="en-US" altLang="en-US" sz="1600">
                <a:solidFill>
                  <a:schemeClr val="accent2"/>
                </a:solidFill>
              </a:rPr>
              <a:t>Set upperbound = mid – 1</a:t>
            </a:r>
          </a:p>
        </p:txBody>
      </p:sp>
      <p:sp>
        <p:nvSpPr>
          <p:cNvPr id="77721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7218">
                                            <p:txEl>
                                              <p:pRg st="0" end="0"/>
                                            </p:txEl>
                                          </p:spTgt>
                                        </p:tgtEl>
                                        <p:attrNameLst>
                                          <p:attrName>style.visibility</p:attrName>
                                        </p:attrNameLst>
                                      </p:cBhvr>
                                      <p:to>
                                        <p:strVal val="visible"/>
                                      </p:to>
                                    </p:set>
                                    <p:animEffect transition="in" filter="dissolve">
                                      <p:cBhvr>
                                        <p:cTn id="7" dur="500"/>
                                        <p:tgtEl>
                                          <p:spTgt spid="777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7218">
                                            <p:txEl>
                                              <p:pRg st="1" end="1"/>
                                            </p:txEl>
                                          </p:spTgt>
                                        </p:tgtEl>
                                        <p:attrNameLst>
                                          <p:attrName>style.visibility</p:attrName>
                                        </p:attrNameLst>
                                      </p:cBhvr>
                                      <p:to>
                                        <p:strVal val="visible"/>
                                      </p:to>
                                    </p:set>
                                    <p:animEffect transition="in" filter="dissolve">
                                      <p:cBhvr>
                                        <p:cTn id="12" dur="500"/>
                                        <p:tgtEl>
                                          <p:spTgt spid="77721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77218">
                                            <p:txEl>
                                              <p:pRg st="2" end="2"/>
                                            </p:txEl>
                                          </p:spTgt>
                                        </p:tgtEl>
                                        <p:attrNameLst>
                                          <p:attrName>style.visibility</p:attrName>
                                        </p:attrNameLst>
                                      </p:cBhvr>
                                      <p:to>
                                        <p:strVal val="visible"/>
                                      </p:to>
                                    </p:set>
                                    <p:animEffect transition="in" filter="dissolve">
                                      <p:cBhvr>
                                        <p:cTn id="15" dur="500"/>
                                        <p:tgtEl>
                                          <p:spTgt spid="77721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77218">
                                            <p:txEl>
                                              <p:pRg st="3" end="3"/>
                                            </p:txEl>
                                          </p:spTgt>
                                        </p:tgtEl>
                                        <p:attrNameLst>
                                          <p:attrName>style.visibility</p:attrName>
                                        </p:attrNameLst>
                                      </p:cBhvr>
                                      <p:to>
                                        <p:strVal val="visible"/>
                                      </p:to>
                                    </p:set>
                                    <p:animEffect transition="in" filter="dissolve">
                                      <p:cBhvr>
                                        <p:cTn id="18" dur="500"/>
                                        <p:tgtEl>
                                          <p:spTgt spid="777218">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77218">
                                            <p:txEl>
                                              <p:pRg st="4" end="4"/>
                                            </p:txEl>
                                          </p:spTgt>
                                        </p:tgtEl>
                                        <p:attrNameLst>
                                          <p:attrName>style.visibility</p:attrName>
                                        </p:attrNameLst>
                                      </p:cBhvr>
                                      <p:to>
                                        <p:strVal val="visible"/>
                                      </p:to>
                                    </p:set>
                                    <p:animEffect transition="in" filter="dissolve">
                                      <p:cBhvr>
                                        <p:cTn id="21" dur="500"/>
                                        <p:tgtEl>
                                          <p:spTgt spid="777218">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77218">
                                            <p:txEl>
                                              <p:pRg st="5" end="5"/>
                                            </p:txEl>
                                          </p:spTgt>
                                        </p:tgtEl>
                                        <p:attrNameLst>
                                          <p:attrName>style.visibility</p:attrName>
                                        </p:attrNameLst>
                                      </p:cBhvr>
                                      <p:to>
                                        <p:strVal val="visible"/>
                                      </p:to>
                                    </p:set>
                                    <p:animEffect transition="in" filter="dissolve">
                                      <p:cBhvr>
                                        <p:cTn id="24" dur="500"/>
                                        <p:tgtEl>
                                          <p:spTgt spid="777218">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77218">
                                            <p:txEl>
                                              <p:pRg st="6" end="6"/>
                                            </p:txEl>
                                          </p:spTgt>
                                        </p:tgtEl>
                                        <p:attrNameLst>
                                          <p:attrName>style.visibility</p:attrName>
                                        </p:attrNameLst>
                                      </p:cBhvr>
                                      <p:to>
                                        <p:strVal val="visible"/>
                                      </p:to>
                                    </p:set>
                                    <p:animEffect transition="in" filter="dissolve">
                                      <p:cBhvr>
                                        <p:cTn id="27" dur="500"/>
                                        <p:tgtEl>
                                          <p:spTgt spid="777218">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77218">
                                            <p:txEl>
                                              <p:pRg st="7" end="7"/>
                                            </p:txEl>
                                          </p:spTgt>
                                        </p:tgtEl>
                                        <p:attrNameLst>
                                          <p:attrName>style.visibility</p:attrName>
                                        </p:attrNameLst>
                                      </p:cBhvr>
                                      <p:to>
                                        <p:strVal val="visible"/>
                                      </p:to>
                                    </p:set>
                                    <p:animEffect transition="in" filter="dissolve">
                                      <p:cBhvr>
                                        <p:cTn id="30" dur="500"/>
                                        <p:tgtEl>
                                          <p:spTgt spid="777218">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777218">
                                            <p:txEl>
                                              <p:pRg st="8" end="8"/>
                                            </p:txEl>
                                          </p:spTgt>
                                        </p:tgtEl>
                                        <p:attrNameLst>
                                          <p:attrName>style.visibility</p:attrName>
                                        </p:attrNameLst>
                                      </p:cBhvr>
                                      <p:to>
                                        <p:strVal val="visible"/>
                                      </p:to>
                                    </p:set>
                                    <p:animEffect transition="in" filter="dissolve">
                                      <p:cBhvr>
                                        <p:cTn id="33" dur="500"/>
                                        <p:tgtEl>
                                          <p:spTgt spid="777218">
                                            <p:txEl>
                                              <p:pRg st="8" end="8"/>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777218">
                                            <p:txEl>
                                              <p:pRg st="9" end="9"/>
                                            </p:txEl>
                                          </p:spTgt>
                                        </p:tgtEl>
                                        <p:attrNameLst>
                                          <p:attrName>style.visibility</p:attrName>
                                        </p:attrNameLst>
                                      </p:cBhvr>
                                      <p:to>
                                        <p:strVal val="visible"/>
                                      </p:to>
                                    </p:set>
                                    <p:animEffect transition="in" filter="dissolve">
                                      <p:cBhvr>
                                        <p:cTn id="36" dur="500"/>
                                        <p:tgtEl>
                                          <p:spTgt spid="7772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800100" indent="-342900">
              <a:spcBef>
                <a:spcPct val="0"/>
              </a:spcBef>
              <a:defRPr>
                <a:solidFill>
                  <a:schemeClr val="tx1"/>
                </a:solidFill>
                <a:latin typeface="Arial" panose="020B0604020202020204" pitchFamily="34" charset="0"/>
              </a:defRPr>
            </a:lvl2pPr>
            <a:lvl3pPr marL="1257300" indent="-342900">
              <a:spcBef>
                <a:spcPct val="0"/>
              </a:spcBef>
              <a:defRPr>
                <a:solidFill>
                  <a:schemeClr val="tx1"/>
                </a:solidFill>
                <a:latin typeface="Arial" panose="020B0604020202020204" pitchFamily="34" charset="0"/>
              </a:defRPr>
            </a:lvl3pPr>
            <a:lvl4pPr marL="1714500" indent="-342900">
              <a:spcBef>
                <a:spcPct val="0"/>
              </a:spcBef>
              <a:defRPr>
                <a:solidFill>
                  <a:schemeClr val="tx1"/>
                </a:solidFill>
                <a:latin typeface="Arial" panose="020B0604020202020204" pitchFamily="34" charset="0"/>
              </a:defRPr>
            </a:lvl4pPr>
            <a:lvl5pPr marL="2171700" indent="-342900">
              <a:spcBef>
                <a:spcPct val="0"/>
              </a:spcBef>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lvl="1">
              <a:spcBef>
                <a:spcPct val="20000"/>
              </a:spcBef>
              <a:buFontTx/>
              <a:buAutoNum type="arabicPeriod" startAt="7"/>
            </a:pPr>
            <a:r>
              <a:rPr lang="en-US" altLang="en-US">
                <a:solidFill>
                  <a:schemeClr val="accent2"/>
                </a:solidFill>
              </a:rPr>
              <a:t>If desired element &gt; arr[mid]:</a:t>
            </a:r>
          </a:p>
          <a:p>
            <a:pPr lvl="2">
              <a:spcBef>
                <a:spcPct val="20000"/>
              </a:spcBef>
              <a:buFontTx/>
              <a:buAutoNum type="alphaLcPeriod"/>
            </a:pPr>
            <a:r>
              <a:rPr lang="en-US" altLang="en-US" sz="1600">
                <a:solidFill>
                  <a:schemeClr val="accent2"/>
                </a:solidFill>
              </a:rPr>
              <a:t>Set lowerbound = mid + 1</a:t>
            </a:r>
          </a:p>
          <a:p>
            <a:pPr lvl="1">
              <a:spcBef>
                <a:spcPct val="20000"/>
              </a:spcBef>
              <a:buFontTx/>
              <a:buAutoNum type="arabicPeriod" startAt="7"/>
            </a:pPr>
            <a:r>
              <a:rPr lang="en-US" altLang="en-US">
                <a:solidFill>
                  <a:schemeClr val="accent2"/>
                </a:solidFill>
              </a:rPr>
              <a:t>If lowerbound &lt;= upperbound:</a:t>
            </a:r>
          </a:p>
          <a:p>
            <a:pPr lvl="2">
              <a:spcBef>
                <a:spcPct val="20000"/>
              </a:spcBef>
              <a:buFontTx/>
              <a:buAutoNum type="alphaLcPeriod"/>
            </a:pPr>
            <a:r>
              <a:rPr lang="en-US" altLang="en-US" sz="1600">
                <a:solidFill>
                  <a:schemeClr val="accent2"/>
                </a:solidFill>
              </a:rPr>
              <a:t>Go to step 4</a:t>
            </a:r>
          </a:p>
          <a:p>
            <a:pPr lvl="1">
              <a:spcBef>
                <a:spcPct val="20000"/>
              </a:spcBef>
              <a:buFontTx/>
              <a:buAutoNum type="arabicPeriod" startAt="7"/>
            </a:pPr>
            <a:r>
              <a:rPr lang="en-US" altLang="en-US">
                <a:solidFill>
                  <a:schemeClr val="accent2"/>
                </a:solidFill>
              </a:rPr>
              <a:t>Display “Not Found”</a:t>
            </a:r>
          </a:p>
          <a:p>
            <a:pPr lvl="1">
              <a:spcBef>
                <a:spcPct val="20000"/>
              </a:spcBef>
              <a:buFontTx/>
              <a:buAutoNum type="arabicPeriod" startAt="7"/>
            </a:pPr>
            <a:r>
              <a:rPr lang="en-US" altLang="en-US">
                <a:solidFill>
                  <a:schemeClr val="accent2"/>
                </a:solidFill>
              </a:rPr>
              <a:t>Exit</a:t>
            </a:r>
            <a:endParaRPr lang="en-US" altLang="en-US" b="1">
              <a:solidFill>
                <a:schemeClr val="accent2"/>
              </a:solidFill>
            </a:endParaRPr>
          </a:p>
        </p:txBody>
      </p:sp>
      <p:sp>
        <p:nvSpPr>
          <p:cNvPr id="779267"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Binary Search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9266">
                                            <p:txEl>
                                              <p:pRg st="0" end="0"/>
                                            </p:txEl>
                                          </p:spTgt>
                                        </p:tgtEl>
                                        <p:attrNameLst>
                                          <p:attrName>style.visibility</p:attrName>
                                        </p:attrNameLst>
                                      </p:cBhvr>
                                      <p:to>
                                        <p:strVal val="visible"/>
                                      </p:to>
                                    </p:set>
                                    <p:animEffect transition="in" filter="dissolve">
                                      <p:cBhvr>
                                        <p:cTn id="7" dur="500"/>
                                        <p:tgtEl>
                                          <p:spTgt spid="77926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79266">
                                            <p:txEl>
                                              <p:pRg st="1" end="1"/>
                                            </p:txEl>
                                          </p:spTgt>
                                        </p:tgtEl>
                                        <p:attrNameLst>
                                          <p:attrName>style.visibility</p:attrName>
                                        </p:attrNameLst>
                                      </p:cBhvr>
                                      <p:to>
                                        <p:strVal val="visible"/>
                                      </p:to>
                                    </p:set>
                                    <p:animEffect transition="in" filter="dissolve">
                                      <p:cBhvr>
                                        <p:cTn id="10" dur="500"/>
                                        <p:tgtEl>
                                          <p:spTgt spid="77926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79266">
                                            <p:txEl>
                                              <p:pRg st="2" end="2"/>
                                            </p:txEl>
                                          </p:spTgt>
                                        </p:tgtEl>
                                        <p:attrNameLst>
                                          <p:attrName>style.visibility</p:attrName>
                                        </p:attrNameLst>
                                      </p:cBhvr>
                                      <p:to>
                                        <p:strVal val="visible"/>
                                      </p:to>
                                    </p:set>
                                    <p:animEffect transition="in" filter="dissolve">
                                      <p:cBhvr>
                                        <p:cTn id="13" dur="500"/>
                                        <p:tgtEl>
                                          <p:spTgt spid="77926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79266">
                                            <p:txEl>
                                              <p:pRg st="3" end="3"/>
                                            </p:txEl>
                                          </p:spTgt>
                                        </p:tgtEl>
                                        <p:attrNameLst>
                                          <p:attrName>style.visibility</p:attrName>
                                        </p:attrNameLst>
                                      </p:cBhvr>
                                      <p:to>
                                        <p:strVal val="visible"/>
                                      </p:to>
                                    </p:set>
                                    <p:animEffect transition="in" filter="dissolve">
                                      <p:cBhvr>
                                        <p:cTn id="16" dur="500"/>
                                        <p:tgtEl>
                                          <p:spTgt spid="77926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79266">
                                            <p:txEl>
                                              <p:pRg st="4" end="4"/>
                                            </p:txEl>
                                          </p:spTgt>
                                        </p:tgtEl>
                                        <p:attrNameLst>
                                          <p:attrName>style.visibility</p:attrName>
                                        </p:attrNameLst>
                                      </p:cBhvr>
                                      <p:to>
                                        <p:strVal val="visible"/>
                                      </p:to>
                                    </p:set>
                                    <p:animEffect transition="in" filter="dissolve">
                                      <p:cBhvr>
                                        <p:cTn id="19" dur="500"/>
                                        <p:tgtEl>
                                          <p:spTgt spid="779266">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79266">
                                            <p:txEl>
                                              <p:pRg st="5" end="5"/>
                                            </p:txEl>
                                          </p:spTgt>
                                        </p:tgtEl>
                                        <p:attrNameLst>
                                          <p:attrName>style.visibility</p:attrName>
                                        </p:attrNameLst>
                                      </p:cBhvr>
                                      <p:to>
                                        <p:strVal val="visible"/>
                                      </p:to>
                                    </p:set>
                                    <p:animEffect transition="in" filter="dissolve">
                                      <p:cBhvr>
                                        <p:cTn id="22" dur="500"/>
                                        <p:tgtEl>
                                          <p:spTgt spid="779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 binary search, with every step, the search area is reduced to half.</a:t>
            </a:r>
          </a:p>
          <a:p>
            <a:pPr>
              <a:spcBef>
                <a:spcPct val="20000"/>
              </a:spcBef>
              <a:buFontTx/>
              <a:buBlip>
                <a:blip r:embed="rId3"/>
              </a:buBlip>
            </a:pPr>
            <a:r>
              <a:rPr lang="en-IN" altLang="en-US" sz="2000">
                <a:solidFill>
                  <a:schemeClr val="accent2"/>
                </a:solidFill>
              </a:rPr>
              <a:t>In the best case scenario, the element to be search is found at the middlemost position of the list:</a:t>
            </a:r>
          </a:p>
          <a:p>
            <a:pPr lvl="1">
              <a:spcBef>
                <a:spcPct val="20000"/>
              </a:spcBef>
              <a:buFontTx/>
              <a:buBlip>
                <a:blip r:embed="rId4"/>
              </a:buBlip>
            </a:pPr>
            <a:r>
              <a:rPr lang="en-IN" altLang="en-US">
                <a:solidFill>
                  <a:schemeClr val="accent2"/>
                </a:solidFill>
              </a:rPr>
              <a:t>The number of comparisons in this case is 1.</a:t>
            </a:r>
          </a:p>
          <a:p>
            <a:pPr>
              <a:spcBef>
                <a:spcPct val="20000"/>
              </a:spcBef>
              <a:buFontTx/>
              <a:buBlip>
                <a:blip r:embed="rId3"/>
              </a:buBlip>
            </a:pPr>
            <a:r>
              <a:rPr lang="en-IN" altLang="en-US" sz="2000">
                <a:solidFill>
                  <a:schemeClr val="accent2"/>
                </a:solidFill>
              </a:rPr>
              <a:t>In the worst case scenario, the element is not found in the list: </a:t>
            </a:r>
          </a:p>
          <a:p>
            <a:pPr lvl="1">
              <a:spcBef>
                <a:spcPct val="20000"/>
              </a:spcBef>
              <a:buFontTx/>
              <a:buBlip>
                <a:blip r:embed="rId4"/>
              </a:buBlip>
            </a:pPr>
            <a:r>
              <a:rPr lang="en-IN" altLang="en-US">
                <a:solidFill>
                  <a:schemeClr val="accent2"/>
                </a:solidFill>
              </a:rPr>
              <a:t>After the first bisection, the search space is reduced to n/2 elements, where n is the number of elements in the original list.</a:t>
            </a:r>
          </a:p>
          <a:p>
            <a:pPr lvl="1">
              <a:spcBef>
                <a:spcPct val="20000"/>
              </a:spcBef>
              <a:buFontTx/>
              <a:buBlip>
                <a:blip r:embed="rId4"/>
              </a:buBlip>
            </a:pPr>
            <a:r>
              <a:rPr lang="en-IN" altLang="en-US">
                <a:solidFill>
                  <a:schemeClr val="accent2"/>
                </a:solidFill>
              </a:rPr>
              <a:t>After the second bisection, the search space is reduced to n/4 elements, that is, n/2</a:t>
            </a:r>
            <a:r>
              <a:rPr lang="en-IN" altLang="en-US" baseline="60000">
                <a:solidFill>
                  <a:schemeClr val="accent2"/>
                </a:solidFill>
              </a:rPr>
              <a:t>2</a:t>
            </a:r>
            <a:r>
              <a:rPr lang="en-IN" altLang="en-US" baseline="30000">
                <a:solidFill>
                  <a:schemeClr val="accent2"/>
                </a:solidFill>
              </a:rPr>
              <a:t> </a:t>
            </a:r>
            <a:r>
              <a:rPr lang="en-IN" altLang="en-US">
                <a:solidFill>
                  <a:schemeClr val="accent2"/>
                </a:solidFill>
              </a:rPr>
              <a:t>elements.</a:t>
            </a:r>
          </a:p>
          <a:p>
            <a:pPr lvl="1">
              <a:spcBef>
                <a:spcPct val="20000"/>
              </a:spcBef>
              <a:buFontTx/>
              <a:buBlip>
                <a:blip r:embed="rId4"/>
              </a:buBlip>
            </a:pPr>
            <a:r>
              <a:rPr lang="en-IN" altLang="en-US">
                <a:solidFill>
                  <a:schemeClr val="accent2"/>
                </a:solidFill>
              </a:rPr>
              <a:t>After i</a:t>
            </a:r>
            <a:r>
              <a:rPr lang="en-IN" altLang="en-US" baseline="60000">
                <a:solidFill>
                  <a:schemeClr val="accent2"/>
                </a:solidFill>
              </a:rPr>
              <a:t>th</a:t>
            </a:r>
            <a:r>
              <a:rPr lang="en-IN" altLang="en-US">
                <a:solidFill>
                  <a:schemeClr val="accent2"/>
                </a:solidFill>
              </a:rPr>
              <a:t> bisections, the number of comparisons would be n/2</a:t>
            </a:r>
            <a:r>
              <a:rPr lang="en-IN" altLang="en-US" baseline="60000">
                <a:solidFill>
                  <a:schemeClr val="accent2"/>
                </a:solidFill>
              </a:rPr>
              <a:t>i</a:t>
            </a:r>
            <a:r>
              <a:rPr lang="en-IN" altLang="en-US" baseline="30000">
                <a:solidFill>
                  <a:schemeClr val="accent2"/>
                </a:solidFill>
              </a:rPr>
              <a:t> </a:t>
            </a:r>
            <a:r>
              <a:rPr lang="en-IN" altLang="en-US">
                <a:solidFill>
                  <a:schemeClr val="accent2"/>
                </a:solidFill>
              </a:rPr>
              <a:t>elements.</a:t>
            </a:r>
            <a:endParaRPr lang="en-US" altLang="en-US">
              <a:solidFill>
                <a:schemeClr val="accent2"/>
              </a:solidFill>
            </a:endParaRPr>
          </a:p>
        </p:txBody>
      </p:sp>
      <p:sp>
        <p:nvSpPr>
          <p:cNvPr id="781315"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Determining the Efficiency of Binary Search</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81314"/>
                                        </p:tgtEl>
                                        <p:attrNameLst>
                                          <p:attrName>style.visibility</p:attrName>
                                        </p:attrNameLst>
                                      </p:cBhvr>
                                      <p:to>
                                        <p:strVal val="visible"/>
                                      </p:to>
                                    </p:set>
                                    <p:animEffect transition="in" filter="dissolve">
                                      <p:cBhvr>
                                        <p:cTn id="7" dur="500"/>
                                        <p:tgtEl>
                                          <p:spTgt spid="78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In ___________ search algorithm, you begin at one end of the list and scan the list until the desired item is found or the end of the list is reached.</a:t>
            </a:r>
            <a:endParaRPr lang="en-IN" altLang="en-US" sz="2000">
              <a:solidFill>
                <a:schemeClr val="accent2"/>
              </a:solidFill>
            </a:endParaRPr>
          </a:p>
        </p:txBody>
      </p:sp>
      <p:sp>
        <p:nvSpPr>
          <p:cNvPr id="783363"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83365"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linear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3365"/>
                                        </p:tgtEl>
                                        <p:attrNameLst>
                                          <p:attrName>style.visibility</p:attrName>
                                        </p:attrNameLst>
                                      </p:cBhvr>
                                      <p:to>
                                        <p:strVal val="visible"/>
                                      </p:to>
                                    </p:set>
                                    <p:animEffect transition="in" filter="dissolve">
                                      <p:cBhvr>
                                        <p:cTn id="7" dur="500"/>
                                        <p:tgtEl>
                                          <p:spTgt spid="78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ChangeArrowheads="1"/>
          </p:cNvSpPr>
          <p:nvPr/>
        </p:nvSpPr>
        <p:spPr bwMode="auto">
          <a:xfrm>
            <a:off x="1525588" y="1598613"/>
            <a:ext cx="7315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a:solidFill>
                  <a:schemeClr val="accent2"/>
                </a:solidFill>
              </a:rPr>
              <a:t>To implement __________ search algorithm, the list should be sorted.</a:t>
            </a:r>
            <a:endParaRPr lang="en-IN" altLang="en-US" sz="2000">
              <a:solidFill>
                <a:schemeClr val="accent2"/>
              </a:solidFill>
            </a:endParaRPr>
          </a:p>
        </p:txBody>
      </p:sp>
      <p:sp>
        <p:nvSpPr>
          <p:cNvPr id="785411"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Just a minute</a:t>
            </a:r>
            <a:endParaRPr lang="en-US" altLang="en-US" sz="2000" b="1">
              <a:solidFill>
                <a:schemeClr val="bg1"/>
              </a:solidFill>
              <a:latin typeface="Tahoma" panose="020B0604030504040204" pitchFamily="34" charset="0"/>
            </a:endParaRPr>
          </a:p>
        </p:txBody>
      </p:sp>
      <p:sp>
        <p:nvSpPr>
          <p:cNvPr id="785413"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36600" indent="-27940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Answer:</a:t>
            </a:r>
          </a:p>
          <a:p>
            <a:pPr lvl="1">
              <a:spcBef>
                <a:spcPct val="20000"/>
              </a:spcBef>
              <a:buFontTx/>
              <a:buBlip>
                <a:blip r:embed="rId4"/>
              </a:buBlip>
            </a:pPr>
            <a:r>
              <a:rPr lang="en-US" altLang="en-US">
                <a:solidFill>
                  <a:schemeClr val="accent2"/>
                </a:solidFill>
              </a:rPr>
              <a:t>binary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5413"/>
                                        </p:tgtEl>
                                        <p:attrNameLst>
                                          <p:attrName>style.visibility</p:attrName>
                                        </p:attrNameLst>
                                      </p:cBhvr>
                                      <p:to>
                                        <p:strVal val="visible"/>
                                      </p:to>
                                    </p:set>
                                    <p:animEffect transition="in" filter="dissolve">
                                      <p:cBhvr>
                                        <p:cTn id="7" dur="500"/>
                                        <p:tgtEl>
                                          <p:spTgt spid="78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ChangeArrowheads="1"/>
          </p:cNvSpPr>
          <p:nvPr/>
        </p:nvSpPr>
        <p:spPr bwMode="auto">
          <a:xfrm>
            <a:off x="1525588" y="1598613"/>
            <a:ext cx="731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Problem Statement:</a:t>
            </a:r>
          </a:p>
          <a:p>
            <a:pPr lvl="1">
              <a:spcBef>
                <a:spcPct val="20000"/>
              </a:spcBef>
              <a:buFontTx/>
              <a:buBlip>
                <a:blip r:embed="rId4"/>
              </a:buBlip>
            </a:pPr>
            <a:r>
              <a:rPr lang="en-US" altLang="en-US">
                <a:solidFill>
                  <a:schemeClr val="accent2"/>
                </a:solidFill>
              </a:rPr>
              <a:t>Write a program to search a number in an array that contains a maximum of 20 elements by using binary search. Assume that the array elements are entered in ascending order. If the number to be searched is present at more than one location in the array, the search should stop when one match is found. The program should also display the total number of comparisons made.</a:t>
            </a:r>
            <a:endParaRPr lang="en-IN" altLang="en-US">
              <a:solidFill>
                <a:schemeClr val="accent2"/>
              </a:solidFill>
            </a:endParaRPr>
          </a:p>
        </p:txBody>
      </p:sp>
      <p:sp>
        <p:nvSpPr>
          <p:cNvPr id="787459" name="Text Box 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IN" altLang="en-US" sz="2000" b="1">
                <a:solidFill>
                  <a:schemeClr val="bg1"/>
                </a:solidFill>
                <a:latin typeface="Tahoma" panose="020B0604030504040204" pitchFamily="34" charset="0"/>
              </a:rPr>
              <a:t>Activity: Performing Binary Search</a:t>
            </a:r>
            <a:endParaRPr lang="en-US" altLang="en-US" sz="2000" b="1">
              <a:solidFill>
                <a:schemeClr val="bg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87458">
                                            <p:txEl>
                                              <p:pRg st="0" end="0"/>
                                            </p:txEl>
                                          </p:spTgt>
                                        </p:tgtEl>
                                        <p:attrNameLst>
                                          <p:attrName>style.visibility</p:attrName>
                                        </p:attrNameLst>
                                      </p:cBhvr>
                                      <p:to>
                                        <p:strVal val="visible"/>
                                      </p:to>
                                    </p:set>
                                    <p:animEffect transition="in" filter="dissolve">
                                      <p:cBhvr>
                                        <p:cTn id="7" dur="500"/>
                                        <p:tgtEl>
                                          <p:spTgt spid="787458">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87458">
                                            <p:txEl>
                                              <p:pRg st="1" end="1"/>
                                            </p:txEl>
                                          </p:spTgt>
                                        </p:tgtEl>
                                        <p:attrNameLst>
                                          <p:attrName>style.visibility</p:attrName>
                                        </p:attrNameLst>
                                      </p:cBhvr>
                                      <p:to>
                                        <p:strVal val="visible"/>
                                      </p:to>
                                    </p:set>
                                    <p:animEffect transition="in" filter="dissolve">
                                      <p:cBhvr>
                                        <p:cTn id="10" dur="500"/>
                                        <p:tgtEl>
                                          <p:spTgt spid="7874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left end of the list (at index 1).</a:t>
            </a:r>
          </a:p>
          <a:p>
            <a:pPr>
              <a:spcBef>
                <a:spcPct val="20000"/>
              </a:spcBef>
              <a:buFontTx/>
              <a:buBlip>
                <a:blip r:embed="rId3"/>
              </a:buBlip>
            </a:pPr>
            <a:r>
              <a:rPr lang="en-IN" altLang="en-US" sz="2000">
                <a:solidFill>
                  <a:schemeClr val="accent2"/>
                </a:solidFill>
              </a:rPr>
              <a:t>Move in the left to right direction.</a:t>
            </a:r>
          </a:p>
          <a:p>
            <a:pPr>
              <a:spcBef>
                <a:spcPct val="20000"/>
              </a:spcBef>
              <a:buFontTx/>
              <a:buBlip>
                <a:blip r:embed="rId3"/>
              </a:buBlip>
            </a:pPr>
            <a:r>
              <a:rPr lang="en-IN" altLang="en-US" sz="2000">
                <a:solidFill>
                  <a:schemeClr val="accent2"/>
                </a:solidFill>
              </a:rPr>
              <a:t>Search for the first element that is greater than the pivot value. </a:t>
            </a:r>
            <a:endParaRPr lang="en-US" altLang="en-US" sz="2000">
              <a:solidFill>
                <a:schemeClr val="accent2"/>
              </a:solidFill>
            </a:endParaRPr>
          </a:p>
        </p:txBody>
      </p:sp>
      <p:sp>
        <p:nvSpPr>
          <p:cNvPr id="611333"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334" name="Text Box 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1335"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1336"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1337"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1338"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1339"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1340"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41"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42"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43"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44"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1345"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1346"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1347"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1348"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1349"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50"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51"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1352"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1353"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54"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1355"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1356"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1357"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1358"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59"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1360" name="Line 32"/>
          <p:cNvSpPr>
            <a:spLocks noChangeShapeType="1"/>
          </p:cNvSpPr>
          <p:nvPr/>
        </p:nvSpPr>
        <p:spPr bwMode="auto">
          <a:xfrm>
            <a:off x="2895600" y="3443288"/>
            <a:ext cx="21336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61" name="Text Box 33"/>
          <p:cNvSpPr txBox="1">
            <a:spLocks noChangeArrowheads="1"/>
          </p:cNvSpPr>
          <p:nvPr/>
        </p:nvSpPr>
        <p:spPr bwMode="auto">
          <a:xfrm>
            <a:off x="3130550" y="301942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Greater element</a:t>
            </a:r>
          </a:p>
        </p:txBody>
      </p:sp>
      <p:sp>
        <p:nvSpPr>
          <p:cNvPr id="611362" name="Line 34"/>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1363" name="Text Box 35"/>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1365" name="Text Box 37"/>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1330">
                                            <p:txEl>
                                              <p:pRg st="0" end="0"/>
                                            </p:txEl>
                                          </p:spTgt>
                                        </p:tgtEl>
                                        <p:attrNameLst>
                                          <p:attrName>style.visibility</p:attrName>
                                        </p:attrNameLst>
                                      </p:cBhvr>
                                      <p:to>
                                        <p:strVal val="visible"/>
                                      </p:to>
                                    </p:set>
                                    <p:animEffect transition="in" filter="dissolve">
                                      <p:cBhvr>
                                        <p:cTn id="7" dur="500"/>
                                        <p:tgtEl>
                                          <p:spTgt spid="61133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11330">
                                            <p:txEl>
                                              <p:pRg st="1" end="1"/>
                                            </p:txEl>
                                          </p:spTgt>
                                        </p:tgtEl>
                                        <p:attrNameLst>
                                          <p:attrName>style.visibility</p:attrName>
                                        </p:attrNameLst>
                                      </p:cBhvr>
                                      <p:to>
                                        <p:strVal val="visible"/>
                                      </p:to>
                                    </p:set>
                                    <p:animEffect transition="in" filter="dissolve">
                                      <p:cBhvr>
                                        <p:cTn id="10" dur="500"/>
                                        <p:tgtEl>
                                          <p:spTgt spid="61133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11330">
                                            <p:txEl>
                                              <p:pRg st="2" end="2"/>
                                            </p:txEl>
                                          </p:spTgt>
                                        </p:tgtEl>
                                        <p:attrNameLst>
                                          <p:attrName>style.visibility</p:attrName>
                                        </p:attrNameLst>
                                      </p:cBhvr>
                                      <p:to>
                                        <p:strVal val="visible"/>
                                      </p:to>
                                    </p:set>
                                    <p:animEffect transition="in" filter="dissolve">
                                      <p:cBhvr>
                                        <p:cTn id="13" dur="500"/>
                                        <p:tgtEl>
                                          <p:spTgt spid="611330">
                                            <p:txEl>
                                              <p:pRg st="2" end="2"/>
                                            </p:txEl>
                                          </p:spTgt>
                                        </p:tgtEl>
                                      </p:cBhvr>
                                    </p:animEffect>
                                  </p:childTnLst>
                                </p:cTn>
                              </p:par>
                              <p:par>
                                <p:cTn id="14" presetID="34" presetClass="entr" presetSubtype="0" fill="hold" nodeType="withEffect">
                                  <p:stCondLst>
                                    <p:cond delay="0"/>
                                  </p:stCondLst>
                                  <p:childTnLst>
                                    <p:set>
                                      <p:cBhvr>
                                        <p:cTn id="15" dur="1" fill="hold">
                                          <p:stCondLst>
                                            <p:cond delay="0"/>
                                          </p:stCondLst>
                                        </p:cTn>
                                        <p:tgtEl>
                                          <p:spTgt spid="611360"/>
                                        </p:tgtEl>
                                        <p:attrNameLst>
                                          <p:attrName>style.visibility</p:attrName>
                                        </p:attrNameLst>
                                      </p:cBhvr>
                                      <p:to>
                                        <p:strVal val="visible"/>
                                      </p:to>
                                    </p:set>
                                    <p:anim from="(-#ppt_w/2)" to="(#ppt_x)" calcmode="lin" valueType="num">
                                      <p:cBhvr>
                                        <p:cTn id="16" dur="600" fill="hold">
                                          <p:stCondLst>
                                            <p:cond delay="0"/>
                                          </p:stCondLst>
                                        </p:cTn>
                                        <p:tgtEl>
                                          <p:spTgt spid="611360"/>
                                        </p:tgtEl>
                                        <p:attrNameLst>
                                          <p:attrName>ppt_x</p:attrName>
                                        </p:attrNameLst>
                                      </p:cBhvr>
                                    </p:anim>
                                    <p:anim from="0" to="-1.0" calcmode="lin" valueType="num">
                                      <p:cBhvr>
                                        <p:cTn id="17" dur="200" decel="50000" autoRev="1" fill="hold">
                                          <p:stCondLst>
                                            <p:cond delay="600"/>
                                          </p:stCondLst>
                                        </p:cTn>
                                        <p:tgtEl>
                                          <p:spTgt spid="611360"/>
                                        </p:tgtEl>
                                        <p:attrNameLst>
                                          <p:attrName>xshear</p:attrName>
                                        </p:attrNameLst>
                                      </p:cBhvr>
                                    </p:anim>
                                    <p:animScale>
                                      <p:cBhvr>
                                        <p:cTn id="18" dur="200" decel="100000" autoRev="1" fill="hold">
                                          <p:stCondLst>
                                            <p:cond delay="600"/>
                                          </p:stCondLst>
                                        </p:cTn>
                                        <p:tgtEl>
                                          <p:spTgt spid="611360"/>
                                        </p:tgtEl>
                                      </p:cBhvr>
                                      <p:from x="100000" y="100000"/>
                                      <p:to x="80000" y="100000"/>
                                    </p:animScale>
                                    <p:anim by="(#ppt_h/3+#ppt_w*0.1)" calcmode="lin" valueType="num">
                                      <p:cBhvr additive="sum">
                                        <p:cTn id="19" dur="200" decel="100000" autoRev="1" fill="hold">
                                          <p:stCondLst>
                                            <p:cond delay="600"/>
                                          </p:stCondLst>
                                        </p:cTn>
                                        <p:tgtEl>
                                          <p:spTgt spid="611360"/>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611361"/>
                                        </p:tgtEl>
                                        <p:attrNameLst>
                                          <p:attrName>style.visibility</p:attrName>
                                        </p:attrNameLst>
                                      </p:cBhvr>
                                      <p:to>
                                        <p:strVal val="visible"/>
                                      </p:to>
                                    </p:set>
                                    <p:anim from="(-#ppt_w/2)" to="(#ppt_x)" calcmode="lin" valueType="num">
                                      <p:cBhvr>
                                        <p:cTn id="22" dur="600" fill="hold">
                                          <p:stCondLst>
                                            <p:cond delay="0"/>
                                          </p:stCondLst>
                                        </p:cTn>
                                        <p:tgtEl>
                                          <p:spTgt spid="611361"/>
                                        </p:tgtEl>
                                        <p:attrNameLst>
                                          <p:attrName>ppt_x</p:attrName>
                                        </p:attrNameLst>
                                      </p:cBhvr>
                                    </p:anim>
                                    <p:anim from="0" to="-1.0" calcmode="lin" valueType="num">
                                      <p:cBhvr>
                                        <p:cTn id="23" dur="200" decel="50000" autoRev="1" fill="hold">
                                          <p:stCondLst>
                                            <p:cond delay="600"/>
                                          </p:stCondLst>
                                        </p:cTn>
                                        <p:tgtEl>
                                          <p:spTgt spid="611361"/>
                                        </p:tgtEl>
                                        <p:attrNameLst>
                                          <p:attrName>xshear</p:attrName>
                                        </p:attrNameLst>
                                      </p:cBhvr>
                                    </p:anim>
                                    <p:animScale>
                                      <p:cBhvr>
                                        <p:cTn id="24" dur="200" decel="100000" autoRev="1" fill="hold">
                                          <p:stCondLst>
                                            <p:cond delay="600"/>
                                          </p:stCondLst>
                                        </p:cTn>
                                        <p:tgtEl>
                                          <p:spTgt spid="611361"/>
                                        </p:tgtEl>
                                      </p:cBhvr>
                                      <p:from x="100000" y="100000"/>
                                      <p:to x="80000" y="100000"/>
                                    </p:animScale>
                                    <p:anim by="(#ppt_h/3+#ppt_w*0.1)" calcmode="lin" valueType="num">
                                      <p:cBhvr additive="sum">
                                        <p:cTn id="25" dur="200" decel="100000" autoRev="1" fill="hold">
                                          <p:stCondLst>
                                            <p:cond delay="600"/>
                                          </p:stCondLst>
                                        </p:cTn>
                                        <p:tgtEl>
                                          <p:spTgt spid="611361"/>
                                        </p:tgtEl>
                                        <p:attrNameLst>
                                          <p:attrName>ppt_x</p:attrName>
                                        </p:attrNameLst>
                                      </p:cBhvr>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11363"/>
                                        </p:tgtEl>
                                        <p:attrNameLst>
                                          <p:attrName>style.visibility</p:attrName>
                                        </p:attrNameLst>
                                      </p:cBhvr>
                                      <p:to>
                                        <p:strVal val="visible"/>
                                      </p:to>
                                    </p:set>
                                    <p:animEffect transition="in" filter="dissolve">
                                      <p:cBhvr>
                                        <p:cTn id="30" dur="500"/>
                                        <p:tgtEl>
                                          <p:spTgt spid="611363"/>
                                        </p:tgtEl>
                                      </p:cBhvr>
                                    </p:animEffect>
                                  </p:childTnLst>
                                </p:cTn>
                              </p:par>
                              <p:par>
                                <p:cTn id="31" presetID="9" presetClass="entr" presetSubtype="0" fill="hold" nodeType="withEffect">
                                  <p:stCondLst>
                                    <p:cond delay="0"/>
                                  </p:stCondLst>
                                  <p:childTnLst>
                                    <p:set>
                                      <p:cBhvr>
                                        <p:cTn id="32" dur="1" fill="hold">
                                          <p:stCondLst>
                                            <p:cond delay="0"/>
                                          </p:stCondLst>
                                        </p:cTn>
                                        <p:tgtEl>
                                          <p:spTgt spid="611362"/>
                                        </p:tgtEl>
                                        <p:attrNameLst>
                                          <p:attrName>style.visibility</p:attrName>
                                        </p:attrNameLst>
                                      </p:cBhvr>
                                      <p:to>
                                        <p:strVal val="visible"/>
                                      </p:to>
                                    </p:set>
                                    <p:animEffect transition="in" filter="dissolve">
                                      <p:cBhvr>
                                        <p:cTn id="33" dur="500"/>
                                        <p:tgtEl>
                                          <p:spTgt spid="611362"/>
                                        </p:tgtEl>
                                      </p:cBhvr>
                                    </p:animEffect>
                                  </p:childTnLst>
                                </p:cTn>
                              </p:par>
                              <p:par>
                                <p:cTn id="34" presetID="9" presetClass="exit" presetSubtype="0" fill="hold" nodeType="withEffect">
                                  <p:stCondLst>
                                    <p:cond delay="0"/>
                                  </p:stCondLst>
                                  <p:childTnLst>
                                    <p:animEffect transition="out" filter="dissolve">
                                      <p:cBhvr>
                                        <p:cTn id="35" dur="500"/>
                                        <p:tgtEl>
                                          <p:spTgt spid="611330">
                                            <p:txEl>
                                              <p:pRg st="0" end="0"/>
                                            </p:txEl>
                                          </p:spTgt>
                                        </p:tgtEl>
                                      </p:cBhvr>
                                    </p:animEffect>
                                    <p:set>
                                      <p:cBhvr>
                                        <p:cTn id="36" dur="1" fill="hold">
                                          <p:stCondLst>
                                            <p:cond delay="499"/>
                                          </p:stCondLst>
                                        </p:cTn>
                                        <p:tgtEl>
                                          <p:spTgt spid="611330">
                                            <p:txEl>
                                              <p:pRg st="0" end="0"/>
                                            </p:txEl>
                                          </p:spTgt>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611330">
                                            <p:txEl>
                                              <p:pRg st="1" end="1"/>
                                            </p:txEl>
                                          </p:spTgt>
                                        </p:tgtEl>
                                      </p:cBhvr>
                                    </p:animEffect>
                                    <p:set>
                                      <p:cBhvr>
                                        <p:cTn id="39" dur="1" fill="hold">
                                          <p:stCondLst>
                                            <p:cond delay="499"/>
                                          </p:stCondLst>
                                        </p:cTn>
                                        <p:tgtEl>
                                          <p:spTgt spid="611330">
                                            <p:txEl>
                                              <p:pRg st="1" end="1"/>
                                            </p:txEl>
                                          </p:spTgt>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611330">
                                            <p:txEl>
                                              <p:pRg st="2" end="2"/>
                                            </p:txEl>
                                          </p:spTgt>
                                        </p:tgtEl>
                                      </p:cBhvr>
                                    </p:animEffect>
                                    <p:set>
                                      <p:cBhvr>
                                        <p:cTn id="42" dur="1" fill="hold">
                                          <p:stCondLst>
                                            <p:cond delay="499"/>
                                          </p:stCondLst>
                                        </p:cTn>
                                        <p:tgtEl>
                                          <p:spTgt spid="611330">
                                            <p:txEl>
                                              <p:pRg st="2" end="2"/>
                                            </p:txEl>
                                          </p:spTgt>
                                        </p:tgtEl>
                                        <p:attrNameLst>
                                          <p:attrName>style.visibility</p:attrName>
                                        </p:attrNameLst>
                                      </p:cBhvr>
                                      <p:to>
                                        <p:strVal val="hidden"/>
                                      </p:to>
                                    </p:set>
                                  </p:childTnLst>
                                </p:cTn>
                              </p:par>
                              <p:par>
                                <p:cTn id="43" presetID="9" presetClass="exit" presetSubtype="0" fill="hold" grpId="1" nodeType="withEffect">
                                  <p:stCondLst>
                                    <p:cond delay="0"/>
                                  </p:stCondLst>
                                  <p:childTnLst>
                                    <p:animEffect transition="out" filter="dissolve">
                                      <p:cBhvr>
                                        <p:cTn id="44" dur="500"/>
                                        <p:tgtEl>
                                          <p:spTgt spid="611361"/>
                                        </p:tgtEl>
                                      </p:cBhvr>
                                    </p:animEffect>
                                    <p:set>
                                      <p:cBhvr>
                                        <p:cTn id="45" dur="1" fill="hold">
                                          <p:stCondLst>
                                            <p:cond delay="499"/>
                                          </p:stCondLst>
                                        </p:cTn>
                                        <p:tgtEl>
                                          <p:spTgt spid="611361"/>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611360"/>
                                        </p:tgtEl>
                                      </p:cBhvr>
                                    </p:animEffect>
                                    <p:set>
                                      <p:cBhvr>
                                        <p:cTn id="48" dur="1" fill="hold">
                                          <p:stCondLst>
                                            <p:cond delay="499"/>
                                          </p:stCondLst>
                                        </p:cTn>
                                        <p:tgtEl>
                                          <p:spTgt spid="6113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61" grpId="0"/>
      <p:bldP spid="611361" grpId="1"/>
      <p:bldP spid="61136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0"/>
              </a:spcBef>
              <a:defRPr>
                <a:solidFill>
                  <a:schemeClr val="tx1"/>
                </a:solidFill>
                <a:latin typeface="Arial" panose="020B0604020202020204" pitchFamily="34" charset="0"/>
              </a:defRPr>
            </a:lvl1pPr>
            <a:lvl2pPr marL="828675" indent="-371475">
              <a:spcBef>
                <a:spcPct val="0"/>
              </a:spcBef>
              <a:defRPr>
                <a:solidFill>
                  <a:schemeClr val="tx1"/>
                </a:solidFill>
                <a:latin typeface="Arial" panose="020B0604020202020204" pitchFamily="34" charset="0"/>
              </a:defRPr>
            </a:lvl2pPr>
            <a:lvl3pPr marL="1285875" indent="-371475">
              <a:spcBef>
                <a:spcPct val="0"/>
              </a:spcBef>
              <a:defRPr>
                <a:solidFill>
                  <a:schemeClr val="tx1"/>
                </a:solidFill>
                <a:latin typeface="Arial" panose="020B0604020202020204" pitchFamily="34" charset="0"/>
              </a:defRPr>
            </a:lvl3pPr>
            <a:lvl4pPr marL="1743075" indent="-371475">
              <a:spcBef>
                <a:spcPct val="0"/>
              </a:spcBef>
              <a:defRPr>
                <a:solidFill>
                  <a:schemeClr val="tx1"/>
                </a:solidFill>
                <a:latin typeface="Arial" panose="020B0604020202020204" pitchFamily="34" charset="0"/>
              </a:defRPr>
            </a:lvl4pPr>
            <a:lvl5pPr marL="2200275" indent="-371475">
              <a:spcBef>
                <a:spcPct val="0"/>
              </a:spcBef>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 this session, you learned that:</a:t>
            </a:r>
          </a:p>
          <a:p>
            <a:pPr lvl="1">
              <a:spcBef>
                <a:spcPct val="20000"/>
              </a:spcBef>
              <a:buFontTx/>
              <a:buBlip>
                <a:blip r:embed="rId4"/>
              </a:buBlip>
            </a:pPr>
            <a:r>
              <a:rPr lang="en-US" altLang="en-US">
                <a:solidFill>
                  <a:schemeClr val="accent2"/>
                </a:solidFill>
              </a:rPr>
              <a:t>Quick sort and merge sort algorithms are based on the divide and conquer technique.</a:t>
            </a:r>
          </a:p>
          <a:p>
            <a:pPr lvl="1">
              <a:spcBef>
                <a:spcPct val="20000"/>
              </a:spcBef>
              <a:buFontTx/>
              <a:buBlip>
                <a:blip r:embed="rId4"/>
              </a:buBlip>
            </a:pPr>
            <a:r>
              <a:rPr lang="en-US" altLang="en-US">
                <a:solidFill>
                  <a:schemeClr val="accent2"/>
                </a:solidFill>
              </a:rPr>
              <a:t>To sort a list of items by using the quick sort algorithm, you need to:</a:t>
            </a:r>
          </a:p>
          <a:p>
            <a:pPr lvl="2">
              <a:spcBef>
                <a:spcPct val="20000"/>
              </a:spcBef>
              <a:buFontTx/>
              <a:buBlip>
                <a:blip r:embed="rId4"/>
              </a:buBlip>
            </a:pPr>
            <a:r>
              <a:rPr lang="en-US" altLang="en-US" sz="1600">
                <a:solidFill>
                  <a:schemeClr val="accent2"/>
                </a:solidFill>
              </a:rPr>
              <a:t>Select a pivot value.</a:t>
            </a:r>
          </a:p>
          <a:p>
            <a:pPr lvl="2">
              <a:spcBef>
                <a:spcPct val="20000"/>
              </a:spcBef>
              <a:buFontTx/>
              <a:buBlip>
                <a:blip r:embed="rId4"/>
              </a:buBlip>
            </a:pPr>
            <a:r>
              <a:rPr lang="en-US" altLang="en-US" sz="1600">
                <a:solidFill>
                  <a:schemeClr val="accent2"/>
                </a:solidFill>
              </a:rPr>
              <a:t>Partition the list into two sublists such that one sublist contains all items less than the pivot, and the second sublist contains all items greater than the pivot.</a:t>
            </a:r>
          </a:p>
          <a:p>
            <a:pPr lvl="2">
              <a:spcBef>
                <a:spcPct val="20000"/>
              </a:spcBef>
              <a:buFontTx/>
              <a:buBlip>
                <a:blip r:embed="rId4"/>
              </a:buBlip>
            </a:pPr>
            <a:r>
              <a:rPr lang="en-US" altLang="en-US" sz="1600">
                <a:solidFill>
                  <a:schemeClr val="accent2"/>
                </a:solidFill>
              </a:rPr>
              <a:t>Place the pivot at its correct position between the two sublists.</a:t>
            </a:r>
          </a:p>
          <a:p>
            <a:pPr lvl="2">
              <a:spcBef>
                <a:spcPct val="20000"/>
              </a:spcBef>
              <a:buFontTx/>
              <a:buBlip>
                <a:blip r:embed="rId4"/>
              </a:buBlip>
            </a:pPr>
            <a:r>
              <a:rPr lang="en-US" altLang="en-US" sz="1600">
                <a:solidFill>
                  <a:schemeClr val="accent2"/>
                </a:solidFill>
              </a:rPr>
              <a:t>Sort the two sublists by using quick sort.</a:t>
            </a:r>
          </a:p>
        </p:txBody>
      </p:sp>
      <p:sp>
        <p:nvSpPr>
          <p:cNvPr id="740355" name="Text Box 3"/>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Summary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0"/>
              </a:spcBef>
              <a:defRPr>
                <a:solidFill>
                  <a:schemeClr val="tx1"/>
                </a:solidFill>
                <a:latin typeface="Arial" panose="020B0604020202020204" pitchFamily="34" charset="0"/>
              </a:defRPr>
            </a:lvl1pPr>
            <a:lvl2pPr marL="828675" indent="-371475">
              <a:spcBef>
                <a:spcPct val="0"/>
              </a:spcBef>
              <a:defRPr>
                <a:solidFill>
                  <a:schemeClr val="tx1"/>
                </a:solidFill>
                <a:latin typeface="Arial" panose="020B0604020202020204" pitchFamily="34" charset="0"/>
              </a:defRPr>
            </a:lvl2pPr>
            <a:lvl3pPr marL="1285875" indent="-371475">
              <a:spcBef>
                <a:spcPct val="0"/>
              </a:spcBef>
              <a:defRPr>
                <a:solidFill>
                  <a:schemeClr val="tx1"/>
                </a:solidFill>
                <a:latin typeface="Arial" panose="020B0604020202020204" pitchFamily="34" charset="0"/>
              </a:defRPr>
            </a:lvl3pPr>
            <a:lvl4pPr marL="1743075" indent="-371475">
              <a:spcBef>
                <a:spcPct val="0"/>
              </a:spcBef>
              <a:defRPr>
                <a:solidFill>
                  <a:schemeClr val="tx1"/>
                </a:solidFill>
                <a:latin typeface="Arial" panose="020B0604020202020204" pitchFamily="34" charset="0"/>
              </a:defRPr>
            </a:lvl4pPr>
            <a:lvl5pPr marL="2200275" indent="-371475">
              <a:spcBef>
                <a:spcPct val="0"/>
              </a:spcBef>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US" altLang="en-US">
                <a:solidFill>
                  <a:schemeClr val="accent2"/>
                </a:solidFill>
              </a:rPr>
              <a:t>The total time taken by the quick sort algorithm depends on the position of the pivot value and the initial ordering of elements.</a:t>
            </a:r>
          </a:p>
          <a:p>
            <a:pPr lvl="1">
              <a:spcBef>
                <a:spcPct val="20000"/>
              </a:spcBef>
              <a:buFontTx/>
              <a:buBlip>
                <a:blip r:embed="rId3"/>
              </a:buBlip>
            </a:pPr>
            <a:r>
              <a:rPr lang="en-US" altLang="en-US">
                <a:solidFill>
                  <a:schemeClr val="accent2"/>
                </a:solidFill>
              </a:rPr>
              <a:t>The worst case efficiency of the quick sort algorithm is O(n</a:t>
            </a:r>
            <a:r>
              <a:rPr lang="en-US" altLang="en-US" baseline="60000">
                <a:solidFill>
                  <a:schemeClr val="accent2"/>
                </a:solidFill>
              </a:rPr>
              <a:t>2</a:t>
            </a:r>
            <a:r>
              <a:rPr lang="en-US" altLang="en-US">
                <a:solidFill>
                  <a:schemeClr val="accent2"/>
                </a:solidFill>
              </a:rPr>
              <a:t>).</a:t>
            </a:r>
          </a:p>
          <a:p>
            <a:pPr lvl="1">
              <a:spcBef>
                <a:spcPct val="20000"/>
              </a:spcBef>
              <a:buFontTx/>
              <a:buBlip>
                <a:blip r:embed="rId3"/>
              </a:buBlip>
            </a:pPr>
            <a:r>
              <a:rPr lang="en-US" altLang="en-US">
                <a:solidFill>
                  <a:schemeClr val="accent2"/>
                </a:solidFill>
              </a:rPr>
              <a:t>The best case efficiency of the quick sort algorithm is O(n log n).</a:t>
            </a:r>
          </a:p>
          <a:p>
            <a:pPr lvl="1">
              <a:spcBef>
                <a:spcPct val="20000"/>
              </a:spcBef>
              <a:buFontTx/>
              <a:buBlip>
                <a:blip r:embed="rId3"/>
              </a:buBlip>
            </a:pPr>
            <a:r>
              <a:rPr lang="en-US" altLang="en-US">
                <a:solidFill>
                  <a:schemeClr val="accent2"/>
                </a:solidFill>
              </a:rPr>
              <a:t>To sort a list of items by using merge sort, you need to:</a:t>
            </a:r>
          </a:p>
          <a:p>
            <a:pPr lvl="2">
              <a:spcBef>
                <a:spcPct val="20000"/>
              </a:spcBef>
              <a:buFontTx/>
              <a:buBlip>
                <a:blip r:embed="rId3"/>
              </a:buBlip>
            </a:pPr>
            <a:r>
              <a:rPr lang="en-US" altLang="en-US" sz="1600">
                <a:solidFill>
                  <a:schemeClr val="accent2"/>
                </a:solidFill>
              </a:rPr>
              <a:t>Divide the list into two sublists.</a:t>
            </a:r>
          </a:p>
          <a:p>
            <a:pPr lvl="2">
              <a:spcBef>
                <a:spcPct val="20000"/>
              </a:spcBef>
              <a:buFontTx/>
              <a:buBlip>
                <a:blip r:embed="rId3"/>
              </a:buBlip>
            </a:pPr>
            <a:r>
              <a:rPr lang="en-US" altLang="en-US" sz="1600">
                <a:solidFill>
                  <a:schemeClr val="accent2"/>
                </a:solidFill>
              </a:rPr>
              <a:t>Sort each sublist by using merge sort.</a:t>
            </a:r>
          </a:p>
          <a:p>
            <a:pPr lvl="2">
              <a:spcBef>
                <a:spcPct val="20000"/>
              </a:spcBef>
              <a:buFontTx/>
              <a:buBlip>
                <a:blip r:embed="rId3"/>
              </a:buBlip>
            </a:pPr>
            <a:r>
              <a:rPr lang="en-US" altLang="en-US" sz="1600">
                <a:solidFill>
                  <a:schemeClr val="accent2"/>
                </a:solidFill>
              </a:rPr>
              <a:t>Merge the two sorted sublists.</a:t>
            </a:r>
          </a:p>
          <a:p>
            <a:pPr lvl="1">
              <a:spcBef>
                <a:spcPct val="20000"/>
              </a:spcBef>
              <a:buFontTx/>
              <a:buBlip>
                <a:blip r:embed="rId3"/>
              </a:buBlip>
            </a:pPr>
            <a:r>
              <a:rPr lang="en-US" altLang="en-US">
                <a:solidFill>
                  <a:schemeClr val="accent2"/>
                </a:solidFill>
              </a:rPr>
              <a:t>The merge sort algorithm has an efficiency of O(n log n).</a:t>
            </a:r>
            <a:endParaRPr lang="en-IN" altLang="en-US">
              <a:solidFill>
                <a:schemeClr val="accent2"/>
              </a:solidFill>
            </a:endParaRPr>
          </a:p>
        </p:txBody>
      </p:sp>
      <p:sp>
        <p:nvSpPr>
          <p:cNvPr id="789507" name="Text Box 3"/>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Summary (Contd.)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1475" indent="-371475">
              <a:spcBef>
                <a:spcPct val="0"/>
              </a:spcBef>
              <a:defRPr>
                <a:solidFill>
                  <a:schemeClr val="tx1"/>
                </a:solidFill>
                <a:latin typeface="Arial" panose="020B0604020202020204" pitchFamily="34" charset="0"/>
              </a:defRPr>
            </a:lvl1pPr>
            <a:lvl2pPr marL="828675" indent="-371475">
              <a:spcBef>
                <a:spcPct val="0"/>
              </a:spcBef>
              <a:defRPr>
                <a:solidFill>
                  <a:schemeClr val="tx1"/>
                </a:solidFill>
                <a:latin typeface="Arial" panose="020B0604020202020204" pitchFamily="34" charset="0"/>
              </a:defRPr>
            </a:lvl2pPr>
            <a:lvl3pPr marL="1285875" indent="-371475">
              <a:spcBef>
                <a:spcPct val="0"/>
              </a:spcBef>
              <a:defRPr>
                <a:solidFill>
                  <a:schemeClr val="tx1"/>
                </a:solidFill>
                <a:latin typeface="Arial" panose="020B0604020202020204" pitchFamily="34" charset="0"/>
              </a:defRPr>
            </a:lvl3pPr>
            <a:lvl4pPr marL="1743075" indent="-371475">
              <a:spcBef>
                <a:spcPct val="0"/>
              </a:spcBef>
              <a:defRPr>
                <a:solidFill>
                  <a:schemeClr val="tx1"/>
                </a:solidFill>
                <a:latin typeface="Arial" panose="020B0604020202020204" pitchFamily="34" charset="0"/>
              </a:defRPr>
            </a:lvl4pPr>
            <a:lvl5pPr marL="2200275" indent="-371475">
              <a:spcBef>
                <a:spcPct val="0"/>
              </a:spcBef>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a:solidFill>
                  <a:schemeClr val="accent2"/>
                </a:solidFill>
              </a:rPr>
              <a:t>The best case efficiency of linear search is O(1) and the worst case efficiency of linear search is O(n).</a:t>
            </a:r>
          </a:p>
          <a:p>
            <a:pPr lvl="1">
              <a:spcBef>
                <a:spcPct val="20000"/>
              </a:spcBef>
              <a:buFontTx/>
              <a:buBlip>
                <a:blip r:embed="rId3"/>
              </a:buBlip>
            </a:pPr>
            <a:r>
              <a:rPr lang="en-IN" altLang="en-US">
                <a:solidFill>
                  <a:schemeClr val="accent2"/>
                </a:solidFill>
              </a:rPr>
              <a:t>To apply binary search algorithm, you should ensure that the list to be searched is sorted.</a:t>
            </a:r>
          </a:p>
          <a:p>
            <a:pPr lvl="1">
              <a:spcBef>
                <a:spcPct val="20000"/>
              </a:spcBef>
              <a:buFontTx/>
              <a:buBlip>
                <a:blip r:embed="rId3"/>
              </a:buBlip>
            </a:pPr>
            <a:r>
              <a:rPr lang="en-US" altLang="en-US">
                <a:solidFill>
                  <a:schemeClr val="accent2"/>
                </a:solidFill>
              </a:rPr>
              <a:t>The best case efficiency of binary search is O(1) and the worst case efficiency of binary search is O(log n).</a:t>
            </a:r>
            <a:endParaRPr lang="en-IN" altLang="en-US">
              <a:solidFill>
                <a:schemeClr val="accent2"/>
              </a:solidFill>
            </a:endParaRPr>
          </a:p>
          <a:p>
            <a:pPr lvl="1">
              <a:spcBef>
                <a:spcPct val="20000"/>
              </a:spcBef>
              <a:buFontTx/>
              <a:buBlip>
                <a:blip r:embed="rId3"/>
              </a:buBlip>
            </a:pPr>
            <a:endParaRPr lang="en-IN" altLang="en-US">
              <a:solidFill>
                <a:schemeClr val="accent2"/>
              </a:solidFill>
            </a:endParaRPr>
          </a:p>
        </p:txBody>
      </p:sp>
      <p:sp>
        <p:nvSpPr>
          <p:cNvPr id="791555" name="Text Box 3"/>
          <p:cNvSpPr txBox="1">
            <a:spLocks noChangeArrowheads="1"/>
          </p:cNvSpPr>
          <p:nvPr/>
        </p:nvSpPr>
        <p:spPr bwMode="auto">
          <a:xfrm>
            <a:off x="153988" y="709613"/>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Summary (Contd.)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Start from the right end of the list.</a:t>
            </a:r>
          </a:p>
          <a:p>
            <a:pPr>
              <a:spcBef>
                <a:spcPct val="20000"/>
              </a:spcBef>
              <a:buFontTx/>
              <a:buBlip>
                <a:blip r:embed="rId3"/>
              </a:buBlip>
            </a:pPr>
            <a:r>
              <a:rPr lang="en-IN" altLang="en-US" sz="2000">
                <a:solidFill>
                  <a:schemeClr val="accent2"/>
                </a:solidFill>
              </a:rPr>
              <a:t>Move in the right to left direction.</a:t>
            </a:r>
          </a:p>
          <a:p>
            <a:pPr>
              <a:spcBef>
                <a:spcPct val="20000"/>
              </a:spcBef>
              <a:buFontTx/>
              <a:buBlip>
                <a:blip r:embed="rId3"/>
              </a:buBlip>
            </a:pPr>
            <a:r>
              <a:rPr lang="en-IN" altLang="en-US" sz="2000">
                <a:solidFill>
                  <a:schemeClr val="accent2"/>
                </a:solidFill>
              </a:rPr>
              <a:t>Search for the first element that is smaller than or equal to the pivot value. </a:t>
            </a:r>
            <a:endParaRPr lang="en-US" altLang="en-US" sz="2000">
              <a:solidFill>
                <a:schemeClr val="accent2"/>
              </a:solidFill>
            </a:endParaRPr>
          </a:p>
        </p:txBody>
      </p:sp>
      <p:sp>
        <p:nvSpPr>
          <p:cNvPr id="613381"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3"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3384"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3385"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3386"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3387"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3388"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89"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90"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91"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92"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3393"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3394"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3395"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3396"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3397"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98"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399"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3400"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3401"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02"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3403"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3404"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3405"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3412" name="Line 36"/>
          <p:cNvSpPr>
            <a:spLocks noChangeShapeType="1"/>
          </p:cNvSpPr>
          <p:nvPr/>
        </p:nvSpPr>
        <p:spPr bwMode="auto">
          <a:xfrm flipH="1">
            <a:off x="6477000" y="3352800"/>
            <a:ext cx="26670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13" name="Text Box 37"/>
          <p:cNvSpPr txBox="1">
            <a:spLocks noChangeArrowheads="1"/>
          </p:cNvSpPr>
          <p:nvPr/>
        </p:nvSpPr>
        <p:spPr bwMode="auto">
          <a:xfrm>
            <a:off x="6927850" y="29860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IN" altLang="en-US"/>
              <a:t>Smaller element</a:t>
            </a:r>
          </a:p>
        </p:txBody>
      </p:sp>
      <p:sp>
        <p:nvSpPr>
          <p:cNvPr id="613414" name="Freeform 38"/>
          <p:cNvSpPr>
            <a:spLocks/>
          </p:cNvSpPr>
          <p:nvPr/>
        </p:nvSpPr>
        <p:spPr bwMode="auto">
          <a:xfrm>
            <a:off x="4584700" y="4572000"/>
            <a:ext cx="1588" cy="711200"/>
          </a:xfrm>
          <a:custGeom>
            <a:avLst/>
            <a:gdLst>
              <a:gd name="T0" fmla="*/ 1 w 1"/>
              <a:gd name="T1" fmla="*/ 448 h 448"/>
              <a:gd name="T2" fmla="*/ 0 w 1"/>
              <a:gd name="T3" fmla="*/ 0 h 448"/>
            </a:gdLst>
            <a:ahLst/>
            <a:cxnLst>
              <a:cxn ang="0">
                <a:pos x="T0" y="T1"/>
              </a:cxn>
              <a:cxn ang="0">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15" name="Text Box 39"/>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3416" name="Text Box 40"/>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3417" name="Text Box 41"/>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3418" name="Line 42"/>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19" name="Text Box 43"/>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3420" name="Line 44"/>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3421" name="Text Box 45"/>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3378">
                                            <p:txEl>
                                              <p:pRg st="0" end="0"/>
                                            </p:txEl>
                                          </p:spTgt>
                                        </p:tgtEl>
                                        <p:attrNameLst>
                                          <p:attrName>style.visibility</p:attrName>
                                        </p:attrNameLst>
                                      </p:cBhvr>
                                      <p:to>
                                        <p:strVal val="visible"/>
                                      </p:to>
                                    </p:set>
                                    <p:animEffect transition="in" filter="dissolve">
                                      <p:cBhvr>
                                        <p:cTn id="7" dur="500"/>
                                        <p:tgtEl>
                                          <p:spTgt spid="613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3378">
                                            <p:txEl>
                                              <p:charRg st="38" end="74"/>
                                            </p:txEl>
                                          </p:spTgt>
                                        </p:tgtEl>
                                        <p:attrNameLst>
                                          <p:attrName>style.visibility</p:attrName>
                                        </p:attrNameLst>
                                      </p:cBhvr>
                                      <p:to>
                                        <p:strVal val="visible"/>
                                      </p:to>
                                    </p:set>
                                    <p:animEffect transition="in" filter="dissolve">
                                      <p:cBhvr>
                                        <p:cTn id="12" dur="500"/>
                                        <p:tgtEl>
                                          <p:spTgt spid="613378">
                                            <p:txEl>
                                              <p:charRg st="38" end="7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13412"/>
                                        </p:tgtEl>
                                        <p:attrNameLst>
                                          <p:attrName>style.visibility</p:attrName>
                                        </p:attrNameLst>
                                      </p:cBhvr>
                                      <p:to>
                                        <p:strVal val="visible"/>
                                      </p:to>
                                    </p:set>
                                    <p:animEffect transition="in" filter="dissolve">
                                      <p:cBhvr>
                                        <p:cTn id="15" dur="500"/>
                                        <p:tgtEl>
                                          <p:spTgt spid="613412"/>
                                        </p:tgtEl>
                                      </p:cBhvr>
                                    </p:animEffect>
                                  </p:childTnLst>
                                </p:cTn>
                              </p:par>
                              <p:par>
                                <p:cTn id="16" presetID="35" presetClass="path" presetSubtype="0" accel="50000" decel="50000" fill="hold" nodeType="withEffect">
                                  <p:stCondLst>
                                    <p:cond delay="0"/>
                                  </p:stCondLst>
                                  <p:childTnLst>
                                    <p:animMotion origin="layout" path="M 0 0  L -0.25 0  E" pathEditMode="relative" ptsTypes="">
                                      <p:cBhvr>
                                        <p:cTn id="17" dur="500" fill="hold"/>
                                        <p:tgtEl>
                                          <p:spTgt spid="613412"/>
                                        </p:tgtEl>
                                        <p:attrNameLst>
                                          <p:attrName>ppt_x</p:attrName>
                                          <p:attrName>ppt_y</p:attrName>
                                        </p:attrNameLst>
                                      </p:cBhvr>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13378">
                                            <p:txEl>
                                              <p:charRg st="74" end="154"/>
                                            </p:txEl>
                                          </p:spTgt>
                                        </p:tgtEl>
                                        <p:attrNameLst>
                                          <p:attrName>style.visibility</p:attrName>
                                        </p:attrNameLst>
                                      </p:cBhvr>
                                      <p:to>
                                        <p:strVal val="visible"/>
                                      </p:to>
                                    </p:set>
                                    <p:animEffect transition="in" filter="dissolve">
                                      <p:cBhvr>
                                        <p:cTn id="22" dur="500"/>
                                        <p:tgtEl>
                                          <p:spTgt spid="613378">
                                            <p:txEl>
                                              <p:charRg st="74" end="15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13413"/>
                                        </p:tgtEl>
                                        <p:attrNameLst>
                                          <p:attrName>style.visibility</p:attrName>
                                        </p:attrNameLst>
                                      </p:cBhvr>
                                      <p:to>
                                        <p:strVal val="visible"/>
                                      </p:to>
                                    </p:set>
                                    <p:animEffect transition="in" filter="dissolve">
                                      <p:cBhvr>
                                        <p:cTn id="25" dur="500"/>
                                        <p:tgtEl>
                                          <p:spTgt spid="613413"/>
                                        </p:tgtEl>
                                      </p:cBhvr>
                                    </p:animEffect>
                                  </p:childTnLst>
                                </p:cTn>
                              </p:par>
                              <p:par>
                                <p:cTn id="26" presetID="35" presetClass="path" presetSubtype="0" accel="50000" decel="50000" fill="hold" grpId="1" nodeType="withEffect">
                                  <p:stCondLst>
                                    <p:cond delay="0"/>
                                  </p:stCondLst>
                                  <p:childTnLst>
                                    <p:animMotion origin="layout" path="M 0 0  L -0.25 0  E" pathEditMode="relative" ptsTypes="">
                                      <p:cBhvr>
                                        <p:cTn id="27" dur="500" fill="hold"/>
                                        <p:tgtEl>
                                          <p:spTgt spid="613413"/>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grpId="2" nodeType="clickEffect">
                                  <p:stCondLst>
                                    <p:cond delay="0"/>
                                  </p:stCondLst>
                                  <p:childTnLst>
                                    <p:animEffect transition="out" filter="dissolve">
                                      <p:cBhvr>
                                        <p:cTn id="31" dur="500"/>
                                        <p:tgtEl>
                                          <p:spTgt spid="613413"/>
                                        </p:tgtEl>
                                      </p:cBhvr>
                                    </p:animEffect>
                                    <p:set>
                                      <p:cBhvr>
                                        <p:cTn id="32" dur="1" fill="hold">
                                          <p:stCondLst>
                                            <p:cond delay="499"/>
                                          </p:stCondLst>
                                        </p:cTn>
                                        <p:tgtEl>
                                          <p:spTgt spid="613413"/>
                                        </p:tgtEl>
                                        <p:attrNameLst>
                                          <p:attrName>style.visibility</p:attrName>
                                        </p:attrNameLst>
                                      </p:cBhvr>
                                      <p:to>
                                        <p:strVal val="hidden"/>
                                      </p:to>
                                    </p:set>
                                  </p:childTnLst>
                                </p:cTn>
                              </p:par>
                              <p:par>
                                <p:cTn id="33" presetID="9" presetClass="exit" presetSubtype="0" fill="hold" nodeType="withEffect">
                                  <p:stCondLst>
                                    <p:cond delay="0"/>
                                  </p:stCondLst>
                                  <p:childTnLst>
                                    <p:animEffect transition="out" filter="dissolve">
                                      <p:cBhvr>
                                        <p:cTn id="34" dur="500"/>
                                        <p:tgtEl>
                                          <p:spTgt spid="613412"/>
                                        </p:tgtEl>
                                      </p:cBhvr>
                                    </p:animEffect>
                                    <p:set>
                                      <p:cBhvr>
                                        <p:cTn id="35" dur="1" fill="hold">
                                          <p:stCondLst>
                                            <p:cond delay="499"/>
                                          </p:stCondLst>
                                        </p:cTn>
                                        <p:tgtEl>
                                          <p:spTgt spid="613412"/>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613378">
                                            <p:txEl>
                                              <p:pRg st="0" end="0"/>
                                            </p:txEl>
                                          </p:spTgt>
                                        </p:tgtEl>
                                      </p:cBhvr>
                                    </p:animEffect>
                                    <p:set>
                                      <p:cBhvr>
                                        <p:cTn id="38" dur="1" fill="hold">
                                          <p:stCondLst>
                                            <p:cond delay="499"/>
                                          </p:stCondLst>
                                        </p:cTn>
                                        <p:tgtEl>
                                          <p:spTgt spid="613378">
                                            <p:txEl>
                                              <p:pRg st="0" end="0"/>
                                            </p:txEl>
                                          </p:spTgt>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613378">
                                            <p:txEl>
                                              <p:charRg st="38" end="74"/>
                                            </p:txEl>
                                          </p:spTgt>
                                        </p:tgtEl>
                                      </p:cBhvr>
                                    </p:animEffect>
                                    <p:set>
                                      <p:cBhvr>
                                        <p:cTn id="41" dur="1" fill="hold">
                                          <p:stCondLst>
                                            <p:cond delay="499"/>
                                          </p:stCondLst>
                                        </p:cTn>
                                        <p:tgtEl>
                                          <p:spTgt spid="613378">
                                            <p:txEl>
                                              <p:charRg st="38" end="74"/>
                                            </p:txEl>
                                          </p:spTgt>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613378">
                                            <p:txEl>
                                              <p:charRg st="74" end="154"/>
                                            </p:txEl>
                                          </p:spTgt>
                                        </p:tgtEl>
                                      </p:cBhvr>
                                    </p:animEffect>
                                    <p:set>
                                      <p:cBhvr>
                                        <p:cTn id="44" dur="1" fill="hold">
                                          <p:stCondLst>
                                            <p:cond delay="499"/>
                                          </p:stCondLst>
                                        </p:cTn>
                                        <p:tgtEl>
                                          <p:spTgt spid="613378">
                                            <p:txEl>
                                              <p:charRg st="74" end="154"/>
                                            </p:txEl>
                                          </p:spTgt>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613415"/>
                                        </p:tgtEl>
                                        <p:attrNameLst>
                                          <p:attrName>style.visibility</p:attrName>
                                        </p:attrNameLst>
                                      </p:cBhvr>
                                      <p:to>
                                        <p:strVal val="visible"/>
                                      </p:to>
                                    </p:set>
                                    <p:animEffect transition="in" filter="dissolve">
                                      <p:cBhvr>
                                        <p:cTn id="47" dur="500"/>
                                        <p:tgtEl>
                                          <p:spTgt spid="613415"/>
                                        </p:tgtEl>
                                      </p:cBhvr>
                                    </p:animEffect>
                                  </p:childTnLst>
                                </p:cTn>
                              </p:par>
                              <p:par>
                                <p:cTn id="48" presetID="9" presetClass="entr" presetSubtype="0" fill="hold" nodeType="withEffect">
                                  <p:stCondLst>
                                    <p:cond delay="0"/>
                                  </p:stCondLst>
                                  <p:childTnLst>
                                    <p:set>
                                      <p:cBhvr>
                                        <p:cTn id="49" dur="1" fill="hold">
                                          <p:stCondLst>
                                            <p:cond delay="0"/>
                                          </p:stCondLst>
                                        </p:cTn>
                                        <p:tgtEl>
                                          <p:spTgt spid="613414"/>
                                        </p:tgtEl>
                                        <p:attrNameLst>
                                          <p:attrName>style.visibility</p:attrName>
                                        </p:attrNameLst>
                                      </p:cBhvr>
                                      <p:to>
                                        <p:strVal val="visible"/>
                                      </p:to>
                                    </p:set>
                                    <p:animEffect transition="in" filter="dissolve">
                                      <p:cBhvr>
                                        <p:cTn id="50" dur="500"/>
                                        <p:tgtEl>
                                          <p:spTgt spid="613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13" grpId="0"/>
      <p:bldP spid="613413" grpId="1"/>
      <p:bldP spid="613413" grpId="2"/>
      <p:bldP spid="6134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1525588" y="1598613"/>
            <a:ext cx="7315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defRPr>
            </a:lvl1pPr>
            <a:lvl2pPr marL="742950" indent="-285750">
              <a:spcBef>
                <a:spcPct val="0"/>
              </a:spcBef>
              <a:defRPr>
                <a:solidFill>
                  <a:schemeClr val="tx1"/>
                </a:solidFill>
                <a:latin typeface="Arial" panose="020B0604020202020204" pitchFamily="34" charset="0"/>
              </a:defRPr>
            </a:lvl2pPr>
            <a:lvl3pPr marL="1143000" indent="-228600">
              <a:spcBef>
                <a:spcPct val="0"/>
              </a:spcBef>
              <a:defRPr>
                <a:solidFill>
                  <a:schemeClr val="tx1"/>
                </a:solidFill>
                <a:latin typeface="Arial" panose="020B0604020202020204" pitchFamily="34" charset="0"/>
              </a:defRPr>
            </a:lvl3pPr>
            <a:lvl4pPr marL="1600200" indent="-228600">
              <a:spcBef>
                <a:spcPct val="0"/>
              </a:spcBef>
              <a:defRPr>
                <a:solidFill>
                  <a:schemeClr val="tx1"/>
                </a:solidFill>
                <a:latin typeface="Arial" panose="020B0604020202020204" pitchFamily="34" charset="0"/>
              </a:defRPr>
            </a:lvl4pPr>
            <a:lvl5pPr marL="2057400" indent="-228600">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a:solidFill>
                  <a:schemeClr val="accent2"/>
                </a:solidFill>
              </a:rPr>
              <a:t>Interchange the greater value with smaller value.</a:t>
            </a:r>
            <a:endParaRPr lang="en-US" altLang="en-US" sz="2000">
              <a:solidFill>
                <a:schemeClr val="accent2"/>
              </a:solidFill>
            </a:endParaRPr>
          </a:p>
        </p:txBody>
      </p:sp>
      <p:sp>
        <p:nvSpPr>
          <p:cNvPr id="617477" name="AutoShape 5"/>
          <p:cNvSpPr>
            <a:spLocks noChangeArrowheads="1"/>
          </p:cNvSpPr>
          <p:nvPr/>
        </p:nvSpPr>
        <p:spPr bwMode="auto">
          <a:xfrm>
            <a:off x="2133600" y="4025900"/>
            <a:ext cx="4267200" cy="533400"/>
          </a:xfrm>
          <a:prstGeom prst="roundRect">
            <a:avLst>
              <a:gd name="adj" fmla="val 16667"/>
            </a:avLst>
          </a:prstGeom>
          <a:gradFill rotWithShape="1">
            <a:gsLst>
              <a:gs pos="0">
                <a:srgbClr val="FFFF66"/>
              </a:gs>
              <a:gs pos="100000">
                <a:srgbClr val="FFFF66">
                  <a:gamma/>
                  <a:shade val="46275"/>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8" name="Text Box 6"/>
          <p:cNvSpPr txBox="1">
            <a:spLocks noChangeArrowheads="1"/>
          </p:cNvSpPr>
          <p:nvPr/>
        </p:nvSpPr>
        <p:spPr bwMode="auto">
          <a:xfrm>
            <a:off x="1524000" y="4125913"/>
            <a:ext cx="455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arr</a:t>
            </a:r>
          </a:p>
        </p:txBody>
      </p:sp>
      <p:sp>
        <p:nvSpPr>
          <p:cNvPr id="617479" name="Text Box 7"/>
          <p:cNvSpPr txBox="1">
            <a:spLocks noChangeArrowheads="1"/>
          </p:cNvSpPr>
          <p:nvPr/>
        </p:nvSpPr>
        <p:spPr bwMode="auto">
          <a:xfrm>
            <a:off x="32766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a:t>
            </a:r>
          </a:p>
        </p:txBody>
      </p:sp>
      <p:sp>
        <p:nvSpPr>
          <p:cNvPr id="617480" name="Text Box 8"/>
          <p:cNvSpPr txBox="1">
            <a:spLocks noChangeArrowheads="1"/>
          </p:cNvSpPr>
          <p:nvPr/>
        </p:nvSpPr>
        <p:spPr bwMode="auto">
          <a:xfrm>
            <a:off x="27432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1</a:t>
            </a:r>
          </a:p>
        </p:txBody>
      </p:sp>
      <p:sp>
        <p:nvSpPr>
          <p:cNvPr id="617481" name="Text Box 9"/>
          <p:cNvSpPr txBox="1">
            <a:spLocks noChangeArrowheads="1"/>
          </p:cNvSpPr>
          <p:nvPr/>
        </p:nvSpPr>
        <p:spPr bwMode="auto">
          <a:xfrm>
            <a:off x="22098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0</a:t>
            </a:r>
          </a:p>
        </p:txBody>
      </p:sp>
      <p:sp>
        <p:nvSpPr>
          <p:cNvPr id="617482" name="Text Box 10"/>
          <p:cNvSpPr txBox="1">
            <a:spLocks noChangeArrowheads="1"/>
          </p:cNvSpPr>
          <p:nvPr/>
        </p:nvSpPr>
        <p:spPr bwMode="auto">
          <a:xfrm>
            <a:off x="43434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4</a:t>
            </a:r>
          </a:p>
        </p:txBody>
      </p:sp>
      <p:sp>
        <p:nvSpPr>
          <p:cNvPr id="617483" name="Text Box 11"/>
          <p:cNvSpPr txBox="1">
            <a:spLocks noChangeArrowheads="1"/>
          </p:cNvSpPr>
          <p:nvPr/>
        </p:nvSpPr>
        <p:spPr bwMode="auto">
          <a:xfrm>
            <a:off x="3810000" y="3735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3</a:t>
            </a:r>
          </a:p>
        </p:txBody>
      </p:sp>
      <p:sp>
        <p:nvSpPr>
          <p:cNvPr id="617484" name="Line 12"/>
          <p:cNvSpPr>
            <a:spLocks noChangeShapeType="1"/>
          </p:cNvSpPr>
          <p:nvPr/>
        </p:nvSpPr>
        <p:spPr bwMode="auto">
          <a:xfrm>
            <a:off x="2667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5" name="Line 13"/>
          <p:cNvSpPr>
            <a:spLocks noChangeShapeType="1"/>
          </p:cNvSpPr>
          <p:nvPr/>
        </p:nvSpPr>
        <p:spPr bwMode="auto">
          <a:xfrm>
            <a:off x="3200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6" name="Line 14"/>
          <p:cNvSpPr>
            <a:spLocks noChangeShapeType="1"/>
          </p:cNvSpPr>
          <p:nvPr/>
        </p:nvSpPr>
        <p:spPr bwMode="auto">
          <a:xfrm>
            <a:off x="37338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7" name="Line 15"/>
          <p:cNvSpPr>
            <a:spLocks noChangeShapeType="1"/>
          </p:cNvSpPr>
          <p:nvPr/>
        </p:nvSpPr>
        <p:spPr bwMode="auto">
          <a:xfrm>
            <a:off x="42672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88" name="Text Box 16"/>
          <p:cNvSpPr txBox="1">
            <a:spLocks noChangeArrowheads="1"/>
          </p:cNvSpPr>
          <p:nvPr/>
        </p:nvSpPr>
        <p:spPr bwMode="auto">
          <a:xfrm>
            <a:off x="2692400" y="411638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7489" name="Text Box 17"/>
          <p:cNvSpPr txBox="1">
            <a:spLocks noChangeArrowheads="1"/>
          </p:cNvSpPr>
          <p:nvPr/>
        </p:nvSpPr>
        <p:spPr bwMode="auto">
          <a:xfrm>
            <a:off x="32766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46</a:t>
            </a:r>
          </a:p>
        </p:txBody>
      </p:sp>
      <p:sp>
        <p:nvSpPr>
          <p:cNvPr id="617490" name="Text Box 18"/>
          <p:cNvSpPr txBox="1">
            <a:spLocks noChangeArrowheads="1"/>
          </p:cNvSpPr>
          <p:nvPr/>
        </p:nvSpPr>
        <p:spPr bwMode="auto">
          <a:xfrm>
            <a:off x="3810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38</a:t>
            </a:r>
          </a:p>
        </p:txBody>
      </p:sp>
      <p:sp>
        <p:nvSpPr>
          <p:cNvPr id="617491" name="Text Box 19"/>
          <p:cNvSpPr txBox="1">
            <a:spLocks noChangeArrowheads="1"/>
          </p:cNvSpPr>
          <p:nvPr/>
        </p:nvSpPr>
        <p:spPr bwMode="auto">
          <a:xfrm>
            <a:off x="21717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28</a:t>
            </a:r>
          </a:p>
        </p:txBody>
      </p:sp>
      <p:sp>
        <p:nvSpPr>
          <p:cNvPr id="617492" name="Text Box 20"/>
          <p:cNvSpPr txBox="1">
            <a:spLocks noChangeArrowheads="1"/>
          </p:cNvSpPr>
          <p:nvPr/>
        </p:nvSpPr>
        <p:spPr bwMode="auto">
          <a:xfrm>
            <a:off x="43434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7493" name="Line 21"/>
          <p:cNvSpPr>
            <a:spLocks noChangeShapeType="1"/>
          </p:cNvSpPr>
          <p:nvPr/>
        </p:nvSpPr>
        <p:spPr bwMode="auto">
          <a:xfrm>
            <a:off x="48006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4" name="Line 22"/>
          <p:cNvSpPr>
            <a:spLocks noChangeShapeType="1"/>
          </p:cNvSpPr>
          <p:nvPr/>
        </p:nvSpPr>
        <p:spPr bwMode="auto">
          <a:xfrm>
            <a:off x="53340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5" name="Text Box 23"/>
          <p:cNvSpPr txBox="1">
            <a:spLocks noChangeArrowheads="1"/>
          </p:cNvSpPr>
          <p:nvPr/>
        </p:nvSpPr>
        <p:spPr bwMode="auto">
          <a:xfrm>
            <a:off x="4826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89</a:t>
            </a:r>
          </a:p>
        </p:txBody>
      </p:sp>
      <p:sp>
        <p:nvSpPr>
          <p:cNvPr id="617496" name="Text Box 24"/>
          <p:cNvSpPr txBox="1">
            <a:spLocks noChangeArrowheads="1"/>
          </p:cNvSpPr>
          <p:nvPr/>
        </p:nvSpPr>
        <p:spPr bwMode="auto">
          <a:xfrm>
            <a:off x="5334000" y="4102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83</a:t>
            </a:r>
          </a:p>
        </p:txBody>
      </p:sp>
      <p:sp>
        <p:nvSpPr>
          <p:cNvPr id="617497" name="Line 25"/>
          <p:cNvSpPr>
            <a:spLocks noChangeShapeType="1"/>
          </p:cNvSpPr>
          <p:nvPr/>
        </p:nvSpPr>
        <p:spPr bwMode="auto">
          <a:xfrm>
            <a:off x="5867400" y="40259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98" name="Text Box 26"/>
          <p:cNvSpPr txBox="1">
            <a:spLocks noChangeArrowheads="1"/>
          </p:cNvSpPr>
          <p:nvPr/>
        </p:nvSpPr>
        <p:spPr bwMode="auto">
          <a:xfrm>
            <a:off x="5867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30</a:t>
            </a:r>
          </a:p>
        </p:txBody>
      </p:sp>
      <p:sp>
        <p:nvSpPr>
          <p:cNvPr id="617499" name="Text Box 27"/>
          <p:cNvSpPr txBox="1">
            <a:spLocks noChangeArrowheads="1"/>
          </p:cNvSpPr>
          <p:nvPr/>
        </p:nvSpPr>
        <p:spPr bwMode="auto">
          <a:xfrm>
            <a:off x="494665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5</a:t>
            </a:r>
          </a:p>
        </p:txBody>
      </p:sp>
      <p:sp>
        <p:nvSpPr>
          <p:cNvPr id="617500" name="Text Box 28"/>
          <p:cNvSpPr txBox="1">
            <a:spLocks noChangeArrowheads="1"/>
          </p:cNvSpPr>
          <p:nvPr/>
        </p:nvSpPr>
        <p:spPr bwMode="auto">
          <a:xfrm>
            <a:off x="54102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6</a:t>
            </a:r>
          </a:p>
        </p:txBody>
      </p:sp>
      <p:sp>
        <p:nvSpPr>
          <p:cNvPr id="617501" name="Text Box 29"/>
          <p:cNvSpPr txBox="1">
            <a:spLocks noChangeArrowheads="1"/>
          </p:cNvSpPr>
          <p:nvPr/>
        </p:nvSpPr>
        <p:spPr bwMode="auto">
          <a:xfrm>
            <a:off x="5943600" y="3733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b="1">
                <a:solidFill>
                  <a:schemeClr val="tx1"/>
                </a:solidFill>
              </a:rPr>
              <a:t>7</a:t>
            </a:r>
          </a:p>
        </p:txBody>
      </p:sp>
      <p:sp>
        <p:nvSpPr>
          <p:cNvPr id="617502" name="Line 30"/>
          <p:cNvSpPr>
            <a:spLocks noChangeShapeType="1"/>
          </p:cNvSpPr>
          <p:nvPr/>
        </p:nvSpPr>
        <p:spPr bwMode="auto">
          <a:xfrm flipV="1">
            <a:off x="2438400" y="4576763"/>
            <a:ext cx="0" cy="304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3" name="Text Box 31"/>
          <p:cNvSpPr txBox="1">
            <a:spLocks noChangeArrowheads="1"/>
          </p:cNvSpPr>
          <p:nvPr/>
        </p:nvSpPr>
        <p:spPr bwMode="auto">
          <a:xfrm>
            <a:off x="2133600" y="4992688"/>
            <a:ext cx="68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Pivot</a:t>
            </a:r>
          </a:p>
        </p:txBody>
      </p:sp>
      <p:sp>
        <p:nvSpPr>
          <p:cNvPr id="617504" name="Line 32"/>
          <p:cNvSpPr>
            <a:spLocks noChangeShapeType="1"/>
          </p:cNvSpPr>
          <p:nvPr/>
        </p:nvSpPr>
        <p:spPr bwMode="auto">
          <a:xfrm flipV="1">
            <a:off x="2895600" y="4572000"/>
            <a:ext cx="4763" cy="685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05" name="Text Box 33"/>
          <p:cNvSpPr txBox="1">
            <a:spLocks noChangeArrowheads="1"/>
          </p:cNvSpPr>
          <p:nvPr/>
        </p:nvSpPr>
        <p:spPr bwMode="auto">
          <a:xfrm>
            <a:off x="2362200" y="5302250"/>
            <a:ext cx="150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Greater Value</a:t>
            </a:r>
          </a:p>
        </p:txBody>
      </p:sp>
      <p:sp>
        <p:nvSpPr>
          <p:cNvPr id="617509" name="Text Box 37"/>
          <p:cNvSpPr txBox="1">
            <a:spLocks noChangeArrowheads="1"/>
          </p:cNvSpPr>
          <p:nvPr/>
        </p:nvSpPr>
        <p:spPr bwMode="auto">
          <a:xfrm>
            <a:off x="4044950" y="530225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1600" b="1"/>
              <a:t>Smaller Value</a:t>
            </a:r>
          </a:p>
        </p:txBody>
      </p:sp>
      <p:sp>
        <p:nvSpPr>
          <p:cNvPr id="617510" name="Line 38"/>
          <p:cNvSpPr>
            <a:spLocks noChangeShapeType="1"/>
          </p:cNvSpPr>
          <p:nvPr/>
        </p:nvSpPr>
        <p:spPr bwMode="auto">
          <a:xfrm>
            <a:off x="26670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1" name="Line 39"/>
          <p:cNvSpPr>
            <a:spLocks noChangeShapeType="1"/>
          </p:cNvSpPr>
          <p:nvPr/>
        </p:nvSpPr>
        <p:spPr bwMode="auto">
          <a:xfrm>
            <a:off x="26670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2" name="Line 40"/>
          <p:cNvSpPr>
            <a:spLocks noChangeShapeType="1"/>
          </p:cNvSpPr>
          <p:nvPr/>
        </p:nvSpPr>
        <p:spPr bwMode="auto">
          <a:xfrm flipV="1">
            <a:off x="26670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15" name="Line 43"/>
          <p:cNvSpPr>
            <a:spLocks noChangeShapeType="1"/>
          </p:cNvSpPr>
          <p:nvPr/>
        </p:nvSpPr>
        <p:spPr bwMode="auto">
          <a:xfrm flipV="1">
            <a:off x="32004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0" name="Line 48"/>
          <p:cNvSpPr>
            <a:spLocks noChangeShapeType="1"/>
          </p:cNvSpPr>
          <p:nvPr/>
        </p:nvSpPr>
        <p:spPr bwMode="auto">
          <a:xfrm>
            <a:off x="4267200" y="40386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1" name="Line 49"/>
          <p:cNvSpPr>
            <a:spLocks noChangeShapeType="1"/>
          </p:cNvSpPr>
          <p:nvPr/>
        </p:nvSpPr>
        <p:spPr bwMode="auto">
          <a:xfrm>
            <a:off x="4267200" y="4572000"/>
            <a:ext cx="5334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2" name="Line 50"/>
          <p:cNvSpPr>
            <a:spLocks noChangeShapeType="1"/>
          </p:cNvSpPr>
          <p:nvPr/>
        </p:nvSpPr>
        <p:spPr bwMode="auto">
          <a:xfrm flipV="1">
            <a:off x="42672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23" name="Line 51"/>
          <p:cNvSpPr>
            <a:spLocks noChangeShapeType="1"/>
          </p:cNvSpPr>
          <p:nvPr/>
        </p:nvSpPr>
        <p:spPr bwMode="auto">
          <a:xfrm flipV="1">
            <a:off x="4800600" y="4038600"/>
            <a:ext cx="0" cy="53340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32" name="Text Box 60"/>
          <p:cNvSpPr txBox="1">
            <a:spLocks noChangeArrowheads="1"/>
          </p:cNvSpPr>
          <p:nvPr/>
        </p:nvSpPr>
        <p:spPr bwMode="auto">
          <a:xfrm>
            <a:off x="3429000" y="3357563"/>
            <a:ext cx="790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rgbClr val="CC0000"/>
                </a:solidFill>
              </a:rPr>
              <a:t>Swap</a:t>
            </a:r>
          </a:p>
        </p:txBody>
      </p:sp>
      <p:sp>
        <p:nvSpPr>
          <p:cNvPr id="617533" name="Text Box 61"/>
          <p:cNvSpPr txBox="1">
            <a:spLocks noChangeArrowheads="1"/>
          </p:cNvSpPr>
          <p:nvPr/>
        </p:nvSpPr>
        <p:spPr bwMode="auto">
          <a:xfrm>
            <a:off x="43434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55</a:t>
            </a:r>
          </a:p>
        </p:txBody>
      </p:sp>
      <p:sp>
        <p:nvSpPr>
          <p:cNvPr id="617534" name="Text Box 62"/>
          <p:cNvSpPr txBox="1">
            <a:spLocks noChangeArrowheads="1"/>
          </p:cNvSpPr>
          <p:nvPr/>
        </p:nvSpPr>
        <p:spPr bwMode="auto">
          <a:xfrm>
            <a:off x="2695575"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b="1">
                <a:solidFill>
                  <a:schemeClr val="tx1"/>
                </a:solidFill>
              </a:rPr>
              <a:t>16</a:t>
            </a:r>
          </a:p>
        </p:txBody>
      </p:sp>
      <p:sp>
        <p:nvSpPr>
          <p:cNvPr id="617535" name="Text Box 63"/>
          <p:cNvSpPr txBox="1">
            <a:spLocks noChangeArrowheads="1"/>
          </p:cNvSpPr>
          <p:nvPr/>
        </p:nvSpPr>
        <p:spPr bwMode="auto">
          <a:xfrm>
            <a:off x="153988" y="709613"/>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en-US" sz="2000" b="1">
                <a:solidFill>
                  <a:schemeClr val="bg1"/>
                </a:solidFill>
                <a:latin typeface="Tahoma" panose="020B0604030504040204" pitchFamily="34" charset="0"/>
              </a:rPr>
              <a:t>Implementing Quick Sort Algorithm (Contd.)</a:t>
            </a:r>
          </a:p>
        </p:txBody>
      </p:sp>
      <p:sp>
        <p:nvSpPr>
          <p:cNvPr id="617536" name="Freeform 64"/>
          <p:cNvSpPr>
            <a:spLocks/>
          </p:cNvSpPr>
          <p:nvPr/>
        </p:nvSpPr>
        <p:spPr bwMode="auto">
          <a:xfrm>
            <a:off x="4584700" y="4572000"/>
            <a:ext cx="1588" cy="711200"/>
          </a:xfrm>
          <a:custGeom>
            <a:avLst/>
            <a:gdLst>
              <a:gd name="T0" fmla="*/ 1 w 1"/>
              <a:gd name="T1" fmla="*/ 448 h 448"/>
              <a:gd name="T2" fmla="*/ 0 w 1"/>
              <a:gd name="T3" fmla="*/ 0 h 448"/>
            </a:gdLst>
            <a:ahLst/>
            <a:cxnLst>
              <a:cxn ang="0">
                <a:pos x="T0" y="T1"/>
              </a:cxn>
              <a:cxn ang="0">
                <a:pos x="T2" y="T3"/>
              </a:cxn>
            </a:cxnLst>
            <a:rect l="0" t="0" r="r" b="b"/>
            <a:pathLst>
              <a:path w="1" h="448">
                <a:moveTo>
                  <a:pt x="1" y="448"/>
                </a:moveTo>
                <a:lnTo>
                  <a:pt x="0" y="0"/>
                </a:lnTo>
              </a:path>
            </a:pathLst>
          </a:custGeom>
          <a:noFill/>
          <a:ln w="9525">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17474">
                                            <p:txEl>
                                              <p:charRg st="0" end="49"/>
                                            </p:txEl>
                                          </p:spTgt>
                                        </p:tgtEl>
                                        <p:attrNameLst>
                                          <p:attrName>style.visibility</p:attrName>
                                        </p:attrNameLst>
                                      </p:cBhvr>
                                      <p:to>
                                        <p:strVal val="visible"/>
                                      </p:to>
                                    </p:set>
                                    <p:animEffect transition="in" filter="dissolve">
                                      <p:cBhvr>
                                        <p:cTn id="7" dur="500"/>
                                        <p:tgtEl>
                                          <p:spTgt spid="617474">
                                            <p:txEl>
                                              <p:charRg st="0" end="4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7512"/>
                                        </p:tgtEl>
                                        <p:attrNameLst>
                                          <p:attrName>style.visibility</p:attrName>
                                        </p:attrNameLst>
                                      </p:cBhvr>
                                      <p:to>
                                        <p:strVal val="visible"/>
                                      </p:to>
                                    </p:set>
                                    <p:animEffect transition="in" filter="wipe(down)">
                                      <p:cBhvr>
                                        <p:cTn id="12" dur="580">
                                          <p:stCondLst>
                                            <p:cond delay="0"/>
                                          </p:stCondLst>
                                        </p:cTn>
                                        <p:tgtEl>
                                          <p:spTgt spid="617512"/>
                                        </p:tgtEl>
                                      </p:cBhvr>
                                    </p:animEffect>
                                    <p:anim calcmode="lin" valueType="num">
                                      <p:cBhvr>
                                        <p:cTn id="13" dur="1822" tmFilter="0,0; 0.14,0.36; 0.43,0.73; 0.71,0.91; 1.0,1.0">
                                          <p:stCondLst>
                                            <p:cond delay="0"/>
                                          </p:stCondLst>
                                        </p:cTn>
                                        <p:tgtEl>
                                          <p:spTgt spid="6175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75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75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75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7512"/>
                                        </p:tgtEl>
                                        <p:attrNameLst>
                                          <p:attrName>ppt_y</p:attrName>
                                        </p:attrNameLst>
                                      </p:cBhvr>
                                      <p:tavLst>
                                        <p:tav tm="0" fmla="#ppt_y-sin(pi*$)/81">
                                          <p:val>
                                            <p:fltVal val="0"/>
                                          </p:val>
                                        </p:tav>
                                        <p:tav tm="100000">
                                          <p:val>
                                            <p:fltVal val="1"/>
                                          </p:val>
                                        </p:tav>
                                      </p:tavLst>
                                    </p:anim>
                                    <p:animScale>
                                      <p:cBhvr>
                                        <p:cTn id="18" dur="26">
                                          <p:stCondLst>
                                            <p:cond delay="650"/>
                                          </p:stCondLst>
                                        </p:cTn>
                                        <p:tgtEl>
                                          <p:spTgt spid="617512"/>
                                        </p:tgtEl>
                                      </p:cBhvr>
                                      <p:to x="100000" y="60000"/>
                                    </p:animScale>
                                    <p:animScale>
                                      <p:cBhvr>
                                        <p:cTn id="19" dur="166" decel="50000">
                                          <p:stCondLst>
                                            <p:cond delay="676"/>
                                          </p:stCondLst>
                                        </p:cTn>
                                        <p:tgtEl>
                                          <p:spTgt spid="617512"/>
                                        </p:tgtEl>
                                      </p:cBhvr>
                                      <p:to x="100000" y="100000"/>
                                    </p:animScale>
                                    <p:animScale>
                                      <p:cBhvr>
                                        <p:cTn id="20" dur="26">
                                          <p:stCondLst>
                                            <p:cond delay="1312"/>
                                          </p:stCondLst>
                                        </p:cTn>
                                        <p:tgtEl>
                                          <p:spTgt spid="617512"/>
                                        </p:tgtEl>
                                      </p:cBhvr>
                                      <p:to x="100000" y="80000"/>
                                    </p:animScale>
                                    <p:animScale>
                                      <p:cBhvr>
                                        <p:cTn id="21" dur="166" decel="50000">
                                          <p:stCondLst>
                                            <p:cond delay="1338"/>
                                          </p:stCondLst>
                                        </p:cTn>
                                        <p:tgtEl>
                                          <p:spTgt spid="617512"/>
                                        </p:tgtEl>
                                      </p:cBhvr>
                                      <p:to x="100000" y="100000"/>
                                    </p:animScale>
                                    <p:animScale>
                                      <p:cBhvr>
                                        <p:cTn id="22" dur="26">
                                          <p:stCondLst>
                                            <p:cond delay="1642"/>
                                          </p:stCondLst>
                                        </p:cTn>
                                        <p:tgtEl>
                                          <p:spTgt spid="617512"/>
                                        </p:tgtEl>
                                      </p:cBhvr>
                                      <p:to x="100000" y="90000"/>
                                    </p:animScale>
                                    <p:animScale>
                                      <p:cBhvr>
                                        <p:cTn id="23" dur="166" decel="50000">
                                          <p:stCondLst>
                                            <p:cond delay="1668"/>
                                          </p:stCondLst>
                                        </p:cTn>
                                        <p:tgtEl>
                                          <p:spTgt spid="617512"/>
                                        </p:tgtEl>
                                      </p:cBhvr>
                                      <p:to x="100000" y="100000"/>
                                    </p:animScale>
                                    <p:animScale>
                                      <p:cBhvr>
                                        <p:cTn id="24" dur="26">
                                          <p:stCondLst>
                                            <p:cond delay="1808"/>
                                          </p:stCondLst>
                                        </p:cTn>
                                        <p:tgtEl>
                                          <p:spTgt spid="617512"/>
                                        </p:tgtEl>
                                      </p:cBhvr>
                                      <p:to x="100000" y="95000"/>
                                    </p:animScale>
                                    <p:animScale>
                                      <p:cBhvr>
                                        <p:cTn id="25" dur="166" decel="50000">
                                          <p:stCondLst>
                                            <p:cond delay="1834"/>
                                          </p:stCondLst>
                                        </p:cTn>
                                        <p:tgtEl>
                                          <p:spTgt spid="617512"/>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7510"/>
                                        </p:tgtEl>
                                        <p:attrNameLst>
                                          <p:attrName>style.visibility</p:attrName>
                                        </p:attrNameLst>
                                      </p:cBhvr>
                                      <p:to>
                                        <p:strVal val="visible"/>
                                      </p:to>
                                    </p:set>
                                    <p:animEffect transition="in" filter="wipe(down)">
                                      <p:cBhvr>
                                        <p:cTn id="28" dur="580">
                                          <p:stCondLst>
                                            <p:cond delay="0"/>
                                          </p:stCondLst>
                                        </p:cTn>
                                        <p:tgtEl>
                                          <p:spTgt spid="617510"/>
                                        </p:tgtEl>
                                      </p:cBhvr>
                                    </p:animEffect>
                                    <p:anim calcmode="lin" valueType="num">
                                      <p:cBhvr>
                                        <p:cTn id="29" dur="1822" tmFilter="0,0; 0.14,0.36; 0.43,0.73; 0.71,0.91; 1.0,1.0">
                                          <p:stCondLst>
                                            <p:cond delay="0"/>
                                          </p:stCondLst>
                                        </p:cTn>
                                        <p:tgtEl>
                                          <p:spTgt spid="617510"/>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7510"/>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7510"/>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7510"/>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7510"/>
                                        </p:tgtEl>
                                        <p:attrNameLst>
                                          <p:attrName>ppt_y</p:attrName>
                                        </p:attrNameLst>
                                      </p:cBhvr>
                                      <p:tavLst>
                                        <p:tav tm="0" fmla="#ppt_y-sin(pi*$)/81">
                                          <p:val>
                                            <p:fltVal val="0"/>
                                          </p:val>
                                        </p:tav>
                                        <p:tav tm="100000">
                                          <p:val>
                                            <p:fltVal val="1"/>
                                          </p:val>
                                        </p:tav>
                                      </p:tavLst>
                                    </p:anim>
                                    <p:animScale>
                                      <p:cBhvr>
                                        <p:cTn id="34" dur="26">
                                          <p:stCondLst>
                                            <p:cond delay="650"/>
                                          </p:stCondLst>
                                        </p:cTn>
                                        <p:tgtEl>
                                          <p:spTgt spid="617510"/>
                                        </p:tgtEl>
                                      </p:cBhvr>
                                      <p:to x="100000" y="60000"/>
                                    </p:animScale>
                                    <p:animScale>
                                      <p:cBhvr>
                                        <p:cTn id="35" dur="166" decel="50000">
                                          <p:stCondLst>
                                            <p:cond delay="676"/>
                                          </p:stCondLst>
                                        </p:cTn>
                                        <p:tgtEl>
                                          <p:spTgt spid="617510"/>
                                        </p:tgtEl>
                                      </p:cBhvr>
                                      <p:to x="100000" y="100000"/>
                                    </p:animScale>
                                    <p:animScale>
                                      <p:cBhvr>
                                        <p:cTn id="36" dur="26">
                                          <p:stCondLst>
                                            <p:cond delay="1312"/>
                                          </p:stCondLst>
                                        </p:cTn>
                                        <p:tgtEl>
                                          <p:spTgt spid="617510"/>
                                        </p:tgtEl>
                                      </p:cBhvr>
                                      <p:to x="100000" y="80000"/>
                                    </p:animScale>
                                    <p:animScale>
                                      <p:cBhvr>
                                        <p:cTn id="37" dur="166" decel="50000">
                                          <p:stCondLst>
                                            <p:cond delay="1338"/>
                                          </p:stCondLst>
                                        </p:cTn>
                                        <p:tgtEl>
                                          <p:spTgt spid="617510"/>
                                        </p:tgtEl>
                                      </p:cBhvr>
                                      <p:to x="100000" y="100000"/>
                                    </p:animScale>
                                    <p:animScale>
                                      <p:cBhvr>
                                        <p:cTn id="38" dur="26">
                                          <p:stCondLst>
                                            <p:cond delay="1642"/>
                                          </p:stCondLst>
                                        </p:cTn>
                                        <p:tgtEl>
                                          <p:spTgt spid="617510"/>
                                        </p:tgtEl>
                                      </p:cBhvr>
                                      <p:to x="100000" y="90000"/>
                                    </p:animScale>
                                    <p:animScale>
                                      <p:cBhvr>
                                        <p:cTn id="39" dur="166" decel="50000">
                                          <p:stCondLst>
                                            <p:cond delay="1668"/>
                                          </p:stCondLst>
                                        </p:cTn>
                                        <p:tgtEl>
                                          <p:spTgt spid="617510"/>
                                        </p:tgtEl>
                                      </p:cBhvr>
                                      <p:to x="100000" y="100000"/>
                                    </p:animScale>
                                    <p:animScale>
                                      <p:cBhvr>
                                        <p:cTn id="40" dur="26">
                                          <p:stCondLst>
                                            <p:cond delay="1808"/>
                                          </p:stCondLst>
                                        </p:cTn>
                                        <p:tgtEl>
                                          <p:spTgt spid="617510"/>
                                        </p:tgtEl>
                                      </p:cBhvr>
                                      <p:to x="100000" y="95000"/>
                                    </p:animScale>
                                    <p:animScale>
                                      <p:cBhvr>
                                        <p:cTn id="41" dur="166" decel="50000">
                                          <p:stCondLst>
                                            <p:cond delay="1834"/>
                                          </p:stCondLst>
                                        </p:cTn>
                                        <p:tgtEl>
                                          <p:spTgt spid="617510"/>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7515"/>
                                        </p:tgtEl>
                                        <p:attrNameLst>
                                          <p:attrName>style.visibility</p:attrName>
                                        </p:attrNameLst>
                                      </p:cBhvr>
                                      <p:to>
                                        <p:strVal val="visible"/>
                                      </p:to>
                                    </p:set>
                                    <p:animEffect transition="in" filter="wipe(down)">
                                      <p:cBhvr>
                                        <p:cTn id="44" dur="580">
                                          <p:stCondLst>
                                            <p:cond delay="0"/>
                                          </p:stCondLst>
                                        </p:cTn>
                                        <p:tgtEl>
                                          <p:spTgt spid="617515"/>
                                        </p:tgtEl>
                                      </p:cBhvr>
                                    </p:animEffect>
                                    <p:anim calcmode="lin" valueType="num">
                                      <p:cBhvr>
                                        <p:cTn id="45" dur="1822" tmFilter="0,0; 0.14,0.36; 0.43,0.73; 0.71,0.91; 1.0,1.0">
                                          <p:stCondLst>
                                            <p:cond delay="0"/>
                                          </p:stCondLst>
                                        </p:cTn>
                                        <p:tgtEl>
                                          <p:spTgt spid="61751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751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751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751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7515"/>
                                        </p:tgtEl>
                                        <p:attrNameLst>
                                          <p:attrName>ppt_y</p:attrName>
                                        </p:attrNameLst>
                                      </p:cBhvr>
                                      <p:tavLst>
                                        <p:tav tm="0" fmla="#ppt_y-sin(pi*$)/81">
                                          <p:val>
                                            <p:fltVal val="0"/>
                                          </p:val>
                                        </p:tav>
                                        <p:tav tm="100000">
                                          <p:val>
                                            <p:fltVal val="1"/>
                                          </p:val>
                                        </p:tav>
                                      </p:tavLst>
                                    </p:anim>
                                    <p:animScale>
                                      <p:cBhvr>
                                        <p:cTn id="50" dur="26">
                                          <p:stCondLst>
                                            <p:cond delay="650"/>
                                          </p:stCondLst>
                                        </p:cTn>
                                        <p:tgtEl>
                                          <p:spTgt spid="617515"/>
                                        </p:tgtEl>
                                      </p:cBhvr>
                                      <p:to x="100000" y="60000"/>
                                    </p:animScale>
                                    <p:animScale>
                                      <p:cBhvr>
                                        <p:cTn id="51" dur="166" decel="50000">
                                          <p:stCondLst>
                                            <p:cond delay="676"/>
                                          </p:stCondLst>
                                        </p:cTn>
                                        <p:tgtEl>
                                          <p:spTgt spid="617515"/>
                                        </p:tgtEl>
                                      </p:cBhvr>
                                      <p:to x="100000" y="100000"/>
                                    </p:animScale>
                                    <p:animScale>
                                      <p:cBhvr>
                                        <p:cTn id="52" dur="26">
                                          <p:stCondLst>
                                            <p:cond delay="1312"/>
                                          </p:stCondLst>
                                        </p:cTn>
                                        <p:tgtEl>
                                          <p:spTgt spid="617515"/>
                                        </p:tgtEl>
                                      </p:cBhvr>
                                      <p:to x="100000" y="80000"/>
                                    </p:animScale>
                                    <p:animScale>
                                      <p:cBhvr>
                                        <p:cTn id="53" dur="166" decel="50000">
                                          <p:stCondLst>
                                            <p:cond delay="1338"/>
                                          </p:stCondLst>
                                        </p:cTn>
                                        <p:tgtEl>
                                          <p:spTgt spid="617515"/>
                                        </p:tgtEl>
                                      </p:cBhvr>
                                      <p:to x="100000" y="100000"/>
                                    </p:animScale>
                                    <p:animScale>
                                      <p:cBhvr>
                                        <p:cTn id="54" dur="26">
                                          <p:stCondLst>
                                            <p:cond delay="1642"/>
                                          </p:stCondLst>
                                        </p:cTn>
                                        <p:tgtEl>
                                          <p:spTgt spid="617515"/>
                                        </p:tgtEl>
                                      </p:cBhvr>
                                      <p:to x="100000" y="90000"/>
                                    </p:animScale>
                                    <p:animScale>
                                      <p:cBhvr>
                                        <p:cTn id="55" dur="166" decel="50000">
                                          <p:stCondLst>
                                            <p:cond delay="1668"/>
                                          </p:stCondLst>
                                        </p:cTn>
                                        <p:tgtEl>
                                          <p:spTgt spid="617515"/>
                                        </p:tgtEl>
                                      </p:cBhvr>
                                      <p:to x="100000" y="100000"/>
                                    </p:animScale>
                                    <p:animScale>
                                      <p:cBhvr>
                                        <p:cTn id="56" dur="26">
                                          <p:stCondLst>
                                            <p:cond delay="1808"/>
                                          </p:stCondLst>
                                        </p:cTn>
                                        <p:tgtEl>
                                          <p:spTgt spid="617515"/>
                                        </p:tgtEl>
                                      </p:cBhvr>
                                      <p:to x="100000" y="95000"/>
                                    </p:animScale>
                                    <p:animScale>
                                      <p:cBhvr>
                                        <p:cTn id="57" dur="166" decel="50000">
                                          <p:stCondLst>
                                            <p:cond delay="1834"/>
                                          </p:stCondLst>
                                        </p:cTn>
                                        <p:tgtEl>
                                          <p:spTgt spid="617515"/>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7511"/>
                                        </p:tgtEl>
                                        <p:attrNameLst>
                                          <p:attrName>style.visibility</p:attrName>
                                        </p:attrNameLst>
                                      </p:cBhvr>
                                      <p:to>
                                        <p:strVal val="visible"/>
                                      </p:to>
                                    </p:set>
                                    <p:animEffect transition="in" filter="wipe(down)">
                                      <p:cBhvr>
                                        <p:cTn id="60" dur="580">
                                          <p:stCondLst>
                                            <p:cond delay="0"/>
                                          </p:stCondLst>
                                        </p:cTn>
                                        <p:tgtEl>
                                          <p:spTgt spid="617511"/>
                                        </p:tgtEl>
                                      </p:cBhvr>
                                    </p:animEffect>
                                    <p:anim calcmode="lin" valueType="num">
                                      <p:cBhvr>
                                        <p:cTn id="61" dur="1822" tmFilter="0,0; 0.14,0.36; 0.43,0.73; 0.71,0.91; 1.0,1.0">
                                          <p:stCondLst>
                                            <p:cond delay="0"/>
                                          </p:stCondLst>
                                        </p:cTn>
                                        <p:tgtEl>
                                          <p:spTgt spid="617511"/>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7511"/>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7511"/>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7511"/>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7511"/>
                                        </p:tgtEl>
                                        <p:attrNameLst>
                                          <p:attrName>ppt_y</p:attrName>
                                        </p:attrNameLst>
                                      </p:cBhvr>
                                      <p:tavLst>
                                        <p:tav tm="0" fmla="#ppt_y-sin(pi*$)/81">
                                          <p:val>
                                            <p:fltVal val="0"/>
                                          </p:val>
                                        </p:tav>
                                        <p:tav tm="100000">
                                          <p:val>
                                            <p:fltVal val="1"/>
                                          </p:val>
                                        </p:tav>
                                      </p:tavLst>
                                    </p:anim>
                                    <p:animScale>
                                      <p:cBhvr>
                                        <p:cTn id="66" dur="26">
                                          <p:stCondLst>
                                            <p:cond delay="650"/>
                                          </p:stCondLst>
                                        </p:cTn>
                                        <p:tgtEl>
                                          <p:spTgt spid="617511"/>
                                        </p:tgtEl>
                                      </p:cBhvr>
                                      <p:to x="100000" y="60000"/>
                                    </p:animScale>
                                    <p:animScale>
                                      <p:cBhvr>
                                        <p:cTn id="67" dur="166" decel="50000">
                                          <p:stCondLst>
                                            <p:cond delay="676"/>
                                          </p:stCondLst>
                                        </p:cTn>
                                        <p:tgtEl>
                                          <p:spTgt spid="617511"/>
                                        </p:tgtEl>
                                      </p:cBhvr>
                                      <p:to x="100000" y="100000"/>
                                    </p:animScale>
                                    <p:animScale>
                                      <p:cBhvr>
                                        <p:cTn id="68" dur="26">
                                          <p:stCondLst>
                                            <p:cond delay="1312"/>
                                          </p:stCondLst>
                                        </p:cTn>
                                        <p:tgtEl>
                                          <p:spTgt spid="617511"/>
                                        </p:tgtEl>
                                      </p:cBhvr>
                                      <p:to x="100000" y="80000"/>
                                    </p:animScale>
                                    <p:animScale>
                                      <p:cBhvr>
                                        <p:cTn id="69" dur="166" decel="50000">
                                          <p:stCondLst>
                                            <p:cond delay="1338"/>
                                          </p:stCondLst>
                                        </p:cTn>
                                        <p:tgtEl>
                                          <p:spTgt spid="617511"/>
                                        </p:tgtEl>
                                      </p:cBhvr>
                                      <p:to x="100000" y="100000"/>
                                    </p:animScale>
                                    <p:animScale>
                                      <p:cBhvr>
                                        <p:cTn id="70" dur="26">
                                          <p:stCondLst>
                                            <p:cond delay="1642"/>
                                          </p:stCondLst>
                                        </p:cTn>
                                        <p:tgtEl>
                                          <p:spTgt spid="617511"/>
                                        </p:tgtEl>
                                      </p:cBhvr>
                                      <p:to x="100000" y="90000"/>
                                    </p:animScale>
                                    <p:animScale>
                                      <p:cBhvr>
                                        <p:cTn id="71" dur="166" decel="50000">
                                          <p:stCondLst>
                                            <p:cond delay="1668"/>
                                          </p:stCondLst>
                                        </p:cTn>
                                        <p:tgtEl>
                                          <p:spTgt spid="617511"/>
                                        </p:tgtEl>
                                      </p:cBhvr>
                                      <p:to x="100000" y="100000"/>
                                    </p:animScale>
                                    <p:animScale>
                                      <p:cBhvr>
                                        <p:cTn id="72" dur="26">
                                          <p:stCondLst>
                                            <p:cond delay="1808"/>
                                          </p:stCondLst>
                                        </p:cTn>
                                        <p:tgtEl>
                                          <p:spTgt spid="617511"/>
                                        </p:tgtEl>
                                      </p:cBhvr>
                                      <p:to x="100000" y="95000"/>
                                    </p:animScale>
                                    <p:animScale>
                                      <p:cBhvr>
                                        <p:cTn id="73" dur="166" decel="50000">
                                          <p:stCondLst>
                                            <p:cond delay="1834"/>
                                          </p:stCondLst>
                                        </p:cTn>
                                        <p:tgtEl>
                                          <p:spTgt spid="617511"/>
                                        </p:tgtEl>
                                      </p:cBhvr>
                                      <p:to x="100000" y="100000"/>
                                    </p:animScale>
                                  </p:childTnLst>
                                </p:cTn>
                              </p:par>
                              <p:par>
                                <p:cTn id="74" presetID="26" presetClass="entr" presetSubtype="0" fill="hold" nodeType="withEffect">
                                  <p:stCondLst>
                                    <p:cond delay="0"/>
                                  </p:stCondLst>
                                  <p:childTnLst>
                                    <p:set>
                                      <p:cBhvr>
                                        <p:cTn id="75" dur="1" fill="hold">
                                          <p:stCondLst>
                                            <p:cond delay="0"/>
                                          </p:stCondLst>
                                        </p:cTn>
                                        <p:tgtEl>
                                          <p:spTgt spid="617522"/>
                                        </p:tgtEl>
                                        <p:attrNameLst>
                                          <p:attrName>style.visibility</p:attrName>
                                        </p:attrNameLst>
                                      </p:cBhvr>
                                      <p:to>
                                        <p:strVal val="visible"/>
                                      </p:to>
                                    </p:set>
                                    <p:animEffect transition="in" filter="wipe(down)">
                                      <p:cBhvr>
                                        <p:cTn id="76" dur="580">
                                          <p:stCondLst>
                                            <p:cond delay="0"/>
                                          </p:stCondLst>
                                        </p:cTn>
                                        <p:tgtEl>
                                          <p:spTgt spid="617522"/>
                                        </p:tgtEl>
                                      </p:cBhvr>
                                    </p:animEffect>
                                    <p:anim calcmode="lin" valueType="num">
                                      <p:cBhvr>
                                        <p:cTn id="77" dur="1822" tmFilter="0,0; 0.14,0.36; 0.43,0.73; 0.71,0.91; 1.0,1.0">
                                          <p:stCondLst>
                                            <p:cond delay="0"/>
                                          </p:stCondLst>
                                        </p:cTn>
                                        <p:tgtEl>
                                          <p:spTgt spid="61752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61752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61752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61752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617522"/>
                                        </p:tgtEl>
                                        <p:attrNameLst>
                                          <p:attrName>ppt_y</p:attrName>
                                        </p:attrNameLst>
                                      </p:cBhvr>
                                      <p:tavLst>
                                        <p:tav tm="0" fmla="#ppt_y-sin(pi*$)/81">
                                          <p:val>
                                            <p:fltVal val="0"/>
                                          </p:val>
                                        </p:tav>
                                        <p:tav tm="100000">
                                          <p:val>
                                            <p:fltVal val="1"/>
                                          </p:val>
                                        </p:tav>
                                      </p:tavLst>
                                    </p:anim>
                                    <p:animScale>
                                      <p:cBhvr>
                                        <p:cTn id="82" dur="26">
                                          <p:stCondLst>
                                            <p:cond delay="650"/>
                                          </p:stCondLst>
                                        </p:cTn>
                                        <p:tgtEl>
                                          <p:spTgt spid="617522"/>
                                        </p:tgtEl>
                                      </p:cBhvr>
                                      <p:to x="100000" y="60000"/>
                                    </p:animScale>
                                    <p:animScale>
                                      <p:cBhvr>
                                        <p:cTn id="83" dur="166" decel="50000">
                                          <p:stCondLst>
                                            <p:cond delay="676"/>
                                          </p:stCondLst>
                                        </p:cTn>
                                        <p:tgtEl>
                                          <p:spTgt spid="617522"/>
                                        </p:tgtEl>
                                      </p:cBhvr>
                                      <p:to x="100000" y="100000"/>
                                    </p:animScale>
                                    <p:animScale>
                                      <p:cBhvr>
                                        <p:cTn id="84" dur="26">
                                          <p:stCondLst>
                                            <p:cond delay="1312"/>
                                          </p:stCondLst>
                                        </p:cTn>
                                        <p:tgtEl>
                                          <p:spTgt spid="617522"/>
                                        </p:tgtEl>
                                      </p:cBhvr>
                                      <p:to x="100000" y="80000"/>
                                    </p:animScale>
                                    <p:animScale>
                                      <p:cBhvr>
                                        <p:cTn id="85" dur="166" decel="50000">
                                          <p:stCondLst>
                                            <p:cond delay="1338"/>
                                          </p:stCondLst>
                                        </p:cTn>
                                        <p:tgtEl>
                                          <p:spTgt spid="617522"/>
                                        </p:tgtEl>
                                      </p:cBhvr>
                                      <p:to x="100000" y="100000"/>
                                    </p:animScale>
                                    <p:animScale>
                                      <p:cBhvr>
                                        <p:cTn id="86" dur="26">
                                          <p:stCondLst>
                                            <p:cond delay="1642"/>
                                          </p:stCondLst>
                                        </p:cTn>
                                        <p:tgtEl>
                                          <p:spTgt spid="617522"/>
                                        </p:tgtEl>
                                      </p:cBhvr>
                                      <p:to x="100000" y="90000"/>
                                    </p:animScale>
                                    <p:animScale>
                                      <p:cBhvr>
                                        <p:cTn id="87" dur="166" decel="50000">
                                          <p:stCondLst>
                                            <p:cond delay="1668"/>
                                          </p:stCondLst>
                                        </p:cTn>
                                        <p:tgtEl>
                                          <p:spTgt spid="617522"/>
                                        </p:tgtEl>
                                      </p:cBhvr>
                                      <p:to x="100000" y="100000"/>
                                    </p:animScale>
                                    <p:animScale>
                                      <p:cBhvr>
                                        <p:cTn id="88" dur="26">
                                          <p:stCondLst>
                                            <p:cond delay="1808"/>
                                          </p:stCondLst>
                                        </p:cTn>
                                        <p:tgtEl>
                                          <p:spTgt spid="617522"/>
                                        </p:tgtEl>
                                      </p:cBhvr>
                                      <p:to x="100000" y="95000"/>
                                    </p:animScale>
                                    <p:animScale>
                                      <p:cBhvr>
                                        <p:cTn id="89" dur="166" decel="50000">
                                          <p:stCondLst>
                                            <p:cond delay="1834"/>
                                          </p:stCondLst>
                                        </p:cTn>
                                        <p:tgtEl>
                                          <p:spTgt spid="617522"/>
                                        </p:tgtEl>
                                      </p:cBhvr>
                                      <p:to x="100000" y="100000"/>
                                    </p:animScale>
                                  </p:childTnLst>
                                </p:cTn>
                              </p:par>
                              <p:par>
                                <p:cTn id="90" presetID="26" presetClass="entr" presetSubtype="0" fill="hold" nodeType="withEffect">
                                  <p:stCondLst>
                                    <p:cond delay="0"/>
                                  </p:stCondLst>
                                  <p:childTnLst>
                                    <p:set>
                                      <p:cBhvr>
                                        <p:cTn id="91" dur="1" fill="hold">
                                          <p:stCondLst>
                                            <p:cond delay="0"/>
                                          </p:stCondLst>
                                        </p:cTn>
                                        <p:tgtEl>
                                          <p:spTgt spid="617520"/>
                                        </p:tgtEl>
                                        <p:attrNameLst>
                                          <p:attrName>style.visibility</p:attrName>
                                        </p:attrNameLst>
                                      </p:cBhvr>
                                      <p:to>
                                        <p:strVal val="visible"/>
                                      </p:to>
                                    </p:set>
                                    <p:animEffect transition="in" filter="wipe(down)">
                                      <p:cBhvr>
                                        <p:cTn id="92" dur="580">
                                          <p:stCondLst>
                                            <p:cond delay="0"/>
                                          </p:stCondLst>
                                        </p:cTn>
                                        <p:tgtEl>
                                          <p:spTgt spid="617520"/>
                                        </p:tgtEl>
                                      </p:cBhvr>
                                    </p:animEffect>
                                    <p:anim calcmode="lin" valueType="num">
                                      <p:cBhvr>
                                        <p:cTn id="93" dur="1822" tmFilter="0,0; 0.14,0.36; 0.43,0.73; 0.71,0.91; 1.0,1.0">
                                          <p:stCondLst>
                                            <p:cond delay="0"/>
                                          </p:stCondLst>
                                        </p:cTn>
                                        <p:tgtEl>
                                          <p:spTgt spid="617520"/>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617520"/>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617520"/>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617520"/>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617520"/>
                                        </p:tgtEl>
                                        <p:attrNameLst>
                                          <p:attrName>ppt_y</p:attrName>
                                        </p:attrNameLst>
                                      </p:cBhvr>
                                      <p:tavLst>
                                        <p:tav tm="0" fmla="#ppt_y-sin(pi*$)/81">
                                          <p:val>
                                            <p:fltVal val="0"/>
                                          </p:val>
                                        </p:tav>
                                        <p:tav tm="100000">
                                          <p:val>
                                            <p:fltVal val="1"/>
                                          </p:val>
                                        </p:tav>
                                      </p:tavLst>
                                    </p:anim>
                                    <p:animScale>
                                      <p:cBhvr>
                                        <p:cTn id="98" dur="26">
                                          <p:stCondLst>
                                            <p:cond delay="650"/>
                                          </p:stCondLst>
                                        </p:cTn>
                                        <p:tgtEl>
                                          <p:spTgt spid="617520"/>
                                        </p:tgtEl>
                                      </p:cBhvr>
                                      <p:to x="100000" y="60000"/>
                                    </p:animScale>
                                    <p:animScale>
                                      <p:cBhvr>
                                        <p:cTn id="99" dur="166" decel="50000">
                                          <p:stCondLst>
                                            <p:cond delay="676"/>
                                          </p:stCondLst>
                                        </p:cTn>
                                        <p:tgtEl>
                                          <p:spTgt spid="617520"/>
                                        </p:tgtEl>
                                      </p:cBhvr>
                                      <p:to x="100000" y="100000"/>
                                    </p:animScale>
                                    <p:animScale>
                                      <p:cBhvr>
                                        <p:cTn id="100" dur="26">
                                          <p:stCondLst>
                                            <p:cond delay="1312"/>
                                          </p:stCondLst>
                                        </p:cTn>
                                        <p:tgtEl>
                                          <p:spTgt spid="617520"/>
                                        </p:tgtEl>
                                      </p:cBhvr>
                                      <p:to x="100000" y="80000"/>
                                    </p:animScale>
                                    <p:animScale>
                                      <p:cBhvr>
                                        <p:cTn id="101" dur="166" decel="50000">
                                          <p:stCondLst>
                                            <p:cond delay="1338"/>
                                          </p:stCondLst>
                                        </p:cTn>
                                        <p:tgtEl>
                                          <p:spTgt spid="617520"/>
                                        </p:tgtEl>
                                      </p:cBhvr>
                                      <p:to x="100000" y="100000"/>
                                    </p:animScale>
                                    <p:animScale>
                                      <p:cBhvr>
                                        <p:cTn id="102" dur="26">
                                          <p:stCondLst>
                                            <p:cond delay="1642"/>
                                          </p:stCondLst>
                                        </p:cTn>
                                        <p:tgtEl>
                                          <p:spTgt spid="617520"/>
                                        </p:tgtEl>
                                      </p:cBhvr>
                                      <p:to x="100000" y="90000"/>
                                    </p:animScale>
                                    <p:animScale>
                                      <p:cBhvr>
                                        <p:cTn id="103" dur="166" decel="50000">
                                          <p:stCondLst>
                                            <p:cond delay="1668"/>
                                          </p:stCondLst>
                                        </p:cTn>
                                        <p:tgtEl>
                                          <p:spTgt spid="617520"/>
                                        </p:tgtEl>
                                      </p:cBhvr>
                                      <p:to x="100000" y="100000"/>
                                    </p:animScale>
                                    <p:animScale>
                                      <p:cBhvr>
                                        <p:cTn id="104" dur="26">
                                          <p:stCondLst>
                                            <p:cond delay="1808"/>
                                          </p:stCondLst>
                                        </p:cTn>
                                        <p:tgtEl>
                                          <p:spTgt spid="617520"/>
                                        </p:tgtEl>
                                      </p:cBhvr>
                                      <p:to x="100000" y="95000"/>
                                    </p:animScale>
                                    <p:animScale>
                                      <p:cBhvr>
                                        <p:cTn id="105" dur="166" decel="50000">
                                          <p:stCondLst>
                                            <p:cond delay="1834"/>
                                          </p:stCondLst>
                                        </p:cTn>
                                        <p:tgtEl>
                                          <p:spTgt spid="617520"/>
                                        </p:tgtEl>
                                      </p:cBhvr>
                                      <p:to x="100000" y="100000"/>
                                    </p:animScale>
                                  </p:childTnLst>
                                </p:cTn>
                              </p:par>
                              <p:par>
                                <p:cTn id="106" presetID="26" presetClass="entr" presetSubtype="0" fill="hold" nodeType="withEffect">
                                  <p:stCondLst>
                                    <p:cond delay="0"/>
                                  </p:stCondLst>
                                  <p:childTnLst>
                                    <p:set>
                                      <p:cBhvr>
                                        <p:cTn id="107" dur="1" fill="hold">
                                          <p:stCondLst>
                                            <p:cond delay="0"/>
                                          </p:stCondLst>
                                        </p:cTn>
                                        <p:tgtEl>
                                          <p:spTgt spid="617523"/>
                                        </p:tgtEl>
                                        <p:attrNameLst>
                                          <p:attrName>style.visibility</p:attrName>
                                        </p:attrNameLst>
                                      </p:cBhvr>
                                      <p:to>
                                        <p:strVal val="visible"/>
                                      </p:to>
                                    </p:set>
                                    <p:animEffect transition="in" filter="wipe(down)">
                                      <p:cBhvr>
                                        <p:cTn id="108" dur="580">
                                          <p:stCondLst>
                                            <p:cond delay="0"/>
                                          </p:stCondLst>
                                        </p:cTn>
                                        <p:tgtEl>
                                          <p:spTgt spid="617523"/>
                                        </p:tgtEl>
                                      </p:cBhvr>
                                    </p:animEffect>
                                    <p:anim calcmode="lin" valueType="num">
                                      <p:cBhvr>
                                        <p:cTn id="109" dur="1822" tmFilter="0,0; 0.14,0.36; 0.43,0.73; 0.71,0.91; 1.0,1.0">
                                          <p:stCondLst>
                                            <p:cond delay="0"/>
                                          </p:stCondLst>
                                        </p:cTn>
                                        <p:tgtEl>
                                          <p:spTgt spid="617523"/>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617523"/>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617523"/>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617523"/>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617523"/>
                                        </p:tgtEl>
                                        <p:attrNameLst>
                                          <p:attrName>ppt_y</p:attrName>
                                        </p:attrNameLst>
                                      </p:cBhvr>
                                      <p:tavLst>
                                        <p:tav tm="0" fmla="#ppt_y-sin(pi*$)/81">
                                          <p:val>
                                            <p:fltVal val="0"/>
                                          </p:val>
                                        </p:tav>
                                        <p:tav tm="100000">
                                          <p:val>
                                            <p:fltVal val="1"/>
                                          </p:val>
                                        </p:tav>
                                      </p:tavLst>
                                    </p:anim>
                                    <p:animScale>
                                      <p:cBhvr>
                                        <p:cTn id="114" dur="26">
                                          <p:stCondLst>
                                            <p:cond delay="650"/>
                                          </p:stCondLst>
                                        </p:cTn>
                                        <p:tgtEl>
                                          <p:spTgt spid="617523"/>
                                        </p:tgtEl>
                                      </p:cBhvr>
                                      <p:to x="100000" y="60000"/>
                                    </p:animScale>
                                    <p:animScale>
                                      <p:cBhvr>
                                        <p:cTn id="115" dur="166" decel="50000">
                                          <p:stCondLst>
                                            <p:cond delay="676"/>
                                          </p:stCondLst>
                                        </p:cTn>
                                        <p:tgtEl>
                                          <p:spTgt spid="617523"/>
                                        </p:tgtEl>
                                      </p:cBhvr>
                                      <p:to x="100000" y="100000"/>
                                    </p:animScale>
                                    <p:animScale>
                                      <p:cBhvr>
                                        <p:cTn id="116" dur="26">
                                          <p:stCondLst>
                                            <p:cond delay="1312"/>
                                          </p:stCondLst>
                                        </p:cTn>
                                        <p:tgtEl>
                                          <p:spTgt spid="617523"/>
                                        </p:tgtEl>
                                      </p:cBhvr>
                                      <p:to x="100000" y="80000"/>
                                    </p:animScale>
                                    <p:animScale>
                                      <p:cBhvr>
                                        <p:cTn id="117" dur="166" decel="50000">
                                          <p:stCondLst>
                                            <p:cond delay="1338"/>
                                          </p:stCondLst>
                                        </p:cTn>
                                        <p:tgtEl>
                                          <p:spTgt spid="617523"/>
                                        </p:tgtEl>
                                      </p:cBhvr>
                                      <p:to x="100000" y="100000"/>
                                    </p:animScale>
                                    <p:animScale>
                                      <p:cBhvr>
                                        <p:cTn id="118" dur="26">
                                          <p:stCondLst>
                                            <p:cond delay="1642"/>
                                          </p:stCondLst>
                                        </p:cTn>
                                        <p:tgtEl>
                                          <p:spTgt spid="617523"/>
                                        </p:tgtEl>
                                      </p:cBhvr>
                                      <p:to x="100000" y="90000"/>
                                    </p:animScale>
                                    <p:animScale>
                                      <p:cBhvr>
                                        <p:cTn id="119" dur="166" decel="50000">
                                          <p:stCondLst>
                                            <p:cond delay="1668"/>
                                          </p:stCondLst>
                                        </p:cTn>
                                        <p:tgtEl>
                                          <p:spTgt spid="617523"/>
                                        </p:tgtEl>
                                      </p:cBhvr>
                                      <p:to x="100000" y="100000"/>
                                    </p:animScale>
                                    <p:animScale>
                                      <p:cBhvr>
                                        <p:cTn id="120" dur="26">
                                          <p:stCondLst>
                                            <p:cond delay="1808"/>
                                          </p:stCondLst>
                                        </p:cTn>
                                        <p:tgtEl>
                                          <p:spTgt spid="617523"/>
                                        </p:tgtEl>
                                      </p:cBhvr>
                                      <p:to x="100000" y="95000"/>
                                    </p:animScale>
                                    <p:animScale>
                                      <p:cBhvr>
                                        <p:cTn id="121" dur="166" decel="50000">
                                          <p:stCondLst>
                                            <p:cond delay="1834"/>
                                          </p:stCondLst>
                                        </p:cTn>
                                        <p:tgtEl>
                                          <p:spTgt spid="617523"/>
                                        </p:tgtEl>
                                      </p:cBhvr>
                                      <p:to x="100000" y="100000"/>
                                    </p:animScale>
                                  </p:childTnLst>
                                </p:cTn>
                              </p:par>
                              <p:par>
                                <p:cTn id="122" presetID="26" presetClass="entr" presetSubtype="0" fill="hold" nodeType="withEffect">
                                  <p:stCondLst>
                                    <p:cond delay="0"/>
                                  </p:stCondLst>
                                  <p:childTnLst>
                                    <p:set>
                                      <p:cBhvr>
                                        <p:cTn id="123" dur="1" fill="hold">
                                          <p:stCondLst>
                                            <p:cond delay="0"/>
                                          </p:stCondLst>
                                        </p:cTn>
                                        <p:tgtEl>
                                          <p:spTgt spid="617521"/>
                                        </p:tgtEl>
                                        <p:attrNameLst>
                                          <p:attrName>style.visibility</p:attrName>
                                        </p:attrNameLst>
                                      </p:cBhvr>
                                      <p:to>
                                        <p:strVal val="visible"/>
                                      </p:to>
                                    </p:set>
                                    <p:animEffect transition="in" filter="wipe(down)">
                                      <p:cBhvr>
                                        <p:cTn id="124" dur="580">
                                          <p:stCondLst>
                                            <p:cond delay="0"/>
                                          </p:stCondLst>
                                        </p:cTn>
                                        <p:tgtEl>
                                          <p:spTgt spid="617521"/>
                                        </p:tgtEl>
                                      </p:cBhvr>
                                    </p:animEffect>
                                    <p:anim calcmode="lin" valueType="num">
                                      <p:cBhvr>
                                        <p:cTn id="125" dur="1822" tmFilter="0,0; 0.14,0.36; 0.43,0.73; 0.71,0.91; 1.0,1.0">
                                          <p:stCondLst>
                                            <p:cond delay="0"/>
                                          </p:stCondLst>
                                        </p:cTn>
                                        <p:tgtEl>
                                          <p:spTgt spid="617521"/>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617521"/>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617521"/>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617521"/>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617521"/>
                                        </p:tgtEl>
                                        <p:attrNameLst>
                                          <p:attrName>ppt_y</p:attrName>
                                        </p:attrNameLst>
                                      </p:cBhvr>
                                      <p:tavLst>
                                        <p:tav tm="0" fmla="#ppt_y-sin(pi*$)/81">
                                          <p:val>
                                            <p:fltVal val="0"/>
                                          </p:val>
                                        </p:tav>
                                        <p:tav tm="100000">
                                          <p:val>
                                            <p:fltVal val="1"/>
                                          </p:val>
                                        </p:tav>
                                      </p:tavLst>
                                    </p:anim>
                                    <p:animScale>
                                      <p:cBhvr>
                                        <p:cTn id="130" dur="26">
                                          <p:stCondLst>
                                            <p:cond delay="650"/>
                                          </p:stCondLst>
                                        </p:cTn>
                                        <p:tgtEl>
                                          <p:spTgt spid="617521"/>
                                        </p:tgtEl>
                                      </p:cBhvr>
                                      <p:to x="100000" y="60000"/>
                                    </p:animScale>
                                    <p:animScale>
                                      <p:cBhvr>
                                        <p:cTn id="131" dur="166" decel="50000">
                                          <p:stCondLst>
                                            <p:cond delay="676"/>
                                          </p:stCondLst>
                                        </p:cTn>
                                        <p:tgtEl>
                                          <p:spTgt spid="617521"/>
                                        </p:tgtEl>
                                      </p:cBhvr>
                                      <p:to x="100000" y="100000"/>
                                    </p:animScale>
                                    <p:animScale>
                                      <p:cBhvr>
                                        <p:cTn id="132" dur="26">
                                          <p:stCondLst>
                                            <p:cond delay="1312"/>
                                          </p:stCondLst>
                                        </p:cTn>
                                        <p:tgtEl>
                                          <p:spTgt spid="617521"/>
                                        </p:tgtEl>
                                      </p:cBhvr>
                                      <p:to x="100000" y="80000"/>
                                    </p:animScale>
                                    <p:animScale>
                                      <p:cBhvr>
                                        <p:cTn id="133" dur="166" decel="50000">
                                          <p:stCondLst>
                                            <p:cond delay="1338"/>
                                          </p:stCondLst>
                                        </p:cTn>
                                        <p:tgtEl>
                                          <p:spTgt spid="617521"/>
                                        </p:tgtEl>
                                      </p:cBhvr>
                                      <p:to x="100000" y="100000"/>
                                    </p:animScale>
                                    <p:animScale>
                                      <p:cBhvr>
                                        <p:cTn id="134" dur="26">
                                          <p:stCondLst>
                                            <p:cond delay="1642"/>
                                          </p:stCondLst>
                                        </p:cTn>
                                        <p:tgtEl>
                                          <p:spTgt spid="617521"/>
                                        </p:tgtEl>
                                      </p:cBhvr>
                                      <p:to x="100000" y="90000"/>
                                    </p:animScale>
                                    <p:animScale>
                                      <p:cBhvr>
                                        <p:cTn id="135" dur="166" decel="50000">
                                          <p:stCondLst>
                                            <p:cond delay="1668"/>
                                          </p:stCondLst>
                                        </p:cTn>
                                        <p:tgtEl>
                                          <p:spTgt spid="617521"/>
                                        </p:tgtEl>
                                      </p:cBhvr>
                                      <p:to x="100000" y="100000"/>
                                    </p:animScale>
                                    <p:animScale>
                                      <p:cBhvr>
                                        <p:cTn id="136" dur="26">
                                          <p:stCondLst>
                                            <p:cond delay="1808"/>
                                          </p:stCondLst>
                                        </p:cTn>
                                        <p:tgtEl>
                                          <p:spTgt spid="617521"/>
                                        </p:tgtEl>
                                      </p:cBhvr>
                                      <p:to x="100000" y="95000"/>
                                    </p:animScale>
                                    <p:animScale>
                                      <p:cBhvr>
                                        <p:cTn id="137" dur="166" decel="50000">
                                          <p:stCondLst>
                                            <p:cond delay="1834"/>
                                          </p:stCondLst>
                                        </p:cTn>
                                        <p:tgtEl>
                                          <p:spTgt spid="617521"/>
                                        </p:tgtEl>
                                      </p:cBhvr>
                                      <p:to x="100000" y="100000"/>
                                    </p:animScale>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617532"/>
                                        </p:tgtEl>
                                        <p:attrNameLst>
                                          <p:attrName>style.visibility</p:attrName>
                                        </p:attrNameLst>
                                      </p:cBhvr>
                                      <p:to>
                                        <p:strVal val="visible"/>
                                      </p:to>
                                    </p:set>
                                    <p:anim calcmode="lin" valueType="num">
                                      <p:cBhvr>
                                        <p:cTn id="142" dur="500" fill="hold"/>
                                        <p:tgtEl>
                                          <p:spTgt spid="617532"/>
                                        </p:tgtEl>
                                        <p:attrNameLst>
                                          <p:attrName>ppt_w</p:attrName>
                                        </p:attrNameLst>
                                      </p:cBhvr>
                                      <p:tavLst>
                                        <p:tav tm="0">
                                          <p:val>
                                            <p:fltVal val="0"/>
                                          </p:val>
                                        </p:tav>
                                        <p:tav tm="100000">
                                          <p:val>
                                            <p:strVal val="#ppt_w"/>
                                          </p:val>
                                        </p:tav>
                                      </p:tavLst>
                                    </p:anim>
                                    <p:anim calcmode="lin" valueType="num">
                                      <p:cBhvr>
                                        <p:cTn id="143" dur="500" fill="hold"/>
                                        <p:tgtEl>
                                          <p:spTgt spid="617532"/>
                                        </p:tgtEl>
                                        <p:attrNameLst>
                                          <p:attrName>ppt_h</p:attrName>
                                        </p:attrNameLst>
                                      </p:cBhvr>
                                      <p:tavLst>
                                        <p:tav tm="0">
                                          <p:val>
                                            <p:fltVal val="0"/>
                                          </p:val>
                                        </p:tav>
                                        <p:tav tm="100000">
                                          <p:val>
                                            <p:strVal val="#ppt_h"/>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xit" presetSubtype="0" fill="hold" grpId="0" nodeType="clickEffect">
                                  <p:stCondLst>
                                    <p:cond delay="0"/>
                                  </p:stCondLst>
                                  <p:childTnLst>
                                    <p:animEffect transition="out" filter="dissolve">
                                      <p:cBhvr>
                                        <p:cTn id="147" dur="500"/>
                                        <p:tgtEl>
                                          <p:spTgt spid="617488"/>
                                        </p:tgtEl>
                                      </p:cBhvr>
                                    </p:animEffect>
                                    <p:set>
                                      <p:cBhvr>
                                        <p:cTn id="148" dur="1" fill="hold">
                                          <p:stCondLst>
                                            <p:cond delay="499"/>
                                          </p:stCondLst>
                                        </p:cTn>
                                        <p:tgtEl>
                                          <p:spTgt spid="617488"/>
                                        </p:tgtEl>
                                        <p:attrNameLst>
                                          <p:attrName>style.visibility</p:attrName>
                                        </p:attrNameLst>
                                      </p:cBhvr>
                                      <p:to>
                                        <p:strVal val="hidden"/>
                                      </p:to>
                                    </p:set>
                                  </p:childTnLst>
                                </p:cTn>
                              </p:par>
                              <p:par>
                                <p:cTn id="149" presetID="9" presetClass="exit" presetSubtype="0" fill="hold" grpId="0" nodeType="withEffect">
                                  <p:stCondLst>
                                    <p:cond delay="0"/>
                                  </p:stCondLst>
                                  <p:childTnLst>
                                    <p:animEffect transition="out" filter="dissolve">
                                      <p:cBhvr>
                                        <p:cTn id="150" dur="500"/>
                                        <p:tgtEl>
                                          <p:spTgt spid="617492"/>
                                        </p:tgtEl>
                                      </p:cBhvr>
                                    </p:animEffect>
                                    <p:set>
                                      <p:cBhvr>
                                        <p:cTn id="151" dur="1" fill="hold">
                                          <p:stCondLst>
                                            <p:cond delay="499"/>
                                          </p:stCondLst>
                                        </p:cTn>
                                        <p:tgtEl>
                                          <p:spTgt spid="617492"/>
                                        </p:tgtEl>
                                        <p:attrNameLst>
                                          <p:attrName>style.visibility</p:attrName>
                                        </p:attrNameLst>
                                      </p:cBhvr>
                                      <p:to>
                                        <p:strVal val="hidden"/>
                                      </p:to>
                                    </p:set>
                                  </p:childTnLst>
                                </p:cTn>
                              </p:par>
                              <p:par>
                                <p:cTn id="152" presetID="9" presetClass="entr" presetSubtype="0" fill="hold" grpId="0" nodeType="withEffect">
                                  <p:stCondLst>
                                    <p:cond delay="0"/>
                                  </p:stCondLst>
                                  <p:childTnLst>
                                    <p:set>
                                      <p:cBhvr>
                                        <p:cTn id="153" dur="1" fill="hold">
                                          <p:stCondLst>
                                            <p:cond delay="0"/>
                                          </p:stCondLst>
                                        </p:cTn>
                                        <p:tgtEl>
                                          <p:spTgt spid="617533"/>
                                        </p:tgtEl>
                                        <p:attrNameLst>
                                          <p:attrName>style.visibility</p:attrName>
                                        </p:attrNameLst>
                                      </p:cBhvr>
                                      <p:to>
                                        <p:strVal val="visible"/>
                                      </p:to>
                                    </p:set>
                                    <p:animEffect transition="in" filter="dissolve">
                                      <p:cBhvr>
                                        <p:cTn id="154" dur="500"/>
                                        <p:tgtEl>
                                          <p:spTgt spid="61753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617534"/>
                                        </p:tgtEl>
                                        <p:attrNameLst>
                                          <p:attrName>style.visibility</p:attrName>
                                        </p:attrNameLst>
                                      </p:cBhvr>
                                      <p:to>
                                        <p:strVal val="visible"/>
                                      </p:to>
                                    </p:set>
                                    <p:animEffect transition="in" filter="dissolve">
                                      <p:cBhvr>
                                        <p:cTn id="157" dur="500"/>
                                        <p:tgtEl>
                                          <p:spTgt spid="61753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53" presetClass="exit" presetSubtype="0" fill="hold" grpId="1" nodeType="clickEffect">
                                  <p:stCondLst>
                                    <p:cond delay="0"/>
                                  </p:stCondLst>
                                  <p:childTnLst>
                                    <p:anim calcmode="lin" valueType="num">
                                      <p:cBhvr>
                                        <p:cTn id="161" dur="500"/>
                                        <p:tgtEl>
                                          <p:spTgt spid="617532"/>
                                        </p:tgtEl>
                                        <p:attrNameLst>
                                          <p:attrName>ppt_w</p:attrName>
                                        </p:attrNameLst>
                                      </p:cBhvr>
                                      <p:tavLst>
                                        <p:tav tm="0">
                                          <p:val>
                                            <p:strVal val="ppt_w"/>
                                          </p:val>
                                        </p:tav>
                                        <p:tav tm="100000">
                                          <p:val>
                                            <p:fltVal val="0"/>
                                          </p:val>
                                        </p:tav>
                                      </p:tavLst>
                                    </p:anim>
                                    <p:anim calcmode="lin" valueType="num">
                                      <p:cBhvr>
                                        <p:cTn id="162" dur="500"/>
                                        <p:tgtEl>
                                          <p:spTgt spid="617532"/>
                                        </p:tgtEl>
                                        <p:attrNameLst>
                                          <p:attrName>ppt_h</p:attrName>
                                        </p:attrNameLst>
                                      </p:cBhvr>
                                      <p:tavLst>
                                        <p:tav tm="0">
                                          <p:val>
                                            <p:strVal val="ppt_h"/>
                                          </p:val>
                                        </p:tav>
                                        <p:tav tm="100000">
                                          <p:val>
                                            <p:fltVal val="0"/>
                                          </p:val>
                                        </p:tav>
                                      </p:tavLst>
                                    </p:anim>
                                    <p:animEffect transition="out" filter="fade">
                                      <p:cBhvr>
                                        <p:cTn id="163" dur="500"/>
                                        <p:tgtEl>
                                          <p:spTgt spid="617532"/>
                                        </p:tgtEl>
                                      </p:cBhvr>
                                    </p:animEffect>
                                    <p:set>
                                      <p:cBhvr>
                                        <p:cTn id="164" dur="1" fill="hold">
                                          <p:stCondLst>
                                            <p:cond delay="499"/>
                                          </p:stCondLst>
                                        </p:cTn>
                                        <p:tgtEl>
                                          <p:spTgt spid="6175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8" grpId="0"/>
      <p:bldP spid="617492" grpId="0"/>
      <p:bldP spid="617532" grpId="0"/>
      <p:bldP spid="617532" grpId="1"/>
      <p:bldP spid="617533" grpId="0"/>
      <p:bldP spid="61753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6117</Words>
  <Application>Microsoft Office PowerPoint</Application>
  <PresentationFormat>On-screen Show (4:3)</PresentationFormat>
  <Paragraphs>1341</Paragraphs>
  <Slides>72</Slides>
  <Notes>72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72</vt:i4>
      </vt:variant>
    </vt:vector>
  </HeadingPairs>
  <TitlesOfParts>
    <vt:vector size="77" baseType="lpstr">
      <vt:lpstr>Arial</vt:lpstr>
      <vt:lpstr>Times New Roman</vt:lpstr>
      <vt:lpstr>Tahoma</vt:lpstr>
      <vt:lpstr>Custom Design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Staff</cp:lastModifiedBy>
  <cp:revision>2</cp:revision>
  <dcterms:created xsi:type="dcterms:W3CDTF">2022-08-24T15:23:47Z</dcterms:created>
  <dcterms:modified xsi:type="dcterms:W3CDTF">2022-08-24T15:29:48Z</dcterms:modified>
</cp:coreProperties>
</file>