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06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56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56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07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14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70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028" y="2888451"/>
            <a:ext cx="3038545" cy="70764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4548" spc="-146" dirty="0"/>
              <a:t>Binary</a:t>
            </a:r>
            <a:r>
              <a:rPr sz="4548" spc="-167" dirty="0"/>
              <a:t> </a:t>
            </a:r>
            <a:r>
              <a:rPr sz="4548" spc="-42" dirty="0"/>
              <a:t>Heap</a:t>
            </a:r>
            <a:endParaRPr sz="4548"/>
          </a:p>
        </p:txBody>
      </p:sp>
      <p:grpSp>
        <p:nvGrpSpPr>
          <p:cNvPr id="3" name="object 3"/>
          <p:cNvGrpSpPr/>
          <p:nvPr/>
        </p:nvGrpSpPr>
        <p:grpSpPr>
          <a:xfrm>
            <a:off x="8643898" y="1463279"/>
            <a:ext cx="687725" cy="688881"/>
            <a:chOff x="14253722" y="2413055"/>
            <a:chExt cx="1134110" cy="1136015"/>
          </a:xfrm>
        </p:grpSpPr>
        <p:sp>
          <p:nvSpPr>
            <p:cNvPr id="4" name="object 4"/>
            <p:cNvSpPr/>
            <p:nvPr/>
          </p:nvSpPr>
          <p:spPr>
            <a:xfrm>
              <a:off x="14306104" y="2465443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39">
                  <a:moveTo>
                    <a:pt x="514433" y="0"/>
                  </a:moveTo>
                  <a:lnTo>
                    <a:pt x="470591" y="1863"/>
                  </a:lnTo>
                  <a:lnTo>
                    <a:pt x="427005" y="7454"/>
                  </a:lnTo>
                  <a:lnTo>
                    <a:pt x="383934" y="16772"/>
                  </a:lnTo>
                  <a:lnTo>
                    <a:pt x="341632" y="29816"/>
                  </a:lnTo>
                  <a:lnTo>
                    <a:pt x="300358" y="46588"/>
                  </a:lnTo>
                  <a:lnTo>
                    <a:pt x="260368" y="67088"/>
                  </a:lnTo>
                  <a:lnTo>
                    <a:pt x="221919" y="91314"/>
                  </a:lnTo>
                  <a:lnTo>
                    <a:pt x="185267" y="119267"/>
                  </a:lnTo>
                  <a:lnTo>
                    <a:pt x="150670" y="150948"/>
                  </a:lnTo>
                  <a:lnTo>
                    <a:pt x="119048" y="185607"/>
                  </a:lnTo>
                  <a:lnTo>
                    <a:pt x="91146" y="222324"/>
                  </a:lnTo>
                  <a:lnTo>
                    <a:pt x="66964" y="260843"/>
                  </a:lnTo>
                  <a:lnTo>
                    <a:pt x="46503" y="300905"/>
                  </a:lnTo>
                  <a:lnTo>
                    <a:pt x="29762" y="342254"/>
                  </a:lnTo>
                  <a:lnTo>
                    <a:pt x="16741" y="384633"/>
                  </a:lnTo>
                  <a:lnTo>
                    <a:pt x="7440" y="427783"/>
                  </a:lnTo>
                  <a:lnTo>
                    <a:pt x="1860" y="471447"/>
                  </a:lnTo>
                  <a:lnTo>
                    <a:pt x="0" y="515369"/>
                  </a:lnTo>
                  <a:lnTo>
                    <a:pt x="1860" y="559291"/>
                  </a:lnTo>
                  <a:lnTo>
                    <a:pt x="7440" y="602956"/>
                  </a:lnTo>
                  <a:lnTo>
                    <a:pt x="16741" y="646106"/>
                  </a:lnTo>
                  <a:lnTo>
                    <a:pt x="29762" y="688484"/>
                  </a:lnTo>
                  <a:lnTo>
                    <a:pt x="46503" y="729833"/>
                  </a:lnTo>
                  <a:lnTo>
                    <a:pt x="66964" y="769896"/>
                  </a:lnTo>
                  <a:lnTo>
                    <a:pt x="91146" y="808415"/>
                  </a:lnTo>
                  <a:lnTo>
                    <a:pt x="119048" y="845132"/>
                  </a:lnTo>
                  <a:lnTo>
                    <a:pt x="150670" y="879791"/>
                  </a:lnTo>
                  <a:lnTo>
                    <a:pt x="185267" y="911472"/>
                  </a:lnTo>
                  <a:lnTo>
                    <a:pt x="221919" y="939425"/>
                  </a:lnTo>
                  <a:lnTo>
                    <a:pt x="260368" y="963651"/>
                  </a:lnTo>
                  <a:lnTo>
                    <a:pt x="300358" y="984150"/>
                  </a:lnTo>
                  <a:lnTo>
                    <a:pt x="341632" y="1000922"/>
                  </a:lnTo>
                  <a:lnTo>
                    <a:pt x="383934" y="1013967"/>
                  </a:lnTo>
                  <a:lnTo>
                    <a:pt x="427005" y="1023285"/>
                  </a:lnTo>
                  <a:lnTo>
                    <a:pt x="470591" y="1028876"/>
                  </a:lnTo>
                  <a:lnTo>
                    <a:pt x="514433" y="1030739"/>
                  </a:lnTo>
                  <a:lnTo>
                    <a:pt x="558275" y="1028876"/>
                  </a:lnTo>
                  <a:lnTo>
                    <a:pt x="601860" y="1023285"/>
                  </a:lnTo>
                  <a:lnTo>
                    <a:pt x="644931" y="1013967"/>
                  </a:lnTo>
                  <a:lnTo>
                    <a:pt x="687232" y="1000922"/>
                  </a:lnTo>
                  <a:lnTo>
                    <a:pt x="728505" y="984150"/>
                  </a:lnTo>
                  <a:lnTo>
                    <a:pt x="768494" y="963651"/>
                  </a:lnTo>
                  <a:lnTo>
                    <a:pt x="806942" y="939425"/>
                  </a:lnTo>
                  <a:lnTo>
                    <a:pt x="843592" y="911472"/>
                  </a:lnTo>
                  <a:lnTo>
                    <a:pt x="878187" y="879791"/>
                  </a:lnTo>
                  <a:lnTo>
                    <a:pt x="909810" y="845132"/>
                  </a:lnTo>
                  <a:lnTo>
                    <a:pt x="937712" y="808415"/>
                  </a:lnTo>
                  <a:lnTo>
                    <a:pt x="961893" y="769896"/>
                  </a:lnTo>
                  <a:lnTo>
                    <a:pt x="982355" y="729833"/>
                  </a:lnTo>
                  <a:lnTo>
                    <a:pt x="999096" y="688484"/>
                  </a:lnTo>
                  <a:lnTo>
                    <a:pt x="1012117" y="646106"/>
                  </a:lnTo>
                  <a:lnTo>
                    <a:pt x="1021418" y="602956"/>
                  </a:lnTo>
                  <a:lnTo>
                    <a:pt x="1026998" y="559291"/>
                  </a:lnTo>
                  <a:lnTo>
                    <a:pt x="1028858" y="515369"/>
                  </a:lnTo>
                  <a:lnTo>
                    <a:pt x="1026998" y="471447"/>
                  </a:lnTo>
                  <a:lnTo>
                    <a:pt x="1021418" y="427783"/>
                  </a:lnTo>
                  <a:lnTo>
                    <a:pt x="1012117" y="384633"/>
                  </a:lnTo>
                  <a:lnTo>
                    <a:pt x="999096" y="342254"/>
                  </a:lnTo>
                  <a:lnTo>
                    <a:pt x="982355" y="300905"/>
                  </a:lnTo>
                  <a:lnTo>
                    <a:pt x="961893" y="260843"/>
                  </a:lnTo>
                  <a:lnTo>
                    <a:pt x="937712" y="222324"/>
                  </a:lnTo>
                  <a:lnTo>
                    <a:pt x="909810" y="185607"/>
                  </a:lnTo>
                  <a:lnTo>
                    <a:pt x="878187" y="150948"/>
                  </a:lnTo>
                  <a:lnTo>
                    <a:pt x="843592" y="119267"/>
                  </a:lnTo>
                  <a:lnTo>
                    <a:pt x="806942" y="91314"/>
                  </a:lnTo>
                  <a:lnTo>
                    <a:pt x="768494" y="67088"/>
                  </a:lnTo>
                  <a:lnTo>
                    <a:pt x="728505" y="46588"/>
                  </a:lnTo>
                  <a:lnTo>
                    <a:pt x="687232" y="29816"/>
                  </a:lnTo>
                  <a:lnTo>
                    <a:pt x="644931" y="16772"/>
                  </a:lnTo>
                  <a:lnTo>
                    <a:pt x="601860" y="7454"/>
                  </a:lnTo>
                  <a:lnTo>
                    <a:pt x="558275" y="1863"/>
                  </a:lnTo>
                  <a:lnTo>
                    <a:pt x="514433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306109" y="2465443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39">
                  <a:moveTo>
                    <a:pt x="878184" y="150948"/>
                  </a:moveTo>
                  <a:lnTo>
                    <a:pt x="909807" y="185607"/>
                  </a:lnTo>
                  <a:lnTo>
                    <a:pt x="937709" y="222324"/>
                  </a:lnTo>
                  <a:lnTo>
                    <a:pt x="961891" y="260843"/>
                  </a:lnTo>
                  <a:lnTo>
                    <a:pt x="982353" y="300906"/>
                  </a:lnTo>
                  <a:lnTo>
                    <a:pt x="999094" y="342254"/>
                  </a:lnTo>
                  <a:lnTo>
                    <a:pt x="1012115" y="384633"/>
                  </a:lnTo>
                  <a:lnTo>
                    <a:pt x="1021416" y="427783"/>
                  </a:lnTo>
                  <a:lnTo>
                    <a:pt x="1026996" y="471447"/>
                  </a:lnTo>
                  <a:lnTo>
                    <a:pt x="1028857" y="515369"/>
                  </a:lnTo>
                  <a:lnTo>
                    <a:pt x="1026996" y="559291"/>
                  </a:lnTo>
                  <a:lnTo>
                    <a:pt x="1021416" y="602956"/>
                  </a:lnTo>
                  <a:lnTo>
                    <a:pt x="1012115" y="646106"/>
                  </a:lnTo>
                  <a:lnTo>
                    <a:pt x="999094" y="688484"/>
                  </a:lnTo>
                  <a:lnTo>
                    <a:pt x="982353" y="729833"/>
                  </a:lnTo>
                  <a:lnTo>
                    <a:pt x="961891" y="769896"/>
                  </a:lnTo>
                  <a:lnTo>
                    <a:pt x="937709" y="808415"/>
                  </a:lnTo>
                  <a:lnTo>
                    <a:pt x="909807" y="845132"/>
                  </a:lnTo>
                  <a:lnTo>
                    <a:pt x="878184" y="879791"/>
                  </a:lnTo>
                  <a:lnTo>
                    <a:pt x="843588" y="911472"/>
                  </a:lnTo>
                  <a:lnTo>
                    <a:pt x="806938" y="939425"/>
                  </a:lnTo>
                  <a:lnTo>
                    <a:pt x="768490" y="963651"/>
                  </a:lnTo>
                  <a:lnTo>
                    <a:pt x="728500" y="984150"/>
                  </a:lnTo>
                  <a:lnTo>
                    <a:pt x="687227" y="1000923"/>
                  </a:lnTo>
                  <a:lnTo>
                    <a:pt x="644926" y="1013967"/>
                  </a:lnTo>
                  <a:lnTo>
                    <a:pt x="601855" y="1023285"/>
                  </a:lnTo>
                  <a:lnTo>
                    <a:pt x="558270" y="1028876"/>
                  </a:lnTo>
                  <a:lnTo>
                    <a:pt x="514428" y="1030739"/>
                  </a:lnTo>
                  <a:lnTo>
                    <a:pt x="470586" y="1028876"/>
                  </a:lnTo>
                  <a:lnTo>
                    <a:pt x="427001" y="1023285"/>
                  </a:lnTo>
                  <a:lnTo>
                    <a:pt x="383930" y="1013967"/>
                  </a:lnTo>
                  <a:lnTo>
                    <a:pt x="341629" y="1000923"/>
                  </a:lnTo>
                  <a:lnTo>
                    <a:pt x="300356" y="984150"/>
                  </a:lnTo>
                  <a:lnTo>
                    <a:pt x="260367" y="963651"/>
                  </a:lnTo>
                  <a:lnTo>
                    <a:pt x="221918" y="939425"/>
                  </a:lnTo>
                  <a:lnTo>
                    <a:pt x="185268" y="911472"/>
                  </a:lnTo>
                  <a:lnTo>
                    <a:pt x="150672" y="879791"/>
                  </a:lnTo>
                  <a:lnTo>
                    <a:pt x="119050" y="845132"/>
                  </a:lnTo>
                  <a:lnTo>
                    <a:pt x="91147" y="808415"/>
                  </a:lnTo>
                  <a:lnTo>
                    <a:pt x="66965" y="769896"/>
                  </a:lnTo>
                  <a:lnTo>
                    <a:pt x="46503" y="729833"/>
                  </a:lnTo>
                  <a:lnTo>
                    <a:pt x="29762" y="688484"/>
                  </a:lnTo>
                  <a:lnTo>
                    <a:pt x="16741" y="646106"/>
                  </a:lnTo>
                  <a:lnTo>
                    <a:pt x="7440" y="602956"/>
                  </a:lnTo>
                  <a:lnTo>
                    <a:pt x="1860" y="559291"/>
                  </a:lnTo>
                  <a:lnTo>
                    <a:pt x="0" y="515369"/>
                  </a:lnTo>
                  <a:lnTo>
                    <a:pt x="1860" y="471447"/>
                  </a:lnTo>
                  <a:lnTo>
                    <a:pt x="7440" y="427783"/>
                  </a:lnTo>
                  <a:lnTo>
                    <a:pt x="16741" y="384633"/>
                  </a:lnTo>
                  <a:lnTo>
                    <a:pt x="29762" y="342254"/>
                  </a:lnTo>
                  <a:lnTo>
                    <a:pt x="46503" y="300906"/>
                  </a:lnTo>
                  <a:lnTo>
                    <a:pt x="66965" y="260843"/>
                  </a:lnTo>
                  <a:lnTo>
                    <a:pt x="91147" y="222324"/>
                  </a:lnTo>
                  <a:lnTo>
                    <a:pt x="119050" y="185607"/>
                  </a:lnTo>
                  <a:lnTo>
                    <a:pt x="150672" y="150948"/>
                  </a:lnTo>
                  <a:lnTo>
                    <a:pt x="185268" y="119267"/>
                  </a:lnTo>
                  <a:lnTo>
                    <a:pt x="221918" y="91314"/>
                  </a:lnTo>
                  <a:lnTo>
                    <a:pt x="260367" y="67088"/>
                  </a:lnTo>
                  <a:lnTo>
                    <a:pt x="300356" y="46589"/>
                  </a:lnTo>
                  <a:lnTo>
                    <a:pt x="341629" y="29816"/>
                  </a:lnTo>
                  <a:lnTo>
                    <a:pt x="383930" y="16772"/>
                  </a:lnTo>
                  <a:lnTo>
                    <a:pt x="427001" y="7454"/>
                  </a:lnTo>
                  <a:lnTo>
                    <a:pt x="470586" y="1863"/>
                  </a:lnTo>
                  <a:lnTo>
                    <a:pt x="514428" y="0"/>
                  </a:lnTo>
                  <a:lnTo>
                    <a:pt x="558270" y="1863"/>
                  </a:lnTo>
                  <a:lnTo>
                    <a:pt x="601855" y="7454"/>
                  </a:lnTo>
                  <a:lnTo>
                    <a:pt x="644926" y="16772"/>
                  </a:lnTo>
                  <a:lnTo>
                    <a:pt x="687227" y="29816"/>
                  </a:lnTo>
                  <a:lnTo>
                    <a:pt x="728500" y="46589"/>
                  </a:lnTo>
                  <a:lnTo>
                    <a:pt x="768490" y="67088"/>
                  </a:lnTo>
                  <a:lnTo>
                    <a:pt x="806938" y="91314"/>
                  </a:lnTo>
                  <a:lnTo>
                    <a:pt x="843588" y="119267"/>
                  </a:lnTo>
                  <a:lnTo>
                    <a:pt x="878184" y="150948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33990" y="1692748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38444" y="2971403"/>
            <a:ext cx="687725" cy="688881"/>
            <a:chOff x="12760562" y="4900064"/>
            <a:chExt cx="1134110" cy="1136015"/>
          </a:xfrm>
        </p:grpSpPr>
        <p:sp>
          <p:nvSpPr>
            <p:cNvPr id="8" name="object 8"/>
            <p:cNvSpPr/>
            <p:nvPr/>
          </p:nvSpPr>
          <p:spPr>
            <a:xfrm>
              <a:off x="12812955" y="4952452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39">
                  <a:moveTo>
                    <a:pt x="514424" y="0"/>
                  </a:moveTo>
                  <a:lnTo>
                    <a:pt x="470582" y="1863"/>
                  </a:lnTo>
                  <a:lnTo>
                    <a:pt x="426997" y="7454"/>
                  </a:lnTo>
                  <a:lnTo>
                    <a:pt x="383926" y="16772"/>
                  </a:lnTo>
                  <a:lnTo>
                    <a:pt x="341626" y="29816"/>
                  </a:lnTo>
                  <a:lnTo>
                    <a:pt x="300353" y="46588"/>
                  </a:lnTo>
                  <a:lnTo>
                    <a:pt x="260364" y="67088"/>
                  </a:lnTo>
                  <a:lnTo>
                    <a:pt x="221916" y="91314"/>
                  </a:lnTo>
                  <a:lnTo>
                    <a:pt x="185266" y="119267"/>
                  </a:lnTo>
                  <a:lnTo>
                    <a:pt x="150670" y="150948"/>
                  </a:lnTo>
                  <a:lnTo>
                    <a:pt x="119048" y="185607"/>
                  </a:lnTo>
                  <a:lnTo>
                    <a:pt x="91146" y="222324"/>
                  </a:lnTo>
                  <a:lnTo>
                    <a:pt x="66964" y="260843"/>
                  </a:lnTo>
                  <a:lnTo>
                    <a:pt x="46503" y="300905"/>
                  </a:lnTo>
                  <a:lnTo>
                    <a:pt x="29762" y="342254"/>
                  </a:lnTo>
                  <a:lnTo>
                    <a:pt x="16741" y="384633"/>
                  </a:lnTo>
                  <a:lnTo>
                    <a:pt x="7440" y="427783"/>
                  </a:lnTo>
                  <a:lnTo>
                    <a:pt x="1860" y="471447"/>
                  </a:lnTo>
                  <a:lnTo>
                    <a:pt x="0" y="515369"/>
                  </a:lnTo>
                  <a:lnTo>
                    <a:pt x="1860" y="559291"/>
                  </a:lnTo>
                  <a:lnTo>
                    <a:pt x="7440" y="602956"/>
                  </a:lnTo>
                  <a:lnTo>
                    <a:pt x="16741" y="646106"/>
                  </a:lnTo>
                  <a:lnTo>
                    <a:pt x="29762" y="688484"/>
                  </a:lnTo>
                  <a:lnTo>
                    <a:pt x="46503" y="729833"/>
                  </a:lnTo>
                  <a:lnTo>
                    <a:pt x="66964" y="769896"/>
                  </a:lnTo>
                  <a:lnTo>
                    <a:pt x="91146" y="808415"/>
                  </a:lnTo>
                  <a:lnTo>
                    <a:pt x="119048" y="845132"/>
                  </a:lnTo>
                  <a:lnTo>
                    <a:pt x="150670" y="879791"/>
                  </a:lnTo>
                  <a:lnTo>
                    <a:pt x="185266" y="911472"/>
                  </a:lnTo>
                  <a:lnTo>
                    <a:pt x="221916" y="939425"/>
                  </a:lnTo>
                  <a:lnTo>
                    <a:pt x="260364" y="963651"/>
                  </a:lnTo>
                  <a:lnTo>
                    <a:pt x="300353" y="984150"/>
                  </a:lnTo>
                  <a:lnTo>
                    <a:pt x="341626" y="1000922"/>
                  </a:lnTo>
                  <a:lnTo>
                    <a:pt x="383926" y="1013967"/>
                  </a:lnTo>
                  <a:lnTo>
                    <a:pt x="426997" y="1023285"/>
                  </a:lnTo>
                  <a:lnTo>
                    <a:pt x="470582" y="1028876"/>
                  </a:lnTo>
                  <a:lnTo>
                    <a:pt x="514424" y="1030739"/>
                  </a:lnTo>
                  <a:lnTo>
                    <a:pt x="558265" y="1028876"/>
                  </a:lnTo>
                  <a:lnTo>
                    <a:pt x="601850" y="1023285"/>
                  </a:lnTo>
                  <a:lnTo>
                    <a:pt x="644921" y="1013967"/>
                  </a:lnTo>
                  <a:lnTo>
                    <a:pt x="687221" y="1000922"/>
                  </a:lnTo>
                  <a:lnTo>
                    <a:pt x="728495" y="984150"/>
                  </a:lnTo>
                  <a:lnTo>
                    <a:pt x="768484" y="963651"/>
                  </a:lnTo>
                  <a:lnTo>
                    <a:pt x="806932" y="939425"/>
                  </a:lnTo>
                  <a:lnTo>
                    <a:pt x="843582" y="911472"/>
                  </a:lnTo>
                  <a:lnTo>
                    <a:pt x="878177" y="879791"/>
                  </a:lnTo>
                  <a:lnTo>
                    <a:pt x="909801" y="845132"/>
                  </a:lnTo>
                  <a:lnTo>
                    <a:pt x="937704" y="808415"/>
                  </a:lnTo>
                  <a:lnTo>
                    <a:pt x="961887" y="769896"/>
                  </a:lnTo>
                  <a:lnTo>
                    <a:pt x="982350" y="729833"/>
                  </a:lnTo>
                  <a:lnTo>
                    <a:pt x="999092" y="688484"/>
                  </a:lnTo>
                  <a:lnTo>
                    <a:pt x="1012114" y="646106"/>
                  </a:lnTo>
                  <a:lnTo>
                    <a:pt x="1021415" y="602956"/>
                  </a:lnTo>
                  <a:lnTo>
                    <a:pt x="1026995" y="559291"/>
                  </a:lnTo>
                  <a:lnTo>
                    <a:pt x="1028856" y="515369"/>
                  </a:lnTo>
                  <a:lnTo>
                    <a:pt x="1026995" y="471447"/>
                  </a:lnTo>
                  <a:lnTo>
                    <a:pt x="1021415" y="427783"/>
                  </a:lnTo>
                  <a:lnTo>
                    <a:pt x="1012114" y="384633"/>
                  </a:lnTo>
                  <a:lnTo>
                    <a:pt x="999092" y="342254"/>
                  </a:lnTo>
                  <a:lnTo>
                    <a:pt x="982350" y="300905"/>
                  </a:lnTo>
                  <a:lnTo>
                    <a:pt x="961887" y="260843"/>
                  </a:lnTo>
                  <a:lnTo>
                    <a:pt x="937704" y="222324"/>
                  </a:lnTo>
                  <a:lnTo>
                    <a:pt x="909801" y="185607"/>
                  </a:lnTo>
                  <a:lnTo>
                    <a:pt x="878177" y="150948"/>
                  </a:lnTo>
                  <a:lnTo>
                    <a:pt x="843582" y="119267"/>
                  </a:lnTo>
                  <a:lnTo>
                    <a:pt x="806932" y="91314"/>
                  </a:lnTo>
                  <a:lnTo>
                    <a:pt x="768484" y="67088"/>
                  </a:lnTo>
                  <a:lnTo>
                    <a:pt x="728495" y="46588"/>
                  </a:lnTo>
                  <a:lnTo>
                    <a:pt x="687221" y="29816"/>
                  </a:lnTo>
                  <a:lnTo>
                    <a:pt x="644921" y="16772"/>
                  </a:lnTo>
                  <a:lnTo>
                    <a:pt x="601850" y="7454"/>
                  </a:lnTo>
                  <a:lnTo>
                    <a:pt x="558265" y="1863"/>
                  </a:lnTo>
                  <a:lnTo>
                    <a:pt x="514424" y="0"/>
                  </a:lnTo>
                  <a:close/>
                </a:path>
              </a:pathLst>
            </a:custGeom>
            <a:solidFill>
              <a:srgbClr val="88FA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812950" y="4952452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39">
                  <a:moveTo>
                    <a:pt x="878184" y="150948"/>
                  </a:moveTo>
                  <a:lnTo>
                    <a:pt x="909807" y="185607"/>
                  </a:lnTo>
                  <a:lnTo>
                    <a:pt x="937709" y="222324"/>
                  </a:lnTo>
                  <a:lnTo>
                    <a:pt x="961891" y="260843"/>
                  </a:lnTo>
                  <a:lnTo>
                    <a:pt x="982353" y="300906"/>
                  </a:lnTo>
                  <a:lnTo>
                    <a:pt x="999094" y="342254"/>
                  </a:lnTo>
                  <a:lnTo>
                    <a:pt x="1012115" y="384633"/>
                  </a:lnTo>
                  <a:lnTo>
                    <a:pt x="1021416" y="427783"/>
                  </a:lnTo>
                  <a:lnTo>
                    <a:pt x="1026996" y="471447"/>
                  </a:lnTo>
                  <a:lnTo>
                    <a:pt x="1028857" y="515369"/>
                  </a:lnTo>
                  <a:lnTo>
                    <a:pt x="1026996" y="559291"/>
                  </a:lnTo>
                  <a:lnTo>
                    <a:pt x="1021416" y="602956"/>
                  </a:lnTo>
                  <a:lnTo>
                    <a:pt x="1012115" y="646106"/>
                  </a:lnTo>
                  <a:lnTo>
                    <a:pt x="999094" y="688484"/>
                  </a:lnTo>
                  <a:lnTo>
                    <a:pt x="982353" y="729833"/>
                  </a:lnTo>
                  <a:lnTo>
                    <a:pt x="961891" y="769896"/>
                  </a:lnTo>
                  <a:lnTo>
                    <a:pt x="937709" y="808415"/>
                  </a:lnTo>
                  <a:lnTo>
                    <a:pt x="909807" y="845132"/>
                  </a:lnTo>
                  <a:lnTo>
                    <a:pt x="878184" y="879791"/>
                  </a:lnTo>
                  <a:lnTo>
                    <a:pt x="843588" y="911472"/>
                  </a:lnTo>
                  <a:lnTo>
                    <a:pt x="806938" y="939425"/>
                  </a:lnTo>
                  <a:lnTo>
                    <a:pt x="768490" y="963651"/>
                  </a:lnTo>
                  <a:lnTo>
                    <a:pt x="728500" y="984150"/>
                  </a:lnTo>
                  <a:lnTo>
                    <a:pt x="687227" y="1000923"/>
                  </a:lnTo>
                  <a:lnTo>
                    <a:pt x="644926" y="1013967"/>
                  </a:lnTo>
                  <a:lnTo>
                    <a:pt x="601855" y="1023285"/>
                  </a:lnTo>
                  <a:lnTo>
                    <a:pt x="558270" y="1028876"/>
                  </a:lnTo>
                  <a:lnTo>
                    <a:pt x="514428" y="1030739"/>
                  </a:lnTo>
                  <a:lnTo>
                    <a:pt x="470586" y="1028876"/>
                  </a:lnTo>
                  <a:lnTo>
                    <a:pt x="427001" y="1023285"/>
                  </a:lnTo>
                  <a:lnTo>
                    <a:pt x="383930" y="1013967"/>
                  </a:lnTo>
                  <a:lnTo>
                    <a:pt x="341629" y="1000923"/>
                  </a:lnTo>
                  <a:lnTo>
                    <a:pt x="300356" y="984150"/>
                  </a:lnTo>
                  <a:lnTo>
                    <a:pt x="260367" y="963651"/>
                  </a:lnTo>
                  <a:lnTo>
                    <a:pt x="221918" y="939425"/>
                  </a:lnTo>
                  <a:lnTo>
                    <a:pt x="185268" y="911472"/>
                  </a:lnTo>
                  <a:lnTo>
                    <a:pt x="150672" y="879791"/>
                  </a:lnTo>
                  <a:lnTo>
                    <a:pt x="119050" y="845132"/>
                  </a:lnTo>
                  <a:lnTo>
                    <a:pt x="91147" y="808415"/>
                  </a:lnTo>
                  <a:lnTo>
                    <a:pt x="66965" y="769896"/>
                  </a:lnTo>
                  <a:lnTo>
                    <a:pt x="46503" y="729833"/>
                  </a:lnTo>
                  <a:lnTo>
                    <a:pt x="29762" y="688484"/>
                  </a:lnTo>
                  <a:lnTo>
                    <a:pt x="16741" y="646106"/>
                  </a:lnTo>
                  <a:lnTo>
                    <a:pt x="7440" y="602956"/>
                  </a:lnTo>
                  <a:lnTo>
                    <a:pt x="1860" y="559291"/>
                  </a:lnTo>
                  <a:lnTo>
                    <a:pt x="0" y="515369"/>
                  </a:lnTo>
                  <a:lnTo>
                    <a:pt x="1860" y="471447"/>
                  </a:lnTo>
                  <a:lnTo>
                    <a:pt x="7440" y="427783"/>
                  </a:lnTo>
                  <a:lnTo>
                    <a:pt x="16741" y="384633"/>
                  </a:lnTo>
                  <a:lnTo>
                    <a:pt x="29762" y="342254"/>
                  </a:lnTo>
                  <a:lnTo>
                    <a:pt x="46503" y="300906"/>
                  </a:lnTo>
                  <a:lnTo>
                    <a:pt x="66965" y="260843"/>
                  </a:lnTo>
                  <a:lnTo>
                    <a:pt x="91147" y="222324"/>
                  </a:lnTo>
                  <a:lnTo>
                    <a:pt x="119050" y="185607"/>
                  </a:lnTo>
                  <a:lnTo>
                    <a:pt x="150672" y="150948"/>
                  </a:lnTo>
                  <a:lnTo>
                    <a:pt x="185268" y="119267"/>
                  </a:lnTo>
                  <a:lnTo>
                    <a:pt x="221918" y="91314"/>
                  </a:lnTo>
                  <a:lnTo>
                    <a:pt x="260367" y="67088"/>
                  </a:lnTo>
                  <a:lnTo>
                    <a:pt x="300356" y="46589"/>
                  </a:lnTo>
                  <a:lnTo>
                    <a:pt x="341629" y="29816"/>
                  </a:lnTo>
                  <a:lnTo>
                    <a:pt x="383930" y="16772"/>
                  </a:lnTo>
                  <a:lnTo>
                    <a:pt x="427001" y="7454"/>
                  </a:lnTo>
                  <a:lnTo>
                    <a:pt x="470586" y="1863"/>
                  </a:lnTo>
                  <a:lnTo>
                    <a:pt x="514428" y="0"/>
                  </a:lnTo>
                  <a:lnTo>
                    <a:pt x="558270" y="1863"/>
                  </a:lnTo>
                  <a:lnTo>
                    <a:pt x="601855" y="7454"/>
                  </a:lnTo>
                  <a:lnTo>
                    <a:pt x="644926" y="16772"/>
                  </a:lnTo>
                  <a:lnTo>
                    <a:pt x="687227" y="29816"/>
                  </a:lnTo>
                  <a:lnTo>
                    <a:pt x="728500" y="46589"/>
                  </a:lnTo>
                  <a:lnTo>
                    <a:pt x="768490" y="67088"/>
                  </a:lnTo>
                  <a:lnTo>
                    <a:pt x="806938" y="91314"/>
                  </a:lnTo>
                  <a:lnTo>
                    <a:pt x="843588" y="119267"/>
                  </a:lnTo>
                  <a:lnTo>
                    <a:pt x="878184" y="150948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2643" y="3201126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666448" y="2971403"/>
            <a:ext cx="687725" cy="688881"/>
            <a:chOff x="15939983" y="4900064"/>
            <a:chExt cx="1134110" cy="1136015"/>
          </a:xfrm>
        </p:grpSpPr>
        <p:sp>
          <p:nvSpPr>
            <p:cNvPr id="12" name="object 12"/>
            <p:cNvSpPr/>
            <p:nvPr/>
          </p:nvSpPr>
          <p:spPr>
            <a:xfrm>
              <a:off x="15992365" y="4952452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39">
                  <a:moveTo>
                    <a:pt x="514433" y="0"/>
                  </a:moveTo>
                  <a:lnTo>
                    <a:pt x="470591" y="1863"/>
                  </a:lnTo>
                  <a:lnTo>
                    <a:pt x="427005" y="7454"/>
                  </a:lnTo>
                  <a:lnTo>
                    <a:pt x="383934" y="16772"/>
                  </a:lnTo>
                  <a:lnTo>
                    <a:pt x="341632" y="29816"/>
                  </a:lnTo>
                  <a:lnTo>
                    <a:pt x="300358" y="46588"/>
                  </a:lnTo>
                  <a:lnTo>
                    <a:pt x="260368" y="67088"/>
                  </a:lnTo>
                  <a:lnTo>
                    <a:pt x="221919" y="91314"/>
                  </a:lnTo>
                  <a:lnTo>
                    <a:pt x="185267" y="119267"/>
                  </a:lnTo>
                  <a:lnTo>
                    <a:pt x="150670" y="150948"/>
                  </a:lnTo>
                  <a:lnTo>
                    <a:pt x="119048" y="185607"/>
                  </a:lnTo>
                  <a:lnTo>
                    <a:pt x="91146" y="222324"/>
                  </a:lnTo>
                  <a:lnTo>
                    <a:pt x="66964" y="260843"/>
                  </a:lnTo>
                  <a:lnTo>
                    <a:pt x="46503" y="300905"/>
                  </a:lnTo>
                  <a:lnTo>
                    <a:pt x="29762" y="342254"/>
                  </a:lnTo>
                  <a:lnTo>
                    <a:pt x="16741" y="384633"/>
                  </a:lnTo>
                  <a:lnTo>
                    <a:pt x="7440" y="427783"/>
                  </a:lnTo>
                  <a:lnTo>
                    <a:pt x="1860" y="471447"/>
                  </a:lnTo>
                  <a:lnTo>
                    <a:pt x="0" y="515369"/>
                  </a:lnTo>
                  <a:lnTo>
                    <a:pt x="1860" y="559291"/>
                  </a:lnTo>
                  <a:lnTo>
                    <a:pt x="7440" y="602956"/>
                  </a:lnTo>
                  <a:lnTo>
                    <a:pt x="16741" y="646106"/>
                  </a:lnTo>
                  <a:lnTo>
                    <a:pt x="29762" y="688484"/>
                  </a:lnTo>
                  <a:lnTo>
                    <a:pt x="46503" y="729833"/>
                  </a:lnTo>
                  <a:lnTo>
                    <a:pt x="66964" y="769896"/>
                  </a:lnTo>
                  <a:lnTo>
                    <a:pt x="91146" y="808415"/>
                  </a:lnTo>
                  <a:lnTo>
                    <a:pt x="119048" y="845132"/>
                  </a:lnTo>
                  <a:lnTo>
                    <a:pt x="150670" y="879791"/>
                  </a:lnTo>
                  <a:lnTo>
                    <a:pt x="185267" y="911472"/>
                  </a:lnTo>
                  <a:lnTo>
                    <a:pt x="221919" y="939425"/>
                  </a:lnTo>
                  <a:lnTo>
                    <a:pt x="260368" y="963651"/>
                  </a:lnTo>
                  <a:lnTo>
                    <a:pt x="300358" y="984150"/>
                  </a:lnTo>
                  <a:lnTo>
                    <a:pt x="341632" y="1000922"/>
                  </a:lnTo>
                  <a:lnTo>
                    <a:pt x="383934" y="1013967"/>
                  </a:lnTo>
                  <a:lnTo>
                    <a:pt x="427005" y="1023285"/>
                  </a:lnTo>
                  <a:lnTo>
                    <a:pt x="470591" y="1028876"/>
                  </a:lnTo>
                  <a:lnTo>
                    <a:pt x="514433" y="1030739"/>
                  </a:lnTo>
                  <a:lnTo>
                    <a:pt x="558275" y="1028876"/>
                  </a:lnTo>
                  <a:lnTo>
                    <a:pt x="601860" y="1023285"/>
                  </a:lnTo>
                  <a:lnTo>
                    <a:pt x="644931" y="1013967"/>
                  </a:lnTo>
                  <a:lnTo>
                    <a:pt x="687232" y="1000922"/>
                  </a:lnTo>
                  <a:lnTo>
                    <a:pt x="728505" y="984150"/>
                  </a:lnTo>
                  <a:lnTo>
                    <a:pt x="768494" y="963651"/>
                  </a:lnTo>
                  <a:lnTo>
                    <a:pt x="806942" y="939425"/>
                  </a:lnTo>
                  <a:lnTo>
                    <a:pt x="843592" y="911472"/>
                  </a:lnTo>
                  <a:lnTo>
                    <a:pt x="878187" y="879791"/>
                  </a:lnTo>
                  <a:lnTo>
                    <a:pt x="909810" y="845132"/>
                  </a:lnTo>
                  <a:lnTo>
                    <a:pt x="937712" y="808415"/>
                  </a:lnTo>
                  <a:lnTo>
                    <a:pt x="961893" y="769896"/>
                  </a:lnTo>
                  <a:lnTo>
                    <a:pt x="982355" y="729833"/>
                  </a:lnTo>
                  <a:lnTo>
                    <a:pt x="999096" y="688484"/>
                  </a:lnTo>
                  <a:lnTo>
                    <a:pt x="1012117" y="646106"/>
                  </a:lnTo>
                  <a:lnTo>
                    <a:pt x="1021418" y="602956"/>
                  </a:lnTo>
                  <a:lnTo>
                    <a:pt x="1026998" y="559291"/>
                  </a:lnTo>
                  <a:lnTo>
                    <a:pt x="1028858" y="515369"/>
                  </a:lnTo>
                  <a:lnTo>
                    <a:pt x="1026998" y="471447"/>
                  </a:lnTo>
                  <a:lnTo>
                    <a:pt x="1021418" y="427783"/>
                  </a:lnTo>
                  <a:lnTo>
                    <a:pt x="1012117" y="384633"/>
                  </a:lnTo>
                  <a:lnTo>
                    <a:pt x="999096" y="342254"/>
                  </a:lnTo>
                  <a:lnTo>
                    <a:pt x="982355" y="300905"/>
                  </a:lnTo>
                  <a:lnTo>
                    <a:pt x="961893" y="260843"/>
                  </a:lnTo>
                  <a:lnTo>
                    <a:pt x="937712" y="222324"/>
                  </a:lnTo>
                  <a:lnTo>
                    <a:pt x="909810" y="185607"/>
                  </a:lnTo>
                  <a:lnTo>
                    <a:pt x="878187" y="150948"/>
                  </a:lnTo>
                  <a:lnTo>
                    <a:pt x="843592" y="119267"/>
                  </a:lnTo>
                  <a:lnTo>
                    <a:pt x="806942" y="91314"/>
                  </a:lnTo>
                  <a:lnTo>
                    <a:pt x="768494" y="67088"/>
                  </a:lnTo>
                  <a:lnTo>
                    <a:pt x="728505" y="46588"/>
                  </a:lnTo>
                  <a:lnTo>
                    <a:pt x="687232" y="29816"/>
                  </a:lnTo>
                  <a:lnTo>
                    <a:pt x="644931" y="16772"/>
                  </a:lnTo>
                  <a:lnTo>
                    <a:pt x="601860" y="7454"/>
                  </a:lnTo>
                  <a:lnTo>
                    <a:pt x="558275" y="1863"/>
                  </a:lnTo>
                  <a:lnTo>
                    <a:pt x="514433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992371" y="4952452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39">
                  <a:moveTo>
                    <a:pt x="878184" y="150948"/>
                  </a:moveTo>
                  <a:lnTo>
                    <a:pt x="909807" y="185607"/>
                  </a:lnTo>
                  <a:lnTo>
                    <a:pt x="937709" y="222324"/>
                  </a:lnTo>
                  <a:lnTo>
                    <a:pt x="961891" y="260843"/>
                  </a:lnTo>
                  <a:lnTo>
                    <a:pt x="982353" y="300906"/>
                  </a:lnTo>
                  <a:lnTo>
                    <a:pt x="999094" y="342254"/>
                  </a:lnTo>
                  <a:lnTo>
                    <a:pt x="1012115" y="384633"/>
                  </a:lnTo>
                  <a:lnTo>
                    <a:pt x="1021416" y="427783"/>
                  </a:lnTo>
                  <a:lnTo>
                    <a:pt x="1026996" y="471447"/>
                  </a:lnTo>
                  <a:lnTo>
                    <a:pt x="1028857" y="515369"/>
                  </a:lnTo>
                  <a:lnTo>
                    <a:pt x="1026996" y="559291"/>
                  </a:lnTo>
                  <a:lnTo>
                    <a:pt x="1021416" y="602956"/>
                  </a:lnTo>
                  <a:lnTo>
                    <a:pt x="1012115" y="646106"/>
                  </a:lnTo>
                  <a:lnTo>
                    <a:pt x="999094" y="688484"/>
                  </a:lnTo>
                  <a:lnTo>
                    <a:pt x="982353" y="729833"/>
                  </a:lnTo>
                  <a:lnTo>
                    <a:pt x="961891" y="769896"/>
                  </a:lnTo>
                  <a:lnTo>
                    <a:pt x="937709" y="808415"/>
                  </a:lnTo>
                  <a:lnTo>
                    <a:pt x="909807" y="845132"/>
                  </a:lnTo>
                  <a:lnTo>
                    <a:pt x="878184" y="879791"/>
                  </a:lnTo>
                  <a:lnTo>
                    <a:pt x="843588" y="911472"/>
                  </a:lnTo>
                  <a:lnTo>
                    <a:pt x="806938" y="939425"/>
                  </a:lnTo>
                  <a:lnTo>
                    <a:pt x="768490" y="963651"/>
                  </a:lnTo>
                  <a:lnTo>
                    <a:pt x="728500" y="984150"/>
                  </a:lnTo>
                  <a:lnTo>
                    <a:pt x="687227" y="1000923"/>
                  </a:lnTo>
                  <a:lnTo>
                    <a:pt x="644926" y="1013967"/>
                  </a:lnTo>
                  <a:lnTo>
                    <a:pt x="601855" y="1023285"/>
                  </a:lnTo>
                  <a:lnTo>
                    <a:pt x="558270" y="1028876"/>
                  </a:lnTo>
                  <a:lnTo>
                    <a:pt x="514428" y="1030739"/>
                  </a:lnTo>
                  <a:lnTo>
                    <a:pt x="470586" y="1028876"/>
                  </a:lnTo>
                  <a:lnTo>
                    <a:pt x="427001" y="1023285"/>
                  </a:lnTo>
                  <a:lnTo>
                    <a:pt x="383930" y="1013967"/>
                  </a:lnTo>
                  <a:lnTo>
                    <a:pt x="341629" y="1000923"/>
                  </a:lnTo>
                  <a:lnTo>
                    <a:pt x="300356" y="984150"/>
                  </a:lnTo>
                  <a:lnTo>
                    <a:pt x="260367" y="963651"/>
                  </a:lnTo>
                  <a:lnTo>
                    <a:pt x="221918" y="939425"/>
                  </a:lnTo>
                  <a:lnTo>
                    <a:pt x="185268" y="911472"/>
                  </a:lnTo>
                  <a:lnTo>
                    <a:pt x="150672" y="879791"/>
                  </a:lnTo>
                  <a:lnTo>
                    <a:pt x="119050" y="845132"/>
                  </a:lnTo>
                  <a:lnTo>
                    <a:pt x="91147" y="808415"/>
                  </a:lnTo>
                  <a:lnTo>
                    <a:pt x="66965" y="769896"/>
                  </a:lnTo>
                  <a:lnTo>
                    <a:pt x="46503" y="729833"/>
                  </a:lnTo>
                  <a:lnTo>
                    <a:pt x="29762" y="688484"/>
                  </a:lnTo>
                  <a:lnTo>
                    <a:pt x="16741" y="646106"/>
                  </a:lnTo>
                  <a:lnTo>
                    <a:pt x="7440" y="602956"/>
                  </a:lnTo>
                  <a:lnTo>
                    <a:pt x="1860" y="559291"/>
                  </a:lnTo>
                  <a:lnTo>
                    <a:pt x="0" y="515369"/>
                  </a:lnTo>
                  <a:lnTo>
                    <a:pt x="1860" y="471447"/>
                  </a:lnTo>
                  <a:lnTo>
                    <a:pt x="7440" y="427783"/>
                  </a:lnTo>
                  <a:lnTo>
                    <a:pt x="16741" y="384633"/>
                  </a:lnTo>
                  <a:lnTo>
                    <a:pt x="29762" y="342254"/>
                  </a:lnTo>
                  <a:lnTo>
                    <a:pt x="46503" y="300906"/>
                  </a:lnTo>
                  <a:lnTo>
                    <a:pt x="66965" y="260843"/>
                  </a:lnTo>
                  <a:lnTo>
                    <a:pt x="91147" y="222324"/>
                  </a:lnTo>
                  <a:lnTo>
                    <a:pt x="119050" y="185607"/>
                  </a:lnTo>
                  <a:lnTo>
                    <a:pt x="150672" y="150948"/>
                  </a:lnTo>
                  <a:lnTo>
                    <a:pt x="185268" y="119267"/>
                  </a:lnTo>
                  <a:lnTo>
                    <a:pt x="221918" y="91314"/>
                  </a:lnTo>
                  <a:lnTo>
                    <a:pt x="260367" y="67088"/>
                  </a:lnTo>
                  <a:lnTo>
                    <a:pt x="300356" y="46589"/>
                  </a:lnTo>
                  <a:lnTo>
                    <a:pt x="341629" y="29816"/>
                  </a:lnTo>
                  <a:lnTo>
                    <a:pt x="383930" y="16772"/>
                  </a:lnTo>
                  <a:lnTo>
                    <a:pt x="427001" y="7454"/>
                  </a:lnTo>
                  <a:lnTo>
                    <a:pt x="470586" y="1863"/>
                  </a:lnTo>
                  <a:lnTo>
                    <a:pt x="514428" y="0"/>
                  </a:lnTo>
                  <a:lnTo>
                    <a:pt x="558270" y="1863"/>
                  </a:lnTo>
                  <a:lnTo>
                    <a:pt x="601855" y="7454"/>
                  </a:lnTo>
                  <a:lnTo>
                    <a:pt x="644926" y="16772"/>
                  </a:lnTo>
                  <a:lnTo>
                    <a:pt x="687227" y="29816"/>
                  </a:lnTo>
                  <a:lnTo>
                    <a:pt x="728500" y="46589"/>
                  </a:lnTo>
                  <a:lnTo>
                    <a:pt x="768490" y="67088"/>
                  </a:lnTo>
                  <a:lnTo>
                    <a:pt x="806938" y="91314"/>
                  </a:lnTo>
                  <a:lnTo>
                    <a:pt x="843588" y="119267"/>
                  </a:lnTo>
                  <a:lnTo>
                    <a:pt x="878184" y="150948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910648" y="3201126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84848" y="2060647"/>
            <a:ext cx="2964227" cy="3215289"/>
            <a:chOff x="11352919" y="3398160"/>
            <a:chExt cx="4888230" cy="5302250"/>
          </a:xfrm>
        </p:grpSpPr>
        <p:sp>
          <p:nvSpPr>
            <p:cNvPr id="16" name="object 16"/>
            <p:cNvSpPr/>
            <p:nvPr/>
          </p:nvSpPr>
          <p:spPr>
            <a:xfrm>
              <a:off x="13619532" y="3467465"/>
              <a:ext cx="909319" cy="1513840"/>
            </a:xfrm>
            <a:custGeom>
              <a:avLst/>
              <a:gdLst/>
              <a:ahLst/>
              <a:cxnLst/>
              <a:rect l="l" t="t" r="r" b="b"/>
              <a:pathLst>
                <a:path w="909319" h="1513839">
                  <a:moveTo>
                    <a:pt x="0" y="1513749"/>
                  </a:moveTo>
                  <a:lnTo>
                    <a:pt x="908826" y="0"/>
                  </a:lnTo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139025" y="3450548"/>
              <a:ext cx="1049655" cy="1547495"/>
            </a:xfrm>
            <a:custGeom>
              <a:avLst/>
              <a:gdLst/>
              <a:ahLst/>
              <a:cxnLst/>
              <a:rect l="l" t="t" r="r" b="b"/>
              <a:pathLst>
                <a:path w="1049655" h="1547495">
                  <a:moveTo>
                    <a:pt x="1049245" y="1547495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405312" y="7617114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40">
                  <a:moveTo>
                    <a:pt x="514425" y="0"/>
                  </a:moveTo>
                  <a:lnTo>
                    <a:pt x="470583" y="1863"/>
                  </a:lnTo>
                  <a:lnTo>
                    <a:pt x="426998" y="7454"/>
                  </a:lnTo>
                  <a:lnTo>
                    <a:pt x="383927" y="16772"/>
                  </a:lnTo>
                  <a:lnTo>
                    <a:pt x="341626" y="29817"/>
                  </a:lnTo>
                  <a:lnTo>
                    <a:pt x="300353" y="46589"/>
                  </a:lnTo>
                  <a:lnTo>
                    <a:pt x="260364" y="67088"/>
                  </a:lnTo>
                  <a:lnTo>
                    <a:pt x="221916" y="91314"/>
                  </a:lnTo>
                  <a:lnTo>
                    <a:pt x="185266" y="119268"/>
                  </a:lnTo>
                  <a:lnTo>
                    <a:pt x="150670" y="150948"/>
                  </a:lnTo>
                  <a:lnTo>
                    <a:pt x="119048" y="185607"/>
                  </a:lnTo>
                  <a:lnTo>
                    <a:pt x="91146" y="222325"/>
                  </a:lnTo>
                  <a:lnTo>
                    <a:pt x="66964" y="260843"/>
                  </a:lnTo>
                  <a:lnTo>
                    <a:pt x="46503" y="300906"/>
                  </a:lnTo>
                  <a:lnTo>
                    <a:pt x="29762" y="342255"/>
                  </a:lnTo>
                  <a:lnTo>
                    <a:pt x="16741" y="384633"/>
                  </a:lnTo>
                  <a:lnTo>
                    <a:pt x="7440" y="427783"/>
                  </a:lnTo>
                  <a:lnTo>
                    <a:pt x="1860" y="471448"/>
                  </a:lnTo>
                  <a:lnTo>
                    <a:pt x="0" y="515370"/>
                  </a:lnTo>
                  <a:lnTo>
                    <a:pt x="1860" y="559292"/>
                  </a:lnTo>
                  <a:lnTo>
                    <a:pt x="7440" y="602956"/>
                  </a:lnTo>
                  <a:lnTo>
                    <a:pt x="16741" y="646106"/>
                  </a:lnTo>
                  <a:lnTo>
                    <a:pt x="29762" y="688485"/>
                  </a:lnTo>
                  <a:lnTo>
                    <a:pt x="46503" y="729834"/>
                  </a:lnTo>
                  <a:lnTo>
                    <a:pt x="66964" y="769896"/>
                  </a:lnTo>
                  <a:lnTo>
                    <a:pt x="91146" y="808415"/>
                  </a:lnTo>
                  <a:lnTo>
                    <a:pt x="119048" y="845132"/>
                  </a:lnTo>
                  <a:lnTo>
                    <a:pt x="150670" y="879791"/>
                  </a:lnTo>
                  <a:lnTo>
                    <a:pt x="185266" y="911472"/>
                  </a:lnTo>
                  <a:lnTo>
                    <a:pt x="221916" y="939425"/>
                  </a:lnTo>
                  <a:lnTo>
                    <a:pt x="260364" y="963651"/>
                  </a:lnTo>
                  <a:lnTo>
                    <a:pt x="300353" y="984151"/>
                  </a:lnTo>
                  <a:lnTo>
                    <a:pt x="341626" y="1000923"/>
                  </a:lnTo>
                  <a:lnTo>
                    <a:pt x="383927" y="1013968"/>
                  </a:lnTo>
                  <a:lnTo>
                    <a:pt x="426998" y="1023286"/>
                  </a:lnTo>
                  <a:lnTo>
                    <a:pt x="470583" y="1028876"/>
                  </a:lnTo>
                  <a:lnTo>
                    <a:pt x="514425" y="1030740"/>
                  </a:lnTo>
                  <a:lnTo>
                    <a:pt x="558267" y="1028876"/>
                  </a:lnTo>
                  <a:lnTo>
                    <a:pt x="601852" y="1023286"/>
                  </a:lnTo>
                  <a:lnTo>
                    <a:pt x="644924" y="1013968"/>
                  </a:lnTo>
                  <a:lnTo>
                    <a:pt x="687225" y="1000923"/>
                  </a:lnTo>
                  <a:lnTo>
                    <a:pt x="728500" y="984151"/>
                  </a:lnTo>
                  <a:lnTo>
                    <a:pt x="768490" y="963651"/>
                  </a:lnTo>
                  <a:lnTo>
                    <a:pt x="806939" y="939425"/>
                  </a:lnTo>
                  <a:lnTo>
                    <a:pt x="843590" y="911472"/>
                  </a:lnTo>
                  <a:lnTo>
                    <a:pt x="878187" y="879791"/>
                  </a:lnTo>
                  <a:lnTo>
                    <a:pt x="909810" y="845132"/>
                  </a:lnTo>
                  <a:lnTo>
                    <a:pt x="937712" y="808415"/>
                  </a:lnTo>
                  <a:lnTo>
                    <a:pt x="961893" y="769896"/>
                  </a:lnTo>
                  <a:lnTo>
                    <a:pt x="982355" y="729834"/>
                  </a:lnTo>
                  <a:lnTo>
                    <a:pt x="999096" y="688485"/>
                  </a:lnTo>
                  <a:lnTo>
                    <a:pt x="1012117" y="646106"/>
                  </a:lnTo>
                  <a:lnTo>
                    <a:pt x="1021418" y="602956"/>
                  </a:lnTo>
                  <a:lnTo>
                    <a:pt x="1026998" y="559292"/>
                  </a:lnTo>
                  <a:lnTo>
                    <a:pt x="1028858" y="515370"/>
                  </a:lnTo>
                  <a:lnTo>
                    <a:pt x="1026998" y="471448"/>
                  </a:lnTo>
                  <a:lnTo>
                    <a:pt x="1021418" y="427783"/>
                  </a:lnTo>
                  <a:lnTo>
                    <a:pt x="1012117" y="384633"/>
                  </a:lnTo>
                  <a:lnTo>
                    <a:pt x="999096" y="342255"/>
                  </a:lnTo>
                  <a:lnTo>
                    <a:pt x="982355" y="300906"/>
                  </a:lnTo>
                  <a:lnTo>
                    <a:pt x="961893" y="260843"/>
                  </a:lnTo>
                  <a:lnTo>
                    <a:pt x="937712" y="222325"/>
                  </a:lnTo>
                  <a:lnTo>
                    <a:pt x="909810" y="185607"/>
                  </a:lnTo>
                  <a:lnTo>
                    <a:pt x="878187" y="150948"/>
                  </a:lnTo>
                  <a:lnTo>
                    <a:pt x="843590" y="119268"/>
                  </a:lnTo>
                  <a:lnTo>
                    <a:pt x="806939" y="91314"/>
                  </a:lnTo>
                  <a:lnTo>
                    <a:pt x="768490" y="67088"/>
                  </a:lnTo>
                  <a:lnTo>
                    <a:pt x="728500" y="46589"/>
                  </a:lnTo>
                  <a:lnTo>
                    <a:pt x="687225" y="29817"/>
                  </a:lnTo>
                  <a:lnTo>
                    <a:pt x="644924" y="16772"/>
                  </a:lnTo>
                  <a:lnTo>
                    <a:pt x="601852" y="7454"/>
                  </a:lnTo>
                  <a:lnTo>
                    <a:pt x="558267" y="1863"/>
                  </a:lnTo>
                  <a:lnTo>
                    <a:pt x="514425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405306" y="7617114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40">
                  <a:moveTo>
                    <a:pt x="878184" y="150948"/>
                  </a:moveTo>
                  <a:lnTo>
                    <a:pt x="909807" y="185607"/>
                  </a:lnTo>
                  <a:lnTo>
                    <a:pt x="937709" y="222324"/>
                  </a:lnTo>
                  <a:lnTo>
                    <a:pt x="961891" y="260843"/>
                  </a:lnTo>
                  <a:lnTo>
                    <a:pt x="982353" y="300906"/>
                  </a:lnTo>
                  <a:lnTo>
                    <a:pt x="999094" y="342254"/>
                  </a:lnTo>
                  <a:lnTo>
                    <a:pt x="1012115" y="384633"/>
                  </a:lnTo>
                  <a:lnTo>
                    <a:pt x="1021416" y="427783"/>
                  </a:lnTo>
                  <a:lnTo>
                    <a:pt x="1026996" y="471447"/>
                  </a:lnTo>
                  <a:lnTo>
                    <a:pt x="1028857" y="515369"/>
                  </a:lnTo>
                  <a:lnTo>
                    <a:pt x="1026996" y="559291"/>
                  </a:lnTo>
                  <a:lnTo>
                    <a:pt x="1021416" y="602956"/>
                  </a:lnTo>
                  <a:lnTo>
                    <a:pt x="1012115" y="646106"/>
                  </a:lnTo>
                  <a:lnTo>
                    <a:pt x="999094" y="688484"/>
                  </a:lnTo>
                  <a:lnTo>
                    <a:pt x="982353" y="729833"/>
                  </a:lnTo>
                  <a:lnTo>
                    <a:pt x="961891" y="769896"/>
                  </a:lnTo>
                  <a:lnTo>
                    <a:pt x="937709" y="808415"/>
                  </a:lnTo>
                  <a:lnTo>
                    <a:pt x="909807" y="845132"/>
                  </a:lnTo>
                  <a:lnTo>
                    <a:pt x="878184" y="879791"/>
                  </a:lnTo>
                  <a:lnTo>
                    <a:pt x="843588" y="911472"/>
                  </a:lnTo>
                  <a:lnTo>
                    <a:pt x="806938" y="939425"/>
                  </a:lnTo>
                  <a:lnTo>
                    <a:pt x="768490" y="963651"/>
                  </a:lnTo>
                  <a:lnTo>
                    <a:pt x="728500" y="984150"/>
                  </a:lnTo>
                  <a:lnTo>
                    <a:pt x="687227" y="1000923"/>
                  </a:lnTo>
                  <a:lnTo>
                    <a:pt x="644926" y="1013967"/>
                  </a:lnTo>
                  <a:lnTo>
                    <a:pt x="601855" y="1023285"/>
                  </a:lnTo>
                  <a:lnTo>
                    <a:pt x="558270" y="1028876"/>
                  </a:lnTo>
                  <a:lnTo>
                    <a:pt x="514428" y="1030739"/>
                  </a:lnTo>
                  <a:lnTo>
                    <a:pt x="470586" y="1028876"/>
                  </a:lnTo>
                  <a:lnTo>
                    <a:pt x="427001" y="1023285"/>
                  </a:lnTo>
                  <a:lnTo>
                    <a:pt x="383930" y="1013967"/>
                  </a:lnTo>
                  <a:lnTo>
                    <a:pt x="341629" y="1000923"/>
                  </a:lnTo>
                  <a:lnTo>
                    <a:pt x="300356" y="984150"/>
                  </a:lnTo>
                  <a:lnTo>
                    <a:pt x="260367" y="963651"/>
                  </a:lnTo>
                  <a:lnTo>
                    <a:pt x="221918" y="939425"/>
                  </a:lnTo>
                  <a:lnTo>
                    <a:pt x="185268" y="911472"/>
                  </a:lnTo>
                  <a:lnTo>
                    <a:pt x="150672" y="879791"/>
                  </a:lnTo>
                  <a:lnTo>
                    <a:pt x="119050" y="845132"/>
                  </a:lnTo>
                  <a:lnTo>
                    <a:pt x="91147" y="808415"/>
                  </a:lnTo>
                  <a:lnTo>
                    <a:pt x="66965" y="769896"/>
                  </a:lnTo>
                  <a:lnTo>
                    <a:pt x="46503" y="729833"/>
                  </a:lnTo>
                  <a:lnTo>
                    <a:pt x="29762" y="688484"/>
                  </a:lnTo>
                  <a:lnTo>
                    <a:pt x="16741" y="646106"/>
                  </a:lnTo>
                  <a:lnTo>
                    <a:pt x="7440" y="602956"/>
                  </a:lnTo>
                  <a:lnTo>
                    <a:pt x="1860" y="559291"/>
                  </a:lnTo>
                  <a:lnTo>
                    <a:pt x="0" y="515369"/>
                  </a:lnTo>
                  <a:lnTo>
                    <a:pt x="1860" y="471447"/>
                  </a:lnTo>
                  <a:lnTo>
                    <a:pt x="7440" y="427783"/>
                  </a:lnTo>
                  <a:lnTo>
                    <a:pt x="16741" y="384633"/>
                  </a:lnTo>
                  <a:lnTo>
                    <a:pt x="29762" y="342254"/>
                  </a:lnTo>
                  <a:lnTo>
                    <a:pt x="46503" y="300906"/>
                  </a:lnTo>
                  <a:lnTo>
                    <a:pt x="66965" y="260843"/>
                  </a:lnTo>
                  <a:lnTo>
                    <a:pt x="91147" y="222324"/>
                  </a:lnTo>
                  <a:lnTo>
                    <a:pt x="119050" y="185607"/>
                  </a:lnTo>
                  <a:lnTo>
                    <a:pt x="150672" y="150948"/>
                  </a:lnTo>
                  <a:lnTo>
                    <a:pt x="185268" y="119267"/>
                  </a:lnTo>
                  <a:lnTo>
                    <a:pt x="221918" y="91314"/>
                  </a:lnTo>
                  <a:lnTo>
                    <a:pt x="260367" y="67088"/>
                  </a:lnTo>
                  <a:lnTo>
                    <a:pt x="300356" y="46589"/>
                  </a:lnTo>
                  <a:lnTo>
                    <a:pt x="341629" y="29816"/>
                  </a:lnTo>
                  <a:lnTo>
                    <a:pt x="383930" y="16772"/>
                  </a:lnTo>
                  <a:lnTo>
                    <a:pt x="427001" y="7454"/>
                  </a:lnTo>
                  <a:lnTo>
                    <a:pt x="470586" y="1863"/>
                  </a:lnTo>
                  <a:lnTo>
                    <a:pt x="514428" y="0"/>
                  </a:lnTo>
                  <a:lnTo>
                    <a:pt x="558270" y="1863"/>
                  </a:lnTo>
                  <a:lnTo>
                    <a:pt x="601855" y="7454"/>
                  </a:lnTo>
                  <a:lnTo>
                    <a:pt x="644926" y="16772"/>
                  </a:lnTo>
                  <a:lnTo>
                    <a:pt x="687227" y="29816"/>
                  </a:lnTo>
                  <a:lnTo>
                    <a:pt x="728500" y="46589"/>
                  </a:lnTo>
                  <a:lnTo>
                    <a:pt x="768490" y="67088"/>
                  </a:lnTo>
                  <a:lnTo>
                    <a:pt x="806938" y="91314"/>
                  </a:lnTo>
                  <a:lnTo>
                    <a:pt x="843588" y="119267"/>
                  </a:lnTo>
                  <a:lnTo>
                    <a:pt x="878184" y="150948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29047" y="4816980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15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12852" y="4587257"/>
            <a:ext cx="687725" cy="688881"/>
            <a:chOff x="14532340" y="7564727"/>
            <a:chExt cx="1134110" cy="1136015"/>
          </a:xfrm>
        </p:grpSpPr>
        <p:sp>
          <p:nvSpPr>
            <p:cNvPr id="22" name="object 22"/>
            <p:cNvSpPr/>
            <p:nvPr/>
          </p:nvSpPr>
          <p:spPr>
            <a:xfrm>
              <a:off x="14584723" y="7617114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40">
                  <a:moveTo>
                    <a:pt x="514433" y="0"/>
                  </a:moveTo>
                  <a:lnTo>
                    <a:pt x="470591" y="1863"/>
                  </a:lnTo>
                  <a:lnTo>
                    <a:pt x="427005" y="7454"/>
                  </a:lnTo>
                  <a:lnTo>
                    <a:pt x="383934" y="16772"/>
                  </a:lnTo>
                  <a:lnTo>
                    <a:pt x="341632" y="29817"/>
                  </a:lnTo>
                  <a:lnTo>
                    <a:pt x="300358" y="46589"/>
                  </a:lnTo>
                  <a:lnTo>
                    <a:pt x="260368" y="67088"/>
                  </a:lnTo>
                  <a:lnTo>
                    <a:pt x="221919" y="91314"/>
                  </a:lnTo>
                  <a:lnTo>
                    <a:pt x="185267" y="119268"/>
                  </a:lnTo>
                  <a:lnTo>
                    <a:pt x="150670" y="150948"/>
                  </a:lnTo>
                  <a:lnTo>
                    <a:pt x="119048" y="185607"/>
                  </a:lnTo>
                  <a:lnTo>
                    <a:pt x="91146" y="222325"/>
                  </a:lnTo>
                  <a:lnTo>
                    <a:pt x="66964" y="260843"/>
                  </a:lnTo>
                  <a:lnTo>
                    <a:pt x="46503" y="300906"/>
                  </a:lnTo>
                  <a:lnTo>
                    <a:pt x="29762" y="342255"/>
                  </a:lnTo>
                  <a:lnTo>
                    <a:pt x="16741" y="384633"/>
                  </a:lnTo>
                  <a:lnTo>
                    <a:pt x="7440" y="427783"/>
                  </a:lnTo>
                  <a:lnTo>
                    <a:pt x="1860" y="471448"/>
                  </a:lnTo>
                  <a:lnTo>
                    <a:pt x="0" y="515370"/>
                  </a:lnTo>
                  <a:lnTo>
                    <a:pt x="1860" y="559292"/>
                  </a:lnTo>
                  <a:lnTo>
                    <a:pt x="7440" y="602956"/>
                  </a:lnTo>
                  <a:lnTo>
                    <a:pt x="16741" y="646106"/>
                  </a:lnTo>
                  <a:lnTo>
                    <a:pt x="29762" y="688485"/>
                  </a:lnTo>
                  <a:lnTo>
                    <a:pt x="46503" y="729834"/>
                  </a:lnTo>
                  <a:lnTo>
                    <a:pt x="66964" y="769896"/>
                  </a:lnTo>
                  <a:lnTo>
                    <a:pt x="91146" y="808415"/>
                  </a:lnTo>
                  <a:lnTo>
                    <a:pt x="119048" y="845132"/>
                  </a:lnTo>
                  <a:lnTo>
                    <a:pt x="150670" y="879791"/>
                  </a:lnTo>
                  <a:lnTo>
                    <a:pt x="185267" y="911472"/>
                  </a:lnTo>
                  <a:lnTo>
                    <a:pt x="221919" y="939425"/>
                  </a:lnTo>
                  <a:lnTo>
                    <a:pt x="260368" y="963651"/>
                  </a:lnTo>
                  <a:lnTo>
                    <a:pt x="300358" y="984151"/>
                  </a:lnTo>
                  <a:lnTo>
                    <a:pt x="341632" y="1000923"/>
                  </a:lnTo>
                  <a:lnTo>
                    <a:pt x="383934" y="1013968"/>
                  </a:lnTo>
                  <a:lnTo>
                    <a:pt x="427005" y="1023286"/>
                  </a:lnTo>
                  <a:lnTo>
                    <a:pt x="470591" y="1028876"/>
                  </a:lnTo>
                  <a:lnTo>
                    <a:pt x="514433" y="1030740"/>
                  </a:lnTo>
                  <a:lnTo>
                    <a:pt x="558275" y="1028876"/>
                  </a:lnTo>
                  <a:lnTo>
                    <a:pt x="601860" y="1023286"/>
                  </a:lnTo>
                  <a:lnTo>
                    <a:pt x="644931" y="1013968"/>
                  </a:lnTo>
                  <a:lnTo>
                    <a:pt x="687232" y="1000923"/>
                  </a:lnTo>
                  <a:lnTo>
                    <a:pt x="728505" y="984151"/>
                  </a:lnTo>
                  <a:lnTo>
                    <a:pt x="768494" y="963651"/>
                  </a:lnTo>
                  <a:lnTo>
                    <a:pt x="806942" y="939425"/>
                  </a:lnTo>
                  <a:lnTo>
                    <a:pt x="843592" y="911472"/>
                  </a:lnTo>
                  <a:lnTo>
                    <a:pt x="878187" y="879791"/>
                  </a:lnTo>
                  <a:lnTo>
                    <a:pt x="909810" y="845132"/>
                  </a:lnTo>
                  <a:lnTo>
                    <a:pt x="937712" y="808415"/>
                  </a:lnTo>
                  <a:lnTo>
                    <a:pt x="961893" y="769896"/>
                  </a:lnTo>
                  <a:lnTo>
                    <a:pt x="982355" y="729834"/>
                  </a:lnTo>
                  <a:lnTo>
                    <a:pt x="999096" y="688485"/>
                  </a:lnTo>
                  <a:lnTo>
                    <a:pt x="1012117" y="646106"/>
                  </a:lnTo>
                  <a:lnTo>
                    <a:pt x="1021418" y="602956"/>
                  </a:lnTo>
                  <a:lnTo>
                    <a:pt x="1026998" y="559292"/>
                  </a:lnTo>
                  <a:lnTo>
                    <a:pt x="1028858" y="515370"/>
                  </a:lnTo>
                  <a:lnTo>
                    <a:pt x="1026998" y="471448"/>
                  </a:lnTo>
                  <a:lnTo>
                    <a:pt x="1021418" y="427783"/>
                  </a:lnTo>
                  <a:lnTo>
                    <a:pt x="1012117" y="384633"/>
                  </a:lnTo>
                  <a:lnTo>
                    <a:pt x="999096" y="342255"/>
                  </a:lnTo>
                  <a:lnTo>
                    <a:pt x="982355" y="300906"/>
                  </a:lnTo>
                  <a:lnTo>
                    <a:pt x="961893" y="260843"/>
                  </a:lnTo>
                  <a:lnTo>
                    <a:pt x="937712" y="222325"/>
                  </a:lnTo>
                  <a:lnTo>
                    <a:pt x="909810" y="185607"/>
                  </a:lnTo>
                  <a:lnTo>
                    <a:pt x="878187" y="150948"/>
                  </a:lnTo>
                  <a:lnTo>
                    <a:pt x="843592" y="119268"/>
                  </a:lnTo>
                  <a:lnTo>
                    <a:pt x="806942" y="91314"/>
                  </a:lnTo>
                  <a:lnTo>
                    <a:pt x="768494" y="67088"/>
                  </a:lnTo>
                  <a:lnTo>
                    <a:pt x="728505" y="46589"/>
                  </a:lnTo>
                  <a:lnTo>
                    <a:pt x="687232" y="29817"/>
                  </a:lnTo>
                  <a:lnTo>
                    <a:pt x="644931" y="16772"/>
                  </a:lnTo>
                  <a:lnTo>
                    <a:pt x="601860" y="7454"/>
                  </a:lnTo>
                  <a:lnTo>
                    <a:pt x="558275" y="1863"/>
                  </a:lnTo>
                  <a:lnTo>
                    <a:pt x="514433" y="0"/>
                  </a:lnTo>
                  <a:close/>
                </a:path>
              </a:pathLst>
            </a:custGeom>
            <a:solidFill>
              <a:srgbClr val="56C1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4584728" y="7617114"/>
              <a:ext cx="1029335" cy="1031240"/>
            </a:xfrm>
            <a:custGeom>
              <a:avLst/>
              <a:gdLst/>
              <a:ahLst/>
              <a:cxnLst/>
              <a:rect l="l" t="t" r="r" b="b"/>
              <a:pathLst>
                <a:path w="1029334" h="1031240">
                  <a:moveTo>
                    <a:pt x="878184" y="150948"/>
                  </a:moveTo>
                  <a:lnTo>
                    <a:pt x="909807" y="185607"/>
                  </a:lnTo>
                  <a:lnTo>
                    <a:pt x="937709" y="222324"/>
                  </a:lnTo>
                  <a:lnTo>
                    <a:pt x="961891" y="260843"/>
                  </a:lnTo>
                  <a:lnTo>
                    <a:pt x="982353" y="300906"/>
                  </a:lnTo>
                  <a:lnTo>
                    <a:pt x="999094" y="342254"/>
                  </a:lnTo>
                  <a:lnTo>
                    <a:pt x="1012115" y="384633"/>
                  </a:lnTo>
                  <a:lnTo>
                    <a:pt x="1021416" y="427783"/>
                  </a:lnTo>
                  <a:lnTo>
                    <a:pt x="1026996" y="471447"/>
                  </a:lnTo>
                  <a:lnTo>
                    <a:pt x="1028857" y="515369"/>
                  </a:lnTo>
                  <a:lnTo>
                    <a:pt x="1026996" y="559291"/>
                  </a:lnTo>
                  <a:lnTo>
                    <a:pt x="1021416" y="602956"/>
                  </a:lnTo>
                  <a:lnTo>
                    <a:pt x="1012115" y="646106"/>
                  </a:lnTo>
                  <a:lnTo>
                    <a:pt x="999094" y="688484"/>
                  </a:lnTo>
                  <a:lnTo>
                    <a:pt x="982353" y="729833"/>
                  </a:lnTo>
                  <a:lnTo>
                    <a:pt x="961891" y="769896"/>
                  </a:lnTo>
                  <a:lnTo>
                    <a:pt x="937709" y="808415"/>
                  </a:lnTo>
                  <a:lnTo>
                    <a:pt x="909807" y="845132"/>
                  </a:lnTo>
                  <a:lnTo>
                    <a:pt x="878184" y="879791"/>
                  </a:lnTo>
                  <a:lnTo>
                    <a:pt x="843588" y="911472"/>
                  </a:lnTo>
                  <a:lnTo>
                    <a:pt x="806938" y="939425"/>
                  </a:lnTo>
                  <a:lnTo>
                    <a:pt x="768490" y="963651"/>
                  </a:lnTo>
                  <a:lnTo>
                    <a:pt x="728500" y="984150"/>
                  </a:lnTo>
                  <a:lnTo>
                    <a:pt x="687227" y="1000923"/>
                  </a:lnTo>
                  <a:lnTo>
                    <a:pt x="644926" y="1013967"/>
                  </a:lnTo>
                  <a:lnTo>
                    <a:pt x="601855" y="1023285"/>
                  </a:lnTo>
                  <a:lnTo>
                    <a:pt x="558270" y="1028876"/>
                  </a:lnTo>
                  <a:lnTo>
                    <a:pt x="514428" y="1030739"/>
                  </a:lnTo>
                  <a:lnTo>
                    <a:pt x="470586" y="1028876"/>
                  </a:lnTo>
                  <a:lnTo>
                    <a:pt x="427001" y="1023285"/>
                  </a:lnTo>
                  <a:lnTo>
                    <a:pt x="383930" y="1013967"/>
                  </a:lnTo>
                  <a:lnTo>
                    <a:pt x="341629" y="1000923"/>
                  </a:lnTo>
                  <a:lnTo>
                    <a:pt x="300356" y="984150"/>
                  </a:lnTo>
                  <a:lnTo>
                    <a:pt x="260367" y="963651"/>
                  </a:lnTo>
                  <a:lnTo>
                    <a:pt x="221918" y="939425"/>
                  </a:lnTo>
                  <a:lnTo>
                    <a:pt x="185268" y="911472"/>
                  </a:lnTo>
                  <a:lnTo>
                    <a:pt x="150672" y="879791"/>
                  </a:lnTo>
                  <a:lnTo>
                    <a:pt x="119050" y="845132"/>
                  </a:lnTo>
                  <a:lnTo>
                    <a:pt x="91147" y="808415"/>
                  </a:lnTo>
                  <a:lnTo>
                    <a:pt x="66965" y="769896"/>
                  </a:lnTo>
                  <a:lnTo>
                    <a:pt x="46503" y="729833"/>
                  </a:lnTo>
                  <a:lnTo>
                    <a:pt x="29762" y="688484"/>
                  </a:lnTo>
                  <a:lnTo>
                    <a:pt x="16741" y="646106"/>
                  </a:lnTo>
                  <a:lnTo>
                    <a:pt x="7440" y="602956"/>
                  </a:lnTo>
                  <a:lnTo>
                    <a:pt x="1860" y="559291"/>
                  </a:lnTo>
                  <a:lnTo>
                    <a:pt x="0" y="515369"/>
                  </a:lnTo>
                  <a:lnTo>
                    <a:pt x="1860" y="471447"/>
                  </a:lnTo>
                  <a:lnTo>
                    <a:pt x="7440" y="427783"/>
                  </a:lnTo>
                  <a:lnTo>
                    <a:pt x="16741" y="384633"/>
                  </a:lnTo>
                  <a:lnTo>
                    <a:pt x="29762" y="342254"/>
                  </a:lnTo>
                  <a:lnTo>
                    <a:pt x="46503" y="300906"/>
                  </a:lnTo>
                  <a:lnTo>
                    <a:pt x="66965" y="260843"/>
                  </a:lnTo>
                  <a:lnTo>
                    <a:pt x="91147" y="222324"/>
                  </a:lnTo>
                  <a:lnTo>
                    <a:pt x="119050" y="185607"/>
                  </a:lnTo>
                  <a:lnTo>
                    <a:pt x="150672" y="150948"/>
                  </a:lnTo>
                  <a:lnTo>
                    <a:pt x="185268" y="119267"/>
                  </a:lnTo>
                  <a:lnTo>
                    <a:pt x="221918" y="91314"/>
                  </a:lnTo>
                  <a:lnTo>
                    <a:pt x="260367" y="67088"/>
                  </a:lnTo>
                  <a:lnTo>
                    <a:pt x="300356" y="46589"/>
                  </a:lnTo>
                  <a:lnTo>
                    <a:pt x="341629" y="29816"/>
                  </a:lnTo>
                  <a:lnTo>
                    <a:pt x="383930" y="16772"/>
                  </a:lnTo>
                  <a:lnTo>
                    <a:pt x="427001" y="7454"/>
                  </a:lnTo>
                  <a:lnTo>
                    <a:pt x="470586" y="1863"/>
                  </a:lnTo>
                  <a:lnTo>
                    <a:pt x="514428" y="0"/>
                  </a:lnTo>
                  <a:lnTo>
                    <a:pt x="558270" y="1863"/>
                  </a:lnTo>
                  <a:lnTo>
                    <a:pt x="601855" y="7454"/>
                  </a:lnTo>
                  <a:lnTo>
                    <a:pt x="644926" y="16772"/>
                  </a:lnTo>
                  <a:lnTo>
                    <a:pt x="687227" y="29816"/>
                  </a:lnTo>
                  <a:lnTo>
                    <a:pt x="728500" y="46589"/>
                  </a:lnTo>
                  <a:lnTo>
                    <a:pt x="768490" y="67088"/>
                  </a:lnTo>
                  <a:lnTo>
                    <a:pt x="806938" y="91314"/>
                  </a:lnTo>
                  <a:lnTo>
                    <a:pt x="843588" y="119267"/>
                  </a:lnTo>
                  <a:lnTo>
                    <a:pt x="878184" y="150948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057052" y="4816980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57593" y="3570531"/>
            <a:ext cx="1640375" cy="1106291"/>
            <a:chOff x="12132510" y="5888070"/>
            <a:chExt cx="2705100" cy="1824355"/>
          </a:xfrm>
        </p:grpSpPr>
        <p:sp>
          <p:nvSpPr>
            <p:cNvPr id="26" name="object 26"/>
            <p:cNvSpPr/>
            <p:nvPr/>
          </p:nvSpPr>
          <p:spPr>
            <a:xfrm>
              <a:off x="12184865" y="5969740"/>
              <a:ext cx="877569" cy="1661160"/>
            </a:xfrm>
            <a:custGeom>
              <a:avLst/>
              <a:gdLst/>
              <a:ahLst/>
              <a:cxnLst/>
              <a:rect l="l" t="t" r="r" b="b"/>
              <a:pathLst>
                <a:path w="877569" h="1661159">
                  <a:moveTo>
                    <a:pt x="0" y="1660872"/>
                  </a:moveTo>
                  <a:lnTo>
                    <a:pt x="877377" y="0"/>
                  </a:lnTo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3641626" y="5940424"/>
              <a:ext cx="1143635" cy="1719580"/>
            </a:xfrm>
            <a:custGeom>
              <a:avLst/>
              <a:gdLst/>
              <a:ahLst/>
              <a:cxnLst/>
              <a:rect l="l" t="t" r="r" b="b"/>
              <a:pathLst>
                <a:path w="1143634" h="1719579">
                  <a:moveTo>
                    <a:pt x="1143264" y="1719415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69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5657754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2" dirty="0"/>
              <a:t>What</a:t>
            </a:r>
            <a:r>
              <a:rPr sz="4487" spc="-293" dirty="0"/>
              <a:t> </a:t>
            </a:r>
            <a:r>
              <a:rPr sz="4487" spc="-176" dirty="0"/>
              <a:t>is a </a:t>
            </a:r>
            <a:r>
              <a:rPr sz="4487" spc="-139" dirty="0"/>
              <a:t>Binary</a:t>
            </a:r>
            <a:r>
              <a:rPr sz="4487" spc="-176" dirty="0"/>
              <a:t> </a:t>
            </a:r>
            <a:r>
              <a:rPr sz="4487" spc="-94" dirty="0"/>
              <a:t>Heap?</a:t>
            </a:r>
            <a:endParaRPr sz="4487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027" y="2934537"/>
            <a:ext cx="5605515" cy="34609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97039" y="3003473"/>
            <a:ext cx="120910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1174" y="3910992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9187" y="3910992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6029" y="4991172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3168" y="4991172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2074" y="6063671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70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0353" y="6068329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80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0117" y="4991172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2422" y="5012795"/>
            <a:ext cx="1959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60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8463" y="1278277"/>
            <a:ext cx="9537279" cy="140291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486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486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86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486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39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1486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86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1486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properties.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181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1680" marR="245286" indent="-114364" defTabSz="554492">
              <a:lnSpc>
                <a:spcPct val="113999"/>
              </a:lnSpc>
              <a:buFontTx/>
              <a:buChar char="-"/>
              <a:tabLst>
                <a:tab pos="122065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Heap.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Heap,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among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5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243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Heap.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recursively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Tree.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1680" marR="3081" indent="-114364" defTabSz="554492">
              <a:lnSpc>
                <a:spcPts val="1698"/>
              </a:lnSpc>
              <a:spcBef>
                <a:spcPts val="67"/>
              </a:spcBef>
              <a:buFontTx/>
              <a:buChar char="-"/>
              <a:tabLst>
                <a:tab pos="122065" algn="l"/>
              </a:tabLst>
            </a:pPr>
            <a:r>
              <a:rPr sz="1243" kern="0" spc="-18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(All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levels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completely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filled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except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possibly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7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5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possible).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5" dirty="0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suitable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array.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7213800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9" dirty="0"/>
              <a:t>Why</a:t>
            </a:r>
            <a:r>
              <a:rPr sz="4487" spc="-243" dirty="0"/>
              <a:t> </a:t>
            </a:r>
            <a:r>
              <a:rPr sz="4487" dirty="0"/>
              <a:t>we</a:t>
            </a:r>
            <a:r>
              <a:rPr sz="4487" spc="-291" dirty="0"/>
              <a:t> </a:t>
            </a:r>
            <a:r>
              <a:rPr sz="4487" dirty="0"/>
              <a:t>need</a:t>
            </a:r>
            <a:r>
              <a:rPr sz="4487" spc="-221" dirty="0"/>
              <a:t> </a:t>
            </a:r>
            <a:r>
              <a:rPr sz="4487" spc="-176" dirty="0"/>
              <a:t>a </a:t>
            </a:r>
            <a:r>
              <a:rPr sz="4487" spc="-139" dirty="0"/>
              <a:t>Binary</a:t>
            </a:r>
            <a:r>
              <a:rPr sz="4487" spc="-176" dirty="0"/>
              <a:t> </a:t>
            </a:r>
            <a:r>
              <a:rPr sz="4487" spc="-69" dirty="0"/>
              <a:t>Heap?</a:t>
            </a:r>
            <a:endParaRPr sz="4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70382" y="2971591"/>
          <a:ext cx="3795964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546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546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546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546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546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19145" y="3134080"/>
            <a:ext cx="362731" cy="61225"/>
            <a:chOff x="2669385" y="5168330"/>
            <a:chExt cx="598170" cy="100965"/>
          </a:xfrm>
        </p:grpSpPr>
        <p:sp>
          <p:nvSpPr>
            <p:cNvPr id="6" name="object 6"/>
            <p:cNvSpPr/>
            <p:nvPr/>
          </p:nvSpPr>
          <p:spPr>
            <a:xfrm>
              <a:off x="2669385" y="5218590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0"/>
                  </a:moveTo>
                  <a:lnTo>
                    <a:pt x="497607" y="0"/>
                  </a:lnTo>
                  <a:lnTo>
                    <a:pt x="508078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66993" y="516833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10952" y="2821539"/>
            <a:ext cx="582217" cy="143628"/>
            <a:chOff x="3975133" y="4652927"/>
            <a:chExt cx="960119" cy="236854"/>
          </a:xfrm>
        </p:grpSpPr>
        <p:sp>
          <p:nvSpPr>
            <p:cNvPr id="9" name="object 9"/>
            <p:cNvSpPr/>
            <p:nvPr/>
          </p:nvSpPr>
          <p:spPr>
            <a:xfrm>
              <a:off x="3985604" y="4663398"/>
              <a:ext cx="886460" cy="215900"/>
            </a:xfrm>
            <a:custGeom>
              <a:avLst/>
              <a:gdLst/>
              <a:ahLst/>
              <a:cxnLst/>
              <a:rect l="l" t="t" r="r" b="b"/>
              <a:pathLst>
                <a:path w="886460" h="215900">
                  <a:moveTo>
                    <a:pt x="0" y="215367"/>
                  </a:moveTo>
                  <a:lnTo>
                    <a:pt x="34446" y="179131"/>
                  </a:lnTo>
                  <a:lnTo>
                    <a:pt x="71342" y="145974"/>
                  </a:lnTo>
                  <a:lnTo>
                    <a:pt x="110480" y="115981"/>
                  </a:lnTo>
                  <a:lnTo>
                    <a:pt x="151652" y="89236"/>
                  </a:lnTo>
                  <a:lnTo>
                    <a:pt x="194650" y="65823"/>
                  </a:lnTo>
                  <a:lnTo>
                    <a:pt x="239264" y="45825"/>
                  </a:lnTo>
                  <a:lnTo>
                    <a:pt x="285288" y="29326"/>
                  </a:lnTo>
                  <a:lnTo>
                    <a:pt x="332513" y="16410"/>
                  </a:lnTo>
                  <a:lnTo>
                    <a:pt x="380730" y="7161"/>
                  </a:lnTo>
                  <a:lnTo>
                    <a:pt x="429731" y="1663"/>
                  </a:lnTo>
                  <a:lnTo>
                    <a:pt x="479309" y="0"/>
                  </a:lnTo>
                  <a:lnTo>
                    <a:pt x="529254" y="2254"/>
                  </a:lnTo>
                  <a:lnTo>
                    <a:pt x="577396" y="8220"/>
                  </a:lnTo>
                  <a:lnTo>
                    <a:pt x="624649" y="17828"/>
                  </a:lnTo>
                  <a:lnTo>
                    <a:pt x="670822" y="30984"/>
                  </a:lnTo>
                  <a:lnTo>
                    <a:pt x="715725" y="47590"/>
                  </a:lnTo>
                  <a:lnTo>
                    <a:pt x="759169" y="67550"/>
                  </a:lnTo>
                  <a:lnTo>
                    <a:pt x="800962" y="90768"/>
                  </a:lnTo>
                  <a:lnTo>
                    <a:pt x="840915" y="117147"/>
                  </a:lnTo>
                  <a:lnTo>
                    <a:pt x="878838" y="146592"/>
                  </a:lnTo>
                  <a:lnTo>
                    <a:pt x="886313" y="153924"/>
                  </a:lnTo>
                </a:path>
              </a:pathLst>
            </a:custGeom>
            <a:ln w="20941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829250" y="4774107"/>
              <a:ext cx="95250" cy="94615"/>
            </a:xfrm>
            <a:custGeom>
              <a:avLst/>
              <a:gdLst/>
              <a:ahLst/>
              <a:cxnLst/>
              <a:rect l="l" t="t" r="r" b="b"/>
              <a:pathLst>
                <a:path w="95250" h="94614">
                  <a:moveTo>
                    <a:pt x="0" y="71765"/>
                  </a:moveTo>
                  <a:lnTo>
                    <a:pt x="94997" y="94536"/>
                  </a:lnTo>
                  <a:lnTo>
                    <a:pt x="70384" y="0"/>
                  </a:lnTo>
                </a:path>
                <a:path w="95250" h="94614">
                  <a:moveTo>
                    <a:pt x="35192" y="35882"/>
                  </a:moveTo>
                  <a:lnTo>
                    <a:pt x="94997" y="94536"/>
                  </a:lnTo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035987" y="2821539"/>
            <a:ext cx="582217" cy="143628"/>
            <a:chOff x="5005861" y="4652927"/>
            <a:chExt cx="960119" cy="236854"/>
          </a:xfrm>
        </p:grpSpPr>
        <p:sp>
          <p:nvSpPr>
            <p:cNvPr id="12" name="object 12"/>
            <p:cNvSpPr/>
            <p:nvPr/>
          </p:nvSpPr>
          <p:spPr>
            <a:xfrm>
              <a:off x="5016331" y="4663398"/>
              <a:ext cx="886460" cy="215900"/>
            </a:xfrm>
            <a:custGeom>
              <a:avLst/>
              <a:gdLst/>
              <a:ahLst/>
              <a:cxnLst/>
              <a:rect l="l" t="t" r="r" b="b"/>
              <a:pathLst>
                <a:path w="886460" h="215900">
                  <a:moveTo>
                    <a:pt x="0" y="215367"/>
                  </a:moveTo>
                  <a:lnTo>
                    <a:pt x="34446" y="179131"/>
                  </a:lnTo>
                  <a:lnTo>
                    <a:pt x="71342" y="145974"/>
                  </a:lnTo>
                  <a:lnTo>
                    <a:pt x="110480" y="115981"/>
                  </a:lnTo>
                  <a:lnTo>
                    <a:pt x="151652" y="89236"/>
                  </a:lnTo>
                  <a:lnTo>
                    <a:pt x="194650" y="65823"/>
                  </a:lnTo>
                  <a:lnTo>
                    <a:pt x="239264" y="45825"/>
                  </a:lnTo>
                  <a:lnTo>
                    <a:pt x="285288" y="29326"/>
                  </a:lnTo>
                  <a:lnTo>
                    <a:pt x="332513" y="16410"/>
                  </a:lnTo>
                  <a:lnTo>
                    <a:pt x="380730" y="7161"/>
                  </a:lnTo>
                  <a:lnTo>
                    <a:pt x="429731" y="1663"/>
                  </a:lnTo>
                  <a:lnTo>
                    <a:pt x="479309" y="0"/>
                  </a:lnTo>
                  <a:lnTo>
                    <a:pt x="529254" y="2254"/>
                  </a:lnTo>
                  <a:lnTo>
                    <a:pt x="577396" y="8220"/>
                  </a:lnTo>
                  <a:lnTo>
                    <a:pt x="624649" y="17828"/>
                  </a:lnTo>
                  <a:lnTo>
                    <a:pt x="670822" y="30984"/>
                  </a:lnTo>
                  <a:lnTo>
                    <a:pt x="715725" y="47590"/>
                  </a:lnTo>
                  <a:lnTo>
                    <a:pt x="759169" y="67550"/>
                  </a:lnTo>
                  <a:lnTo>
                    <a:pt x="800962" y="90768"/>
                  </a:lnTo>
                  <a:lnTo>
                    <a:pt x="840915" y="117147"/>
                  </a:lnTo>
                  <a:lnTo>
                    <a:pt x="878838" y="146592"/>
                  </a:lnTo>
                  <a:lnTo>
                    <a:pt x="886313" y="153924"/>
                  </a:lnTo>
                </a:path>
              </a:pathLst>
            </a:custGeom>
            <a:ln w="20941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859978" y="4774107"/>
              <a:ext cx="95250" cy="94615"/>
            </a:xfrm>
            <a:custGeom>
              <a:avLst/>
              <a:gdLst/>
              <a:ahLst/>
              <a:cxnLst/>
              <a:rect l="l" t="t" r="r" b="b"/>
              <a:pathLst>
                <a:path w="95250" h="94614">
                  <a:moveTo>
                    <a:pt x="0" y="71765"/>
                  </a:moveTo>
                  <a:lnTo>
                    <a:pt x="94997" y="94536"/>
                  </a:lnTo>
                  <a:lnTo>
                    <a:pt x="70384" y="0"/>
                  </a:lnTo>
                </a:path>
                <a:path w="95250" h="94614">
                  <a:moveTo>
                    <a:pt x="35192" y="35882"/>
                  </a:moveTo>
                  <a:lnTo>
                    <a:pt x="94997" y="94536"/>
                  </a:lnTo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50311" y="2821539"/>
            <a:ext cx="582217" cy="143628"/>
            <a:chOff x="6183835" y="4652927"/>
            <a:chExt cx="960119" cy="236854"/>
          </a:xfrm>
        </p:grpSpPr>
        <p:sp>
          <p:nvSpPr>
            <p:cNvPr id="15" name="object 15"/>
            <p:cNvSpPr/>
            <p:nvPr/>
          </p:nvSpPr>
          <p:spPr>
            <a:xfrm>
              <a:off x="6194306" y="4663398"/>
              <a:ext cx="886460" cy="215900"/>
            </a:xfrm>
            <a:custGeom>
              <a:avLst/>
              <a:gdLst/>
              <a:ahLst/>
              <a:cxnLst/>
              <a:rect l="l" t="t" r="r" b="b"/>
              <a:pathLst>
                <a:path w="886459" h="215900">
                  <a:moveTo>
                    <a:pt x="0" y="215367"/>
                  </a:moveTo>
                  <a:lnTo>
                    <a:pt x="34446" y="179131"/>
                  </a:lnTo>
                  <a:lnTo>
                    <a:pt x="71342" y="145974"/>
                  </a:lnTo>
                  <a:lnTo>
                    <a:pt x="110480" y="115981"/>
                  </a:lnTo>
                  <a:lnTo>
                    <a:pt x="151652" y="89236"/>
                  </a:lnTo>
                  <a:lnTo>
                    <a:pt x="194650" y="65823"/>
                  </a:lnTo>
                  <a:lnTo>
                    <a:pt x="239264" y="45825"/>
                  </a:lnTo>
                  <a:lnTo>
                    <a:pt x="285288" y="29326"/>
                  </a:lnTo>
                  <a:lnTo>
                    <a:pt x="332513" y="16410"/>
                  </a:lnTo>
                  <a:lnTo>
                    <a:pt x="380730" y="7161"/>
                  </a:lnTo>
                  <a:lnTo>
                    <a:pt x="429731" y="1663"/>
                  </a:lnTo>
                  <a:lnTo>
                    <a:pt x="479309" y="0"/>
                  </a:lnTo>
                  <a:lnTo>
                    <a:pt x="529254" y="2254"/>
                  </a:lnTo>
                  <a:lnTo>
                    <a:pt x="577396" y="8220"/>
                  </a:lnTo>
                  <a:lnTo>
                    <a:pt x="624649" y="17828"/>
                  </a:lnTo>
                  <a:lnTo>
                    <a:pt x="670822" y="30984"/>
                  </a:lnTo>
                  <a:lnTo>
                    <a:pt x="715725" y="47590"/>
                  </a:lnTo>
                  <a:lnTo>
                    <a:pt x="759169" y="67550"/>
                  </a:lnTo>
                  <a:lnTo>
                    <a:pt x="800962" y="90768"/>
                  </a:lnTo>
                  <a:lnTo>
                    <a:pt x="840915" y="117147"/>
                  </a:lnTo>
                  <a:lnTo>
                    <a:pt x="878838" y="146592"/>
                  </a:lnTo>
                  <a:lnTo>
                    <a:pt x="886313" y="153924"/>
                  </a:lnTo>
                </a:path>
              </a:pathLst>
            </a:custGeom>
            <a:ln w="20941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37953" y="4774107"/>
              <a:ext cx="95250" cy="94615"/>
            </a:xfrm>
            <a:custGeom>
              <a:avLst/>
              <a:gdLst/>
              <a:ahLst/>
              <a:cxnLst/>
              <a:rect l="l" t="t" r="r" b="b"/>
              <a:pathLst>
                <a:path w="95250" h="94614">
                  <a:moveTo>
                    <a:pt x="0" y="71765"/>
                  </a:moveTo>
                  <a:lnTo>
                    <a:pt x="94997" y="94536"/>
                  </a:lnTo>
                  <a:lnTo>
                    <a:pt x="70384" y="0"/>
                  </a:lnTo>
                </a:path>
                <a:path w="95250" h="94614">
                  <a:moveTo>
                    <a:pt x="35192" y="35882"/>
                  </a:moveTo>
                  <a:lnTo>
                    <a:pt x="94997" y="94536"/>
                  </a:lnTo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66417" y="2821539"/>
            <a:ext cx="582217" cy="143628"/>
            <a:chOff x="7199839" y="4652927"/>
            <a:chExt cx="960119" cy="236854"/>
          </a:xfrm>
        </p:grpSpPr>
        <p:sp>
          <p:nvSpPr>
            <p:cNvPr id="18" name="object 18"/>
            <p:cNvSpPr/>
            <p:nvPr/>
          </p:nvSpPr>
          <p:spPr>
            <a:xfrm>
              <a:off x="7210310" y="4663398"/>
              <a:ext cx="886460" cy="215900"/>
            </a:xfrm>
            <a:custGeom>
              <a:avLst/>
              <a:gdLst/>
              <a:ahLst/>
              <a:cxnLst/>
              <a:rect l="l" t="t" r="r" b="b"/>
              <a:pathLst>
                <a:path w="886459" h="215900">
                  <a:moveTo>
                    <a:pt x="0" y="215367"/>
                  </a:moveTo>
                  <a:lnTo>
                    <a:pt x="34446" y="179131"/>
                  </a:lnTo>
                  <a:lnTo>
                    <a:pt x="71342" y="145974"/>
                  </a:lnTo>
                  <a:lnTo>
                    <a:pt x="110480" y="115981"/>
                  </a:lnTo>
                  <a:lnTo>
                    <a:pt x="151652" y="89236"/>
                  </a:lnTo>
                  <a:lnTo>
                    <a:pt x="194650" y="65823"/>
                  </a:lnTo>
                  <a:lnTo>
                    <a:pt x="239264" y="45825"/>
                  </a:lnTo>
                  <a:lnTo>
                    <a:pt x="285288" y="29326"/>
                  </a:lnTo>
                  <a:lnTo>
                    <a:pt x="332513" y="16410"/>
                  </a:lnTo>
                  <a:lnTo>
                    <a:pt x="380730" y="7161"/>
                  </a:lnTo>
                  <a:lnTo>
                    <a:pt x="429731" y="1663"/>
                  </a:lnTo>
                  <a:lnTo>
                    <a:pt x="479309" y="0"/>
                  </a:lnTo>
                  <a:lnTo>
                    <a:pt x="529254" y="2254"/>
                  </a:lnTo>
                  <a:lnTo>
                    <a:pt x="577396" y="8220"/>
                  </a:lnTo>
                  <a:lnTo>
                    <a:pt x="624649" y="17828"/>
                  </a:lnTo>
                  <a:lnTo>
                    <a:pt x="670822" y="30984"/>
                  </a:lnTo>
                  <a:lnTo>
                    <a:pt x="715725" y="47590"/>
                  </a:lnTo>
                  <a:lnTo>
                    <a:pt x="759169" y="67550"/>
                  </a:lnTo>
                  <a:lnTo>
                    <a:pt x="800962" y="90768"/>
                  </a:lnTo>
                  <a:lnTo>
                    <a:pt x="840915" y="117147"/>
                  </a:lnTo>
                  <a:lnTo>
                    <a:pt x="878838" y="146592"/>
                  </a:lnTo>
                  <a:lnTo>
                    <a:pt x="886313" y="153924"/>
                  </a:lnTo>
                </a:path>
              </a:pathLst>
            </a:custGeom>
            <a:ln w="20941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053955" y="4774107"/>
              <a:ext cx="95250" cy="94615"/>
            </a:xfrm>
            <a:custGeom>
              <a:avLst/>
              <a:gdLst/>
              <a:ahLst/>
              <a:cxnLst/>
              <a:rect l="l" t="t" r="r" b="b"/>
              <a:pathLst>
                <a:path w="95250" h="94614">
                  <a:moveTo>
                    <a:pt x="0" y="71765"/>
                  </a:moveTo>
                  <a:lnTo>
                    <a:pt x="94997" y="94536"/>
                  </a:lnTo>
                  <a:lnTo>
                    <a:pt x="70384" y="0"/>
                  </a:lnTo>
                </a:path>
                <a:path w="95250" h="94614">
                  <a:moveTo>
                    <a:pt x="35192" y="35882"/>
                  </a:moveTo>
                  <a:lnTo>
                    <a:pt x="94997" y="94536"/>
                  </a:lnTo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82522" y="2821539"/>
            <a:ext cx="582217" cy="143628"/>
            <a:chOff x="8215841" y="4652927"/>
            <a:chExt cx="960119" cy="236854"/>
          </a:xfrm>
        </p:grpSpPr>
        <p:sp>
          <p:nvSpPr>
            <p:cNvPr id="21" name="object 21"/>
            <p:cNvSpPr/>
            <p:nvPr/>
          </p:nvSpPr>
          <p:spPr>
            <a:xfrm>
              <a:off x="8226312" y="4663398"/>
              <a:ext cx="886460" cy="215900"/>
            </a:xfrm>
            <a:custGeom>
              <a:avLst/>
              <a:gdLst/>
              <a:ahLst/>
              <a:cxnLst/>
              <a:rect l="l" t="t" r="r" b="b"/>
              <a:pathLst>
                <a:path w="886459" h="215900">
                  <a:moveTo>
                    <a:pt x="0" y="215367"/>
                  </a:moveTo>
                  <a:lnTo>
                    <a:pt x="34446" y="179131"/>
                  </a:lnTo>
                  <a:lnTo>
                    <a:pt x="71342" y="145974"/>
                  </a:lnTo>
                  <a:lnTo>
                    <a:pt x="110480" y="115981"/>
                  </a:lnTo>
                  <a:lnTo>
                    <a:pt x="151652" y="89236"/>
                  </a:lnTo>
                  <a:lnTo>
                    <a:pt x="194650" y="65823"/>
                  </a:lnTo>
                  <a:lnTo>
                    <a:pt x="239264" y="45825"/>
                  </a:lnTo>
                  <a:lnTo>
                    <a:pt x="285288" y="29326"/>
                  </a:lnTo>
                  <a:lnTo>
                    <a:pt x="332513" y="16410"/>
                  </a:lnTo>
                  <a:lnTo>
                    <a:pt x="380730" y="7161"/>
                  </a:lnTo>
                  <a:lnTo>
                    <a:pt x="429731" y="1663"/>
                  </a:lnTo>
                  <a:lnTo>
                    <a:pt x="479309" y="0"/>
                  </a:lnTo>
                  <a:lnTo>
                    <a:pt x="529254" y="2254"/>
                  </a:lnTo>
                  <a:lnTo>
                    <a:pt x="577396" y="8220"/>
                  </a:lnTo>
                  <a:lnTo>
                    <a:pt x="624649" y="17828"/>
                  </a:lnTo>
                  <a:lnTo>
                    <a:pt x="670822" y="30984"/>
                  </a:lnTo>
                  <a:lnTo>
                    <a:pt x="715725" y="47590"/>
                  </a:lnTo>
                  <a:lnTo>
                    <a:pt x="759169" y="67550"/>
                  </a:lnTo>
                  <a:lnTo>
                    <a:pt x="800962" y="90768"/>
                  </a:lnTo>
                  <a:lnTo>
                    <a:pt x="840915" y="117147"/>
                  </a:lnTo>
                  <a:lnTo>
                    <a:pt x="878838" y="146592"/>
                  </a:lnTo>
                  <a:lnTo>
                    <a:pt x="886313" y="153924"/>
                  </a:lnTo>
                </a:path>
              </a:pathLst>
            </a:custGeom>
            <a:ln w="20941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069959" y="4774107"/>
              <a:ext cx="95250" cy="94615"/>
            </a:xfrm>
            <a:custGeom>
              <a:avLst/>
              <a:gdLst/>
              <a:ahLst/>
              <a:cxnLst/>
              <a:rect l="l" t="t" r="r" b="b"/>
              <a:pathLst>
                <a:path w="95250" h="94614">
                  <a:moveTo>
                    <a:pt x="0" y="71765"/>
                  </a:moveTo>
                  <a:lnTo>
                    <a:pt x="94997" y="94536"/>
                  </a:lnTo>
                  <a:lnTo>
                    <a:pt x="70384" y="0"/>
                  </a:lnTo>
                </a:path>
                <a:path w="95250" h="94614">
                  <a:moveTo>
                    <a:pt x="35192" y="35882"/>
                  </a:moveTo>
                  <a:lnTo>
                    <a:pt x="94997" y="94536"/>
                  </a:lnTo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75406" y="4804188"/>
            <a:ext cx="781296" cy="29943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3944" rIns="0" bIns="0" rtlCol="0">
            <a:spAutoFit/>
          </a:bodyPr>
          <a:lstStyle/>
          <a:p>
            <a:pPr marL="168273" defTabSz="554492">
              <a:spcBef>
                <a:spcPts val="6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6638" y="4804188"/>
            <a:ext cx="494808" cy="29943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3944" rIns="0" bIns="0" rtlCol="0">
            <a:spAutoFit/>
          </a:bodyPr>
          <a:lstStyle/>
          <a:p>
            <a:pPr marL="98576" defTabSz="554492">
              <a:spcBef>
                <a:spcPts val="6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5375" y="4816886"/>
            <a:ext cx="709674" cy="334345"/>
          </a:xfrm>
          <a:prstGeom prst="rect">
            <a:avLst/>
          </a:prstGeom>
          <a:solidFill>
            <a:srgbClr val="73FDEA"/>
          </a:solidFill>
        </p:spPr>
        <p:txBody>
          <a:bodyPr vert="horz" wrap="square" lIns="0" tIns="26184" rIns="0" bIns="0" rtlCol="0">
            <a:spAutoFit/>
          </a:bodyPr>
          <a:lstStyle/>
          <a:p>
            <a:pPr algn="ctr" defTabSz="554492">
              <a:spcBef>
                <a:spcPts val="206"/>
              </a:spcBef>
            </a:pPr>
            <a:r>
              <a:rPr sz="2001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40120" y="4816887"/>
            <a:ext cx="386220" cy="267839"/>
          </a:xfrm>
          <a:prstGeom prst="rect">
            <a:avLst/>
          </a:prstGeom>
          <a:solidFill>
            <a:srgbClr val="73FDEA"/>
          </a:solidFill>
        </p:spPr>
        <p:txBody>
          <a:bodyPr vert="horz" wrap="square" lIns="0" tIns="85099" rIns="0" bIns="0" rtlCol="0">
            <a:spAutoFit/>
          </a:bodyPr>
          <a:lstStyle/>
          <a:p>
            <a:pPr marL="63150" defTabSz="554492">
              <a:spcBef>
                <a:spcPts val="6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79977" y="4791489"/>
            <a:ext cx="1171751" cy="415870"/>
            <a:chOff x="11839608" y="7901520"/>
            <a:chExt cx="1932305" cy="685800"/>
          </a:xfrm>
        </p:grpSpPr>
        <p:sp>
          <p:nvSpPr>
            <p:cNvPr id="28" name="object 28"/>
            <p:cNvSpPr/>
            <p:nvPr/>
          </p:nvSpPr>
          <p:spPr>
            <a:xfrm>
              <a:off x="13072200" y="7901520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530"/>
                  </a:lnTo>
                </a:path>
              </a:pathLst>
            </a:custGeom>
            <a:ln w="41883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839608" y="7901520"/>
              <a:ext cx="1932305" cy="685800"/>
            </a:xfrm>
            <a:custGeom>
              <a:avLst/>
              <a:gdLst/>
              <a:ahLst/>
              <a:cxnLst/>
              <a:rect l="l" t="t" r="r" b="b"/>
              <a:pathLst>
                <a:path w="1932305" h="685800">
                  <a:moveTo>
                    <a:pt x="20941" y="0"/>
                  </a:moveTo>
                  <a:lnTo>
                    <a:pt x="20941" y="685530"/>
                  </a:lnTo>
                </a:path>
                <a:path w="1932305" h="685800">
                  <a:moveTo>
                    <a:pt x="1911099" y="0"/>
                  </a:moveTo>
                  <a:lnTo>
                    <a:pt x="1911099" y="685530"/>
                  </a:lnTo>
                </a:path>
                <a:path w="1932305" h="685800">
                  <a:moveTo>
                    <a:pt x="0" y="20941"/>
                  </a:moveTo>
                  <a:lnTo>
                    <a:pt x="1932041" y="20941"/>
                  </a:lnTo>
                </a:path>
                <a:path w="1932305" h="685800">
                  <a:moveTo>
                    <a:pt x="0" y="664588"/>
                  </a:moveTo>
                  <a:lnTo>
                    <a:pt x="1932041" y="66458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07493" y="5199133"/>
            <a:ext cx="29110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91095" y="4931866"/>
            <a:ext cx="312287" cy="132077"/>
            <a:chOff x="5756369" y="8133012"/>
            <a:chExt cx="514984" cy="217804"/>
          </a:xfrm>
        </p:grpSpPr>
        <p:sp>
          <p:nvSpPr>
            <p:cNvPr id="32" name="object 32"/>
            <p:cNvSpPr/>
            <p:nvPr/>
          </p:nvSpPr>
          <p:spPr>
            <a:xfrm>
              <a:off x="5756369" y="8241910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46920" y="0"/>
                  </a:lnTo>
                  <a:lnTo>
                    <a:pt x="36786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103289" y="815395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05082" y="4796878"/>
            <a:ext cx="735088" cy="34717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38892" rIns="0" bIns="0" rtlCol="0">
            <a:spAutoFit/>
          </a:bodyPr>
          <a:lstStyle/>
          <a:p>
            <a:pPr algn="ctr" defTabSz="554492">
              <a:spcBef>
                <a:spcPts val="306"/>
              </a:spcBef>
            </a:pPr>
            <a:r>
              <a:rPr sz="2001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39828" y="4796878"/>
            <a:ext cx="411634" cy="28067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7806" rIns="0" bIns="0" rtlCol="0">
            <a:spAutoFit/>
          </a:bodyPr>
          <a:lstStyle/>
          <a:p>
            <a:pPr marL="78552" defTabSz="554492">
              <a:spcBef>
                <a:spcPts val="770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19902" y="5191823"/>
            <a:ext cx="29110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690349" y="4931866"/>
            <a:ext cx="403933" cy="132077"/>
            <a:chOff x="11032176" y="8133012"/>
            <a:chExt cx="666115" cy="217804"/>
          </a:xfrm>
        </p:grpSpPr>
        <p:sp>
          <p:nvSpPr>
            <p:cNvPr id="38" name="object 38"/>
            <p:cNvSpPr/>
            <p:nvPr/>
          </p:nvSpPr>
          <p:spPr>
            <a:xfrm>
              <a:off x="11032176" y="8241910"/>
              <a:ext cx="519430" cy="0"/>
            </a:xfrm>
            <a:custGeom>
              <a:avLst/>
              <a:gdLst/>
              <a:ahLst/>
              <a:cxnLst/>
              <a:rect l="l" t="t" r="r" b="b"/>
              <a:pathLst>
                <a:path w="519429">
                  <a:moveTo>
                    <a:pt x="0" y="0"/>
                  </a:moveTo>
                  <a:lnTo>
                    <a:pt x="498025" y="0"/>
                  </a:lnTo>
                  <a:lnTo>
                    <a:pt x="518967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1530203" y="815395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97851" y="4796878"/>
            <a:ext cx="735088" cy="34717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38892" rIns="0" bIns="0" rtlCol="0">
            <a:spAutoFit/>
          </a:bodyPr>
          <a:lstStyle/>
          <a:p>
            <a:pPr algn="ctr" defTabSz="554492">
              <a:spcBef>
                <a:spcPts val="306"/>
              </a:spcBef>
            </a:pPr>
            <a:r>
              <a:rPr sz="2001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32597" y="4796878"/>
            <a:ext cx="411634" cy="28067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7806" rIns="0" bIns="0" rtlCol="0">
            <a:spAutoFit/>
          </a:bodyPr>
          <a:lstStyle/>
          <a:p>
            <a:pPr marL="78552" defTabSz="554492">
              <a:spcBef>
                <a:spcPts val="770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12671" y="5191823"/>
            <a:ext cx="29110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098326" y="4931866"/>
            <a:ext cx="312287" cy="132077"/>
            <a:chOff x="8406812" y="8133012"/>
            <a:chExt cx="514984" cy="217804"/>
          </a:xfrm>
        </p:grpSpPr>
        <p:sp>
          <p:nvSpPr>
            <p:cNvPr id="44" name="object 44"/>
            <p:cNvSpPr/>
            <p:nvPr/>
          </p:nvSpPr>
          <p:spPr>
            <a:xfrm>
              <a:off x="8406812" y="8241910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46920" y="0"/>
                  </a:lnTo>
                  <a:lnTo>
                    <a:pt x="36786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753732" y="815395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183389" y="5703311"/>
            <a:ext cx="806325" cy="29943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3944" rIns="0" bIns="0" rtlCol="0">
            <a:spAutoFit/>
          </a:bodyPr>
          <a:lstStyle/>
          <a:p>
            <a:pPr marL="261458" defTabSz="554492">
              <a:spcBef>
                <a:spcPts val="6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7164" y="5791010"/>
            <a:ext cx="29688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643"/>
              </a:lnSpc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23537" y="5260860"/>
            <a:ext cx="4054345" cy="701973"/>
            <a:chOff x="5809867" y="8675547"/>
            <a:chExt cx="6685915" cy="1157605"/>
          </a:xfrm>
        </p:grpSpPr>
        <p:sp>
          <p:nvSpPr>
            <p:cNvPr id="49" name="object 49"/>
            <p:cNvSpPr/>
            <p:nvPr/>
          </p:nvSpPr>
          <p:spPr>
            <a:xfrm>
              <a:off x="5830808" y="8822136"/>
              <a:ext cx="6563359" cy="989965"/>
            </a:xfrm>
            <a:custGeom>
              <a:avLst/>
              <a:gdLst/>
              <a:ahLst/>
              <a:cxnLst/>
              <a:rect l="l" t="t" r="r" b="b"/>
              <a:pathLst>
                <a:path w="6563359" h="989965">
                  <a:moveTo>
                    <a:pt x="0" y="984885"/>
                  </a:moveTo>
                  <a:lnTo>
                    <a:pt x="6563051" y="989957"/>
                  </a:lnTo>
                  <a:lnTo>
                    <a:pt x="6555525" y="20941"/>
                  </a:lnTo>
                  <a:lnTo>
                    <a:pt x="655536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2298384" y="8696489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175905" y="145904"/>
                  </a:moveTo>
                  <a:lnTo>
                    <a:pt x="86814" y="0"/>
                  </a:lnTo>
                  <a:lnTo>
                    <a:pt x="0" y="147271"/>
                  </a:lnTo>
                </a:path>
                <a:path w="176529" h="147320">
                  <a:moveTo>
                    <a:pt x="87952" y="146587"/>
                  </a:moveTo>
                  <a:lnTo>
                    <a:pt x="8681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89682" y="5703311"/>
            <a:ext cx="451681" cy="27693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07818" rIns="0" bIns="0" rtlCol="0">
            <a:spAutoFit/>
          </a:bodyPr>
          <a:lstStyle/>
          <a:p>
            <a:pPr marL="90490" defTabSz="554492">
              <a:spcBef>
                <a:spcPts val="849"/>
              </a:spcBef>
            </a:pPr>
            <a:r>
              <a:rPr sz="109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37693" y="1387278"/>
            <a:ext cx="9536894" cy="318056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76359" marR="3081" defTabSz="554492">
              <a:lnSpc>
                <a:spcPct val="114999"/>
              </a:lnSpc>
              <a:spcBef>
                <a:spcPts val="58"/>
              </a:spcBef>
              <a:tabLst>
                <a:tab pos="3095915" algn="l"/>
              </a:tabLst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among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logN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time. </a:t>
            </a:r>
            <a:r>
              <a:rPr sz="1486" kern="0" spc="42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sure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86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inserting</a:t>
            </a:r>
            <a:r>
              <a:rPr sz="1486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additional</a:t>
            </a:r>
            <a:r>
              <a:rPr sz="1486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	does</a:t>
            </a:r>
            <a:r>
              <a:rPr sz="1486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486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486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486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486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O(logN)</a:t>
            </a:r>
            <a:r>
              <a:rPr sz="1486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2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78401" defTabSz="554492">
              <a:spcBef>
                <a:spcPts val="1756"/>
              </a:spcBef>
            </a:pPr>
            <a:r>
              <a:rPr sz="1304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Possible</a:t>
            </a:r>
            <a:r>
              <a:rPr sz="1304" u="sng" kern="0" spc="-5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304" u="sng" kern="0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Solutions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3"/>
              </a:spcBef>
            </a:pP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09556" indent="-93571" defTabSz="554492">
              <a:buFontTx/>
              <a:buChar char="-"/>
              <a:tabLst>
                <a:tab pos="609941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1182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82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182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82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182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1"/>
              </a:spcBef>
              <a:buClr>
                <a:srgbClr val="FFFFFF"/>
              </a:buClr>
              <a:buFont typeface="Arial"/>
              <a:buChar char="-"/>
            </a:pPr>
            <a:endParaRPr sz="212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395" b="1" kern="0" spc="52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8"/>
              </a:spcBef>
            </a:pP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50373" defTabSz="554492"/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182" kern="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minimum:</a:t>
            </a:r>
            <a:r>
              <a:rPr sz="1182" kern="0" spc="1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50373" defTabSz="554492">
              <a:spcBef>
                <a:spcPts val="446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Insertion:</a:t>
            </a:r>
            <a:r>
              <a:rPr sz="1182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2096673" algn="r" defTabSz="554492">
              <a:lnSpc>
                <a:spcPts val="2265"/>
              </a:lnSpc>
              <a:spcBef>
                <a:spcPts val="794"/>
              </a:spcBef>
            </a:pPr>
            <a:r>
              <a:rPr sz="2001" b="1" kern="0" spc="69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09556" indent="-93571" defTabSz="554492">
              <a:lnSpc>
                <a:spcPts val="1283"/>
              </a:lnSpc>
              <a:buFontTx/>
              <a:buChar char="-"/>
              <a:tabLst>
                <a:tab pos="609941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manner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299060" y="4321057"/>
            <a:ext cx="383909" cy="383909"/>
            <a:chOff x="13685059" y="7125743"/>
            <a:chExt cx="633095" cy="633095"/>
          </a:xfrm>
        </p:grpSpPr>
        <p:sp>
          <p:nvSpPr>
            <p:cNvPr id="54" name="object 54"/>
            <p:cNvSpPr/>
            <p:nvPr/>
          </p:nvSpPr>
          <p:spPr>
            <a:xfrm>
              <a:off x="13748739" y="7136214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558782" y="0"/>
                  </a:moveTo>
                  <a:lnTo>
                    <a:pt x="7404" y="551378"/>
                  </a:lnTo>
                  <a:lnTo>
                    <a:pt x="0" y="558782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3685059" y="7652052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79">
                  <a:moveTo>
                    <a:pt x="35548" y="0"/>
                  </a:moveTo>
                  <a:lnTo>
                    <a:pt x="0" y="106617"/>
                  </a:lnTo>
                  <a:lnTo>
                    <a:pt x="106625" y="71078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59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63015" y="1362007"/>
            <a:ext cx="8450627" cy="19116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14999"/>
              </a:lnSpc>
              <a:spcBef>
                <a:spcPts val="58"/>
              </a:spcBef>
              <a:tabLst>
                <a:tab pos="3844864" algn="l"/>
              </a:tabLst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among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486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logN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2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486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1486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52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486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inserting</a:t>
            </a: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additional</a:t>
            </a:r>
            <a:r>
              <a:rPr sz="1486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	does</a:t>
            </a:r>
            <a:r>
              <a:rPr sz="1486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486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486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486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486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O(logN)</a:t>
            </a:r>
            <a:r>
              <a:rPr sz="1486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2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197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7830" defTabSz="554492"/>
            <a:r>
              <a:rPr sz="1486" b="1" u="sng" kern="0" spc="-2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Practical</a:t>
            </a:r>
            <a:r>
              <a:rPr sz="1486" b="1" u="sng" kern="0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486" b="1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Use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34585" indent="-208705" defTabSz="554492">
              <a:lnSpc>
                <a:spcPts val="2089"/>
              </a:lnSpc>
              <a:spcBef>
                <a:spcPts val="509"/>
              </a:spcBef>
              <a:buSzPct val="145454"/>
              <a:buFontTx/>
              <a:buChar char="-"/>
              <a:tabLst>
                <a:tab pos="634585" algn="l"/>
                <a:tab pos="634971" algn="l"/>
              </a:tabLst>
            </a:pPr>
            <a:r>
              <a:rPr sz="1334" kern="0" spc="-30" dirty="0">
                <a:solidFill>
                  <a:srgbClr val="FFFFFF"/>
                </a:solidFill>
                <a:latin typeface="Arial"/>
                <a:cs typeface="Arial"/>
              </a:rPr>
              <a:t>Prim’s</a:t>
            </a:r>
            <a:r>
              <a:rPr sz="1334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34585" indent="-208705" defTabSz="554492">
              <a:lnSpc>
                <a:spcPts val="1850"/>
              </a:lnSpc>
              <a:buSzPct val="145454"/>
              <a:buFontTx/>
              <a:buChar char="-"/>
              <a:tabLst>
                <a:tab pos="634585" algn="l"/>
                <a:tab pos="634971" algn="l"/>
              </a:tabLst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12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34585" indent="-208705" defTabSz="554492">
              <a:lnSpc>
                <a:spcPts val="2089"/>
              </a:lnSpc>
              <a:buSzPct val="145454"/>
              <a:buFontTx/>
              <a:buChar char="-"/>
              <a:tabLst>
                <a:tab pos="634585" algn="l"/>
                <a:tab pos="634971" algn="l"/>
              </a:tabLst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r>
              <a:rPr sz="1334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7213800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9" dirty="0"/>
              <a:t>Why</a:t>
            </a:r>
            <a:r>
              <a:rPr sz="4487" spc="-243" dirty="0"/>
              <a:t> </a:t>
            </a:r>
            <a:r>
              <a:rPr sz="4487" dirty="0"/>
              <a:t>we</a:t>
            </a:r>
            <a:r>
              <a:rPr sz="4487" spc="-291" dirty="0"/>
              <a:t> </a:t>
            </a:r>
            <a:r>
              <a:rPr sz="4487" dirty="0"/>
              <a:t>need</a:t>
            </a:r>
            <a:r>
              <a:rPr sz="4487" spc="-221" dirty="0"/>
              <a:t> </a:t>
            </a:r>
            <a:r>
              <a:rPr sz="4487" spc="-176" dirty="0"/>
              <a:t>a </a:t>
            </a:r>
            <a:r>
              <a:rPr sz="4487" spc="-139" dirty="0"/>
              <a:t>Binary</a:t>
            </a:r>
            <a:r>
              <a:rPr sz="4487" spc="-176" dirty="0"/>
              <a:t> </a:t>
            </a:r>
            <a:r>
              <a:rPr sz="4487" spc="-69" dirty="0"/>
              <a:t>Heap?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334773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64" dirty="0"/>
              <a:t> </a:t>
            </a:r>
            <a:r>
              <a:rPr sz="4487" spc="79" dirty="0"/>
              <a:t>of</a:t>
            </a:r>
            <a:r>
              <a:rPr sz="4487" spc="-164" dirty="0"/>
              <a:t> </a:t>
            </a:r>
            <a:r>
              <a:rPr sz="4487" spc="-143" dirty="0"/>
              <a:t>Binary</a:t>
            </a:r>
            <a:r>
              <a:rPr sz="4487" spc="-164" dirty="0"/>
              <a:t> </a:t>
            </a:r>
            <a:r>
              <a:rPr sz="4487" spc="-12" dirty="0"/>
              <a:t>Heap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592225" y="1309711"/>
            <a:ext cx="8389787" cy="752943"/>
          </a:xfrm>
          <a:prstGeom prst="rect">
            <a:avLst/>
          </a:prstGeom>
        </p:spPr>
        <p:txBody>
          <a:bodyPr vert="horz" wrap="square" lIns="0" tIns="64306" rIns="0" bIns="0" rtlCol="0">
            <a:spAutoFit/>
          </a:bodyPr>
          <a:lstStyle/>
          <a:p>
            <a:pPr marL="7701" defTabSz="554492">
              <a:spcBef>
                <a:spcPts val="506"/>
              </a:spcBef>
            </a:pP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304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304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6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42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children.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ct val="114999"/>
              </a:lnSpc>
              <a:spcBef>
                <a:spcPts val="212"/>
              </a:spcBef>
            </a:pP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304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304" b="1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304" kern="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exactly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opposite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42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children.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5284" y="2400719"/>
            <a:ext cx="4148826" cy="31971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1850" y="2476196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80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9124" y="3304148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70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3589" y="3304148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60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3909" y="4287179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8468" y="4287179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8567" y="5258990"/>
            <a:ext cx="120910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1243" y="5267458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2818" y="4287177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57379" y="4287177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699" y="2468448"/>
            <a:ext cx="4148827" cy="319713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198718" y="2539695"/>
            <a:ext cx="120910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3539" y="3371876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8003" y="3371876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8320" y="4354906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2883" y="4354906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0527" y="5330947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70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5659" y="5335187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80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7231" y="4354906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50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1794" y="4354906"/>
            <a:ext cx="22603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60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6843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1_Office Theme</vt:lpstr>
      <vt:lpstr>Binary Heap</vt:lpstr>
      <vt:lpstr>What is a Binary Heap?</vt:lpstr>
      <vt:lpstr>Why we need a Binary Heap?</vt:lpstr>
      <vt:lpstr>Why we need a Binary Heap?</vt:lpstr>
      <vt:lpstr>Types of Binary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</dc:title>
  <dc:creator>Pankaj Mahto</dc:creator>
  <cp:lastModifiedBy>Pankaj Mahto</cp:lastModifiedBy>
  <cp:revision>1</cp:revision>
  <dcterms:created xsi:type="dcterms:W3CDTF">2022-11-08T14:13:57Z</dcterms:created>
  <dcterms:modified xsi:type="dcterms:W3CDTF">2022-11-09T03:55:33Z</dcterms:modified>
</cp:coreProperties>
</file>