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0948" y="290481"/>
            <a:ext cx="10950103" cy="69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87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779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14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38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446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034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43608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1023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7125" y="3323991"/>
            <a:ext cx="71565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41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4405" y="2680015"/>
            <a:ext cx="3481369" cy="938309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6034" spc="-88" dirty="0"/>
              <a:t>Linked</a:t>
            </a:r>
            <a:r>
              <a:rPr sz="6034" spc="-318" dirty="0"/>
              <a:t> </a:t>
            </a:r>
            <a:r>
              <a:rPr sz="6034" spc="-227" dirty="0"/>
              <a:t>List</a:t>
            </a:r>
            <a:endParaRPr sz="6034"/>
          </a:p>
        </p:txBody>
      </p:sp>
      <p:grpSp>
        <p:nvGrpSpPr>
          <p:cNvPr id="3" name="object 3"/>
          <p:cNvGrpSpPr/>
          <p:nvPr/>
        </p:nvGrpSpPr>
        <p:grpSpPr>
          <a:xfrm>
            <a:off x="6740162" y="3107789"/>
            <a:ext cx="2631531" cy="375053"/>
            <a:chOff x="11114321" y="5124974"/>
            <a:chExt cx="4339590" cy="618490"/>
          </a:xfrm>
        </p:grpSpPr>
        <p:sp>
          <p:nvSpPr>
            <p:cNvPr id="4" name="object 4"/>
            <p:cNvSpPr/>
            <p:nvPr/>
          </p:nvSpPr>
          <p:spPr>
            <a:xfrm>
              <a:off x="11120080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806991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83" y="45785"/>
                  </a:lnTo>
                  <a:lnTo>
                    <a:pt x="11769" y="99184"/>
                  </a:lnTo>
                  <a:lnTo>
                    <a:pt x="1471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366423"/>
                  </a:lnTo>
                  <a:lnTo>
                    <a:pt x="183" y="414201"/>
                  </a:lnTo>
                  <a:lnTo>
                    <a:pt x="1471" y="452732"/>
                  </a:lnTo>
                  <a:lnTo>
                    <a:pt x="11769" y="507336"/>
                  </a:lnTo>
                  <a:lnTo>
                    <a:pt x="45783" y="560735"/>
                  </a:lnTo>
                  <a:lnTo>
                    <a:pt x="99180" y="594754"/>
                  </a:lnTo>
                  <a:lnTo>
                    <a:pt x="153787" y="605050"/>
                  </a:lnTo>
                  <a:lnTo>
                    <a:pt x="192318" y="606336"/>
                  </a:lnTo>
                  <a:lnTo>
                    <a:pt x="240097" y="606520"/>
                  </a:lnTo>
                  <a:lnTo>
                    <a:pt x="806991" y="606520"/>
                  </a:lnTo>
                  <a:lnTo>
                    <a:pt x="854770" y="606336"/>
                  </a:lnTo>
                  <a:lnTo>
                    <a:pt x="893301" y="605050"/>
                  </a:lnTo>
                  <a:lnTo>
                    <a:pt x="947908" y="594754"/>
                  </a:lnTo>
                  <a:lnTo>
                    <a:pt x="1001304" y="560735"/>
                  </a:lnTo>
                  <a:lnTo>
                    <a:pt x="1035319" y="507336"/>
                  </a:lnTo>
                  <a:lnTo>
                    <a:pt x="1045617" y="452732"/>
                  </a:lnTo>
                  <a:lnTo>
                    <a:pt x="1046904" y="414201"/>
                  </a:lnTo>
                  <a:lnTo>
                    <a:pt x="1047088" y="366423"/>
                  </a:lnTo>
                  <a:lnTo>
                    <a:pt x="1047088" y="240097"/>
                  </a:lnTo>
                  <a:lnTo>
                    <a:pt x="1046904" y="192319"/>
                  </a:lnTo>
                  <a:lnTo>
                    <a:pt x="1045617" y="153788"/>
                  </a:lnTo>
                  <a:lnTo>
                    <a:pt x="1035319" y="99184"/>
                  </a:lnTo>
                  <a:lnTo>
                    <a:pt x="1001304" y="45785"/>
                  </a:lnTo>
                  <a:lnTo>
                    <a:pt x="947908" y="11766"/>
                  </a:lnTo>
                  <a:lnTo>
                    <a:pt x="893301" y="1470"/>
                  </a:lnTo>
                  <a:lnTo>
                    <a:pt x="854770" y="183"/>
                  </a:lnTo>
                  <a:lnTo>
                    <a:pt x="806991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120080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366423"/>
                  </a:lnTo>
                  <a:lnTo>
                    <a:pt x="1046904" y="414201"/>
                  </a:lnTo>
                  <a:lnTo>
                    <a:pt x="1045617" y="452732"/>
                  </a:lnTo>
                  <a:lnTo>
                    <a:pt x="1035322" y="507336"/>
                  </a:lnTo>
                  <a:lnTo>
                    <a:pt x="1001303" y="560735"/>
                  </a:lnTo>
                  <a:lnTo>
                    <a:pt x="947904" y="594754"/>
                  </a:lnTo>
                  <a:lnTo>
                    <a:pt x="893300" y="605049"/>
                  </a:lnTo>
                  <a:lnTo>
                    <a:pt x="854769" y="606336"/>
                  </a:lnTo>
                  <a:lnTo>
                    <a:pt x="806991" y="606520"/>
                  </a:lnTo>
                  <a:lnTo>
                    <a:pt x="240097" y="606520"/>
                  </a:lnTo>
                  <a:lnTo>
                    <a:pt x="192318" y="606336"/>
                  </a:lnTo>
                  <a:lnTo>
                    <a:pt x="153788" y="605049"/>
                  </a:lnTo>
                  <a:lnTo>
                    <a:pt x="99184" y="594754"/>
                  </a:lnTo>
                  <a:lnTo>
                    <a:pt x="45785" y="560735"/>
                  </a:lnTo>
                  <a:lnTo>
                    <a:pt x="11765" y="507336"/>
                  </a:lnTo>
                  <a:lnTo>
                    <a:pt x="1470" y="452732"/>
                  </a:lnTo>
                  <a:lnTo>
                    <a:pt x="183" y="414201"/>
                  </a:lnTo>
                  <a:lnTo>
                    <a:pt x="0" y="366423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2170970" y="5433993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79">
                  <a:moveTo>
                    <a:pt x="0" y="0"/>
                  </a:moveTo>
                  <a:lnTo>
                    <a:pt x="372136" y="0"/>
                  </a:lnTo>
                  <a:lnTo>
                    <a:pt x="398314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2760522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806991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82" y="45785"/>
                  </a:lnTo>
                  <a:lnTo>
                    <a:pt x="11758" y="99184"/>
                  </a:lnTo>
                  <a:lnTo>
                    <a:pt x="1469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366423"/>
                  </a:lnTo>
                  <a:lnTo>
                    <a:pt x="183" y="414201"/>
                  </a:lnTo>
                  <a:lnTo>
                    <a:pt x="1469" y="452732"/>
                  </a:lnTo>
                  <a:lnTo>
                    <a:pt x="11758" y="507336"/>
                  </a:lnTo>
                  <a:lnTo>
                    <a:pt x="45782" y="560735"/>
                  </a:lnTo>
                  <a:lnTo>
                    <a:pt x="99180" y="594754"/>
                  </a:lnTo>
                  <a:lnTo>
                    <a:pt x="153787" y="605050"/>
                  </a:lnTo>
                  <a:lnTo>
                    <a:pt x="192318" y="606336"/>
                  </a:lnTo>
                  <a:lnTo>
                    <a:pt x="240097" y="606520"/>
                  </a:lnTo>
                  <a:lnTo>
                    <a:pt x="806991" y="606520"/>
                  </a:lnTo>
                  <a:lnTo>
                    <a:pt x="854770" y="606336"/>
                  </a:lnTo>
                  <a:lnTo>
                    <a:pt x="893300" y="605050"/>
                  </a:lnTo>
                  <a:lnTo>
                    <a:pt x="947897" y="594754"/>
                  </a:lnTo>
                  <a:lnTo>
                    <a:pt x="1001299" y="560735"/>
                  </a:lnTo>
                  <a:lnTo>
                    <a:pt x="1035319" y="507336"/>
                  </a:lnTo>
                  <a:lnTo>
                    <a:pt x="1045617" y="452732"/>
                  </a:lnTo>
                  <a:lnTo>
                    <a:pt x="1046904" y="414201"/>
                  </a:lnTo>
                  <a:lnTo>
                    <a:pt x="1047088" y="366423"/>
                  </a:lnTo>
                  <a:lnTo>
                    <a:pt x="1047088" y="240097"/>
                  </a:lnTo>
                  <a:lnTo>
                    <a:pt x="1046904" y="192319"/>
                  </a:lnTo>
                  <a:lnTo>
                    <a:pt x="1045617" y="153788"/>
                  </a:lnTo>
                  <a:lnTo>
                    <a:pt x="1035319" y="99184"/>
                  </a:lnTo>
                  <a:lnTo>
                    <a:pt x="1001299" y="45785"/>
                  </a:lnTo>
                  <a:lnTo>
                    <a:pt x="947897" y="11766"/>
                  </a:lnTo>
                  <a:lnTo>
                    <a:pt x="893300" y="1470"/>
                  </a:lnTo>
                  <a:lnTo>
                    <a:pt x="854770" y="183"/>
                  </a:lnTo>
                  <a:lnTo>
                    <a:pt x="806991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2760522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366423"/>
                  </a:lnTo>
                  <a:lnTo>
                    <a:pt x="1046904" y="414201"/>
                  </a:lnTo>
                  <a:lnTo>
                    <a:pt x="1045617" y="452732"/>
                  </a:lnTo>
                  <a:lnTo>
                    <a:pt x="1035322" y="507336"/>
                  </a:lnTo>
                  <a:lnTo>
                    <a:pt x="1001303" y="560735"/>
                  </a:lnTo>
                  <a:lnTo>
                    <a:pt x="947904" y="594754"/>
                  </a:lnTo>
                  <a:lnTo>
                    <a:pt x="893300" y="605049"/>
                  </a:lnTo>
                  <a:lnTo>
                    <a:pt x="854769" y="606336"/>
                  </a:lnTo>
                  <a:lnTo>
                    <a:pt x="806991" y="606520"/>
                  </a:lnTo>
                  <a:lnTo>
                    <a:pt x="240097" y="606520"/>
                  </a:lnTo>
                  <a:lnTo>
                    <a:pt x="192318" y="606336"/>
                  </a:lnTo>
                  <a:lnTo>
                    <a:pt x="153788" y="605049"/>
                  </a:lnTo>
                  <a:lnTo>
                    <a:pt x="99184" y="594754"/>
                  </a:lnTo>
                  <a:lnTo>
                    <a:pt x="45785" y="560735"/>
                  </a:lnTo>
                  <a:lnTo>
                    <a:pt x="11765" y="507336"/>
                  </a:lnTo>
                  <a:lnTo>
                    <a:pt x="1470" y="452732"/>
                  </a:lnTo>
                  <a:lnTo>
                    <a:pt x="183" y="414201"/>
                  </a:lnTo>
                  <a:lnTo>
                    <a:pt x="0" y="366423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2543105" y="5327190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818396" y="5433993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0" y="0"/>
                  </a:moveTo>
                  <a:lnTo>
                    <a:pt x="372136" y="0"/>
                  </a:lnTo>
                  <a:lnTo>
                    <a:pt x="398314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0954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806991" y="0"/>
                  </a:moveTo>
                  <a:lnTo>
                    <a:pt x="240097" y="0"/>
                  </a:lnTo>
                  <a:lnTo>
                    <a:pt x="192322" y="183"/>
                  </a:lnTo>
                  <a:lnTo>
                    <a:pt x="153792" y="1470"/>
                  </a:lnTo>
                  <a:lnTo>
                    <a:pt x="99190" y="11766"/>
                  </a:lnTo>
                  <a:lnTo>
                    <a:pt x="45789" y="45785"/>
                  </a:lnTo>
                  <a:lnTo>
                    <a:pt x="11769" y="99184"/>
                  </a:lnTo>
                  <a:lnTo>
                    <a:pt x="1471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366423"/>
                  </a:lnTo>
                  <a:lnTo>
                    <a:pt x="183" y="414201"/>
                  </a:lnTo>
                  <a:lnTo>
                    <a:pt x="1471" y="452732"/>
                  </a:lnTo>
                  <a:lnTo>
                    <a:pt x="11769" y="507336"/>
                  </a:lnTo>
                  <a:lnTo>
                    <a:pt x="45789" y="560735"/>
                  </a:lnTo>
                  <a:lnTo>
                    <a:pt x="99190" y="594754"/>
                  </a:lnTo>
                  <a:lnTo>
                    <a:pt x="153792" y="605050"/>
                  </a:lnTo>
                  <a:lnTo>
                    <a:pt x="192322" y="606336"/>
                  </a:lnTo>
                  <a:lnTo>
                    <a:pt x="240097" y="606520"/>
                  </a:lnTo>
                  <a:lnTo>
                    <a:pt x="806991" y="606520"/>
                  </a:lnTo>
                  <a:lnTo>
                    <a:pt x="854770" y="606336"/>
                  </a:lnTo>
                  <a:lnTo>
                    <a:pt x="893301" y="605050"/>
                  </a:lnTo>
                  <a:lnTo>
                    <a:pt x="947908" y="594754"/>
                  </a:lnTo>
                  <a:lnTo>
                    <a:pt x="1001305" y="560735"/>
                  </a:lnTo>
                  <a:lnTo>
                    <a:pt x="1035329" y="507336"/>
                  </a:lnTo>
                  <a:lnTo>
                    <a:pt x="1045618" y="452732"/>
                  </a:lnTo>
                  <a:lnTo>
                    <a:pt x="1046904" y="414201"/>
                  </a:lnTo>
                  <a:lnTo>
                    <a:pt x="1047088" y="366423"/>
                  </a:lnTo>
                  <a:lnTo>
                    <a:pt x="1047088" y="240097"/>
                  </a:lnTo>
                  <a:lnTo>
                    <a:pt x="1046904" y="192319"/>
                  </a:lnTo>
                  <a:lnTo>
                    <a:pt x="1045618" y="153788"/>
                  </a:lnTo>
                  <a:lnTo>
                    <a:pt x="1035329" y="99184"/>
                  </a:lnTo>
                  <a:lnTo>
                    <a:pt x="1001305" y="45785"/>
                  </a:lnTo>
                  <a:lnTo>
                    <a:pt x="947908" y="11766"/>
                  </a:lnTo>
                  <a:lnTo>
                    <a:pt x="893301" y="1470"/>
                  </a:lnTo>
                  <a:lnTo>
                    <a:pt x="854770" y="183"/>
                  </a:lnTo>
                  <a:lnTo>
                    <a:pt x="806991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4400954" y="5130733"/>
              <a:ext cx="1047115" cy="607060"/>
            </a:xfrm>
            <a:custGeom>
              <a:avLst/>
              <a:gdLst/>
              <a:ahLst/>
              <a:cxnLst/>
              <a:rect l="l" t="t" r="r" b="b"/>
              <a:pathLst>
                <a:path w="1047115" h="607060">
                  <a:moveTo>
                    <a:pt x="240097" y="0"/>
                  </a:moveTo>
                  <a:lnTo>
                    <a:pt x="806991" y="0"/>
                  </a:lnTo>
                  <a:lnTo>
                    <a:pt x="854769" y="183"/>
                  </a:lnTo>
                  <a:lnTo>
                    <a:pt x="893300" y="1470"/>
                  </a:lnTo>
                  <a:lnTo>
                    <a:pt x="947904" y="11765"/>
                  </a:lnTo>
                  <a:lnTo>
                    <a:pt x="1001303" y="45785"/>
                  </a:lnTo>
                  <a:lnTo>
                    <a:pt x="1035322" y="99184"/>
                  </a:lnTo>
                  <a:lnTo>
                    <a:pt x="1045617" y="153788"/>
                  </a:lnTo>
                  <a:lnTo>
                    <a:pt x="1046904" y="192318"/>
                  </a:lnTo>
                  <a:lnTo>
                    <a:pt x="1047088" y="240097"/>
                  </a:lnTo>
                  <a:lnTo>
                    <a:pt x="1047088" y="366423"/>
                  </a:lnTo>
                  <a:lnTo>
                    <a:pt x="1046904" y="414201"/>
                  </a:lnTo>
                  <a:lnTo>
                    <a:pt x="1045617" y="452732"/>
                  </a:lnTo>
                  <a:lnTo>
                    <a:pt x="1035322" y="507336"/>
                  </a:lnTo>
                  <a:lnTo>
                    <a:pt x="1001303" y="560735"/>
                  </a:lnTo>
                  <a:lnTo>
                    <a:pt x="947904" y="594754"/>
                  </a:lnTo>
                  <a:lnTo>
                    <a:pt x="893300" y="605049"/>
                  </a:lnTo>
                  <a:lnTo>
                    <a:pt x="854769" y="606336"/>
                  </a:lnTo>
                  <a:lnTo>
                    <a:pt x="806991" y="606520"/>
                  </a:lnTo>
                  <a:lnTo>
                    <a:pt x="240097" y="606520"/>
                  </a:lnTo>
                  <a:lnTo>
                    <a:pt x="192318" y="606336"/>
                  </a:lnTo>
                  <a:lnTo>
                    <a:pt x="153788" y="605049"/>
                  </a:lnTo>
                  <a:lnTo>
                    <a:pt x="99184" y="594754"/>
                  </a:lnTo>
                  <a:lnTo>
                    <a:pt x="45785" y="560735"/>
                  </a:lnTo>
                  <a:lnTo>
                    <a:pt x="11765" y="507336"/>
                  </a:lnTo>
                  <a:lnTo>
                    <a:pt x="1470" y="452732"/>
                  </a:lnTo>
                  <a:lnTo>
                    <a:pt x="183" y="414201"/>
                  </a:lnTo>
                  <a:lnTo>
                    <a:pt x="0" y="366423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4190531" y="5327190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59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48214" y="4578029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333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863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100" b="1" spc="-20" dirty="0">
                          <a:latin typeface="Arial"/>
                          <a:cs typeface="Arial"/>
                        </a:rPr>
                        <a:t>APP1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2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4773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30671" y="4590728"/>
            <a:ext cx="73970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147479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256" y="4590728"/>
            <a:ext cx="414329" cy="331996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8635" rIns="0" bIns="0" rtlCol="0">
            <a:spAutoFit/>
          </a:bodyPr>
          <a:lstStyle/>
          <a:p>
            <a:pPr marL="79708" defTabSz="554492">
              <a:spcBef>
                <a:spcPts val="1170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06839" y="4767998"/>
            <a:ext cx="332696" cy="132077"/>
            <a:chOff x="4463073" y="7862782"/>
            <a:chExt cx="548640" cy="217804"/>
          </a:xfrm>
        </p:grpSpPr>
        <p:sp>
          <p:nvSpPr>
            <p:cNvPr id="7" name="object 7"/>
            <p:cNvSpPr/>
            <p:nvPr/>
          </p:nvSpPr>
          <p:spPr>
            <a:xfrm>
              <a:off x="4463073" y="7971680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843887" y="788372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76243" y="506429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9170" y="507322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2002" y="506429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98278" y="507322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0671" y="5498714"/>
            <a:ext cx="73970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228343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0256" y="5498714"/>
            <a:ext cx="41432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97673" y="5132162"/>
            <a:ext cx="6561885" cy="633431"/>
            <a:chOff x="4447956" y="8463315"/>
            <a:chExt cx="10821035" cy="1044575"/>
          </a:xfrm>
        </p:grpSpPr>
        <p:sp>
          <p:nvSpPr>
            <p:cNvPr id="16" name="object 16"/>
            <p:cNvSpPr/>
            <p:nvPr/>
          </p:nvSpPr>
          <p:spPr>
            <a:xfrm>
              <a:off x="4468898" y="8609904"/>
              <a:ext cx="10697845" cy="876935"/>
            </a:xfrm>
            <a:custGeom>
              <a:avLst/>
              <a:gdLst/>
              <a:ahLst/>
              <a:cxnLst/>
              <a:rect l="l" t="t" r="r" b="b"/>
              <a:pathLst>
                <a:path w="10697844" h="876934">
                  <a:moveTo>
                    <a:pt x="0" y="876479"/>
                  </a:moveTo>
                  <a:lnTo>
                    <a:pt x="10697538" y="825518"/>
                  </a:lnTo>
                  <a:lnTo>
                    <a:pt x="10690700" y="20941"/>
                  </a:lnTo>
                  <a:lnTo>
                    <a:pt x="1069052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5071652" y="8484257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4" y="145839"/>
                  </a:moveTo>
                  <a:lnTo>
                    <a:pt x="86706" y="0"/>
                  </a:lnTo>
                  <a:lnTo>
                    <a:pt x="0" y="147334"/>
                  </a:lnTo>
                </a:path>
                <a:path w="176530" h="147954">
                  <a:moveTo>
                    <a:pt x="87952" y="146587"/>
                  </a:moveTo>
                  <a:lnTo>
                    <a:pt x="867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927682" y="4578029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863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100" b="1" spc="-20" dirty="0">
                          <a:latin typeface="Arial"/>
                          <a:cs typeface="Arial"/>
                        </a:rPr>
                        <a:t>APP2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2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222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4773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6845247" y="4590728"/>
            <a:ext cx="470934" cy="331996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8635" rIns="0" bIns="0" rtlCol="0">
            <a:spAutoFit/>
          </a:bodyPr>
          <a:lstStyle/>
          <a:p>
            <a:pPr marL="108203" defTabSz="554492">
              <a:spcBef>
                <a:spcPts val="1170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16090" y="4590728"/>
            <a:ext cx="553337" cy="33325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925" rIns="0" bIns="0" rtlCol="0">
            <a:spAutoFit/>
          </a:bodyPr>
          <a:lstStyle/>
          <a:p>
            <a:pPr defTabSz="554492">
              <a:spcBef>
                <a:spcPts val="15"/>
              </a:spcBef>
            </a:pPr>
            <a:endParaRPr sz="106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96266" defTabSz="554492"/>
            <a:r>
              <a:rPr sz="109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APP3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69076" y="4590728"/>
            <a:ext cx="489802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96266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743764" y="4578029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930"/>
                        </a:spcBef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863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100" b="1" spc="-20" dirty="0">
                          <a:latin typeface="Arial"/>
                          <a:cs typeface="Arial"/>
                        </a:rPr>
                        <a:t>APP4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2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4773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4609406" y="4673946"/>
            <a:ext cx="295730" cy="132077"/>
            <a:chOff x="7600546" y="7707683"/>
            <a:chExt cx="487680" cy="217804"/>
          </a:xfrm>
        </p:grpSpPr>
        <p:sp>
          <p:nvSpPr>
            <p:cNvPr id="24" name="object 24"/>
            <p:cNvSpPr/>
            <p:nvPr/>
          </p:nvSpPr>
          <p:spPr>
            <a:xfrm>
              <a:off x="7600546" y="7816581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341017" y="0"/>
                  </a:moveTo>
                  <a:lnTo>
                    <a:pt x="320075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920621" y="772862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603932" y="4852023"/>
            <a:ext cx="306896" cy="132077"/>
            <a:chOff x="7591519" y="8001345"/>
            <a:chExt cx="506095" cy="217804"/>
          </a:xfrm>
        </p:grpSpPr>
        <p:sp>
          <p:nvSpPr>
            <p:cNvPr id="27" name="object 27"/>
            <p:cNvSpPr/>
            <p:nvPr/>
          </p:nvSpPr>
          <p:spPr>
            <a:xfrm>
              <a:off x="7738111" y="8110242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359072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612461" y="8022287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487005" y="4671122"/>
            <a:ext cx="302660" cy="132077"/>
            <a:chOff x="10696846" y="7703027"/>
            <a:chExt cx="499109" cy="217804"/>
          </a:xfrm>
        </p:grpSpPr>
        <p:sp>
          <p:nvSpPr>
            <p:cNvPr id="30" name="object 30"/>
            <p:cNvSpPr/>
            <p:nvPr/>
          </p:nvSpPr>
          <p:spPr>
            <a:xfrm>
              <a:off x="10696846" y="7811924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352252" y="0"/>
                  </a:moveTo>
                  <a:lnTo>
                    <a:pt x="331310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1028156" y="772396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464402" y="4849199"/>
            <a:ext cx="330770" cy="132077"/>
            <a:chOff x="10659571" y="7996688"/>
            <a:chExt cx="545465" cy="217804"/>
          </a:xfrm>
        </p:grpSpPr>
        <p:sp>
          <p:nvSpPr>
            <p:cNvPr id="33" name="object 33"/>
            <p:cNvSpPr/>
            <p:nvPr/>
          </p:nvSpPr>
          <p:spPr>
            <a:xfrm>
              <a:off x="10806166" y="8105585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79">
                  <a:moveTo>
                    <a:pt x="39855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680512" y="8017630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343341" y="4671122"/>
            <a:ext cx="363501" cy="132077"/>
            <a:chOff x="13758082" y="7703027"/>
            <a:chExt cx="599440" cy="217804"/>
          </a:xfrm>
        </p:grpSpPr>
        <p:sp>
          <p:nvSpPr>
            <p:cNvPr id="36" name="object 36"/>
            <p:cNvSpPr/>
            <p:nvPr/>
          </p:nvSpPr>
          <p:spPr>
            <a:xfrm>
              <a:off x="13758082" y="7811924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4189421" y="772396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348816" y="4849199"/>
            <a:ext cx="363501" cy="132077"/>
            <a:chOff x="13767110" y="7996688"/>
            <a:chExt cx="599440" cy="217804"/>
          </a:xfrm>
        </p:grpSpPr>
        <p:sp>
          <p:nvSpPr>
            <p:cNvPr id="39" name="object 39"/>
            <p:cNvSpPr/>
            <p:nvPr/>
          </p:nvSpPr>
          <p:spPr>
            <a:xfrm>
              <a:off x="13913700" y="8105585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3788051" y="8017630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729637" y="4263811"/>
            <a:ext cx="5761336" cy="268390"/>
            <a:chOff x="6149742" y="7031339"/>
            <a:chExt cx="9500870" cy="442595"/>
          </a:xfrm>
        </p:grpSpPr>
        <p:sp>
          <p:nvSpPr>
            <p:cNvPr id="42" name="object 42"/>
            <p:cNvSpPr/>
            <p:nvPr/>
          </p:nvSpPr>
          <p:spPr>
            <a:xfrm>
              <a:off x="6258572" y="7052281"/>
              <a:ext cx="9283065" cy="274955"/>
            </a:xfrm>
            <a:custGeom>
              <a:avLst/>
              <a:gdLst/>
              <a:ahLst/>
              <a:cxnLst/>
              <a:rect l="l" t="t" r="r" b="b"/>
              <a:pathLst>
                <a:path w="9283065" h="274954">
                  <a:moveTo>
                    <a:pt x="9282754" y="270432"/>
                  </a:moveTo>
                  <a:lnTo>
                    <a:pt x="9282714" y="249490"/>
                  </a:lnTo>
                  <a:lnTo>
                    <a:pt x="9282297" y="37703"/>
                  </a:lnTo>
                  <a:lnTo>
                    <a:pt x="858" y="0"/>
                  </a:lnTo>
                  <a:lnTo>
                    <a:pt x="65" y="253574"/>
                  </a:lnTo>
                  <a:lnTo>
                    <a:pt x="0" y="274516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6170684" y="7305581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29" h="147320">
                  <a:moveTo>
                    <a:pt x="0" y="0"/>
                  </a:moveTo>
                  <a:lnTo>
                    <a:pt x="87496" y="146866"/>
                  </a:lnTo>
                  <a:lnTo>
                    <a:pt x="175909" y="550"/>
                  </a:lnTo>
                </a:path>
                <a:path w="176529" h="147320">
                  <a:moveTo>
                    <a:pt x="87954" y="275"/>
                  </a:moveTo>
                  <a:lnTo>
                    <a:pt x="87496" y="146866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5453330" y="7301599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0" y="345"/>
                  </a:moveTo>
                  <a:lnTo>
                    <a:pt x="88243" y="146765"/>
                  </a:lnTo>
                  <a:lnTo>
                    <a:pt x="175910" y="0"/>
                  </a:lnTo>
                </a:path>
                <a:path w="176530" h="147320">
                  <a:moveTo>
                    <a:pt x="87955" y="172"/>
                  </a:moveTo>
                  <a:lnTo>
                    <a:pt x="88243" y="14676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5" name="object 4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267" y="1440720"/>
            <a:ext cx="7045027" cy="2491208"/>
          </a:xfrm>
          <a:prstGeom prst="rect">
            <a:avLst/>
          </a:prstGeom>
        </p:spPr>
      </p:pic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32652" y="302763"/>
            <a:ext cx="4777110" cy="1097266"/>
          </a:xfrm>
          <a:prstGeom prst="rect">
            <a:avLst/>
          </a:prstGeom>
        </p:spPr>
        <p:txBody>
          <a:bodyPr vert="horz" wrap="square" lIns="0" tIns="124375" rIns="0" bIns="0" rtlCol="0">
            <a:spAutoFit/>
          </a:bodyPr>
          <a:lstStyle/>
          <a:p>
            <a:pPr marL="7701">
              <a:spcBef>
                <a:spcPts val="979"/>
              </a:spcBef>
            </a:pPr>
            <a:r>
              <a:rPr sz="4487" spc="-685" dirty="0"/>
              <a:t>T</a:t>
            </a:r>
            <a:r>
              <a:rPr sz="4487" spc="-158" dirty="0"/>
              <a:t>y</a:t>
            </a:r>
            <a:r>
              <a:rPr sz="4487" spc="-146" dirty="0"/>
              <a:t>p</a:t>
            </a:r>
            <a:r>
              <a:rPr sz="4487" spc="-152" dirty="0"/>
              <a:t>e</a:t>
            </a:r>
            <a:r>
              <a:rPr sz="4487" spc="-61" dirty="0"/>
              <a:t>s</a:t>
            </a:r>
            <a:r>
              <a:rPr sz="4487" spc="-176" dirty="0"/>
              <a:t> </a:t>
            </a:r>
            <a:r>
              <a:rPr sz="4487" spc="79" dirty="0"/>
              <a:t>of</a:t>
            </a:r>
            <a:r>
              <a:rPr sz="4487" spc="-206" dirty="0"/>
              <a:t> </a:t>
            </a:r>
            <a:r>
              <a:rPr sz="4487" spc="-69" dirty="0"/>
              <a:t>Linked</a:t>
            </a:r>
            <a:r>
              <a:rPr sz="4487" spc="-191" dirty="0"/>
              <a:t> </a:t>
            </a:r>
            <a:r>
              <a:rPr sz="4487" spc="-91" dirty="0"/>
              <a:t>List</a:t>
            </a:r>
            <a:endParaRPr sz="4487"/>
          </a:p>
          <a:p>
            <a:pPr marL="554877">
              <a:spcBef>
                <a:spcPts val="349"/>
              </a:spcBef>
            </a:pPr>
            <a:r>
              <a:rPr sz="1577" spc="39" dirty="0">
                <a:solidFill>
                  <a:srgbClr val="FFFFFF"/>
                </a:solidFill>
              </a:rPr>
              <a:t>Cmd+shift+tab</a:t>
            </a:r>
            <a:endParaRPr sz="1577"/>
          </a:p>
        </p:txBody>
      </p:sp>
    </p:spTree>
    <p:extLst>
      <p:ext uri="{BB962C8B-B14F-4D97-AF65-F5344CB8AC3E}">
        <p14:creationId xmlns:p14="http://schemas.microsoft.com/office/powerpoint/2010/main" val="284760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67" dirty="0"/>
              <a:t>Linked</a:t>
            </a:r>
            <a:r>
              <a:rPr sz="4487" spc="-224" dirty="0"/>
              <a:t> </a:t>
            </a:r>
            <a:r>
              <a:rPr sz="4487" spc="-139" dirty="0"/>
              <a:t>List</a:t>
            </a:r>
            <a:r>
              <a:rPr sz="4487" spc="-176" dirty="0"/>
              <a:t> </a:t>
            </a:r>
            <a:r>
              <a:rPr sz="4487" dirty="0"/>
              <a:t>in</a:t>
            </a:r>
            <a:r>
              <a:rPr sz="4487" spc="-200" dirty="0"/>
              <a:t> </a:t>
            </a:r>
            <a:r>
              <a:rPr sz="4487" spc="-6" dirty="0"/>
              <a:t>Memory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054253" y="1779104"/>
            <a:ext cx="181365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Arrays</a:t>
            </a:r>
            <a:r>
              <a:rPr sz="1577" b="1" kern="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77" b="1" kern="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1577" b="1" kern="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3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30758" y="1676282"/>
          <a:ext cx="4643880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3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14840" y="2866823"/>
          <a:ext cx="7150649" cy="2297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0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5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50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93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3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 rot="18240000">
            <a:off x="2394315" y="3238248"/>
            <a:ext cx="974931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901"/>
              </a:lnSpc>
            </a:pPr>
            <a:r>
              <a:rPr sz="1880" b="1" kern="0" spc="-922" dirty="0">
                <a:solidFill>
                  <a:srgbClr val="EE220C"/>
                </a:solidFill>
                <a:latin typeface="Arial"/>
                <a:cs typeface="Arial"/>
              </a:rPr>
              <a:t>Memory</a:t>
            </a:r>
            <a:endParaRPr sz="188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311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67" dirty="0"/>
              <a:t>Linked</a:t>
            </a:r>
            <a:r>
              <a:rPr sz="4487" spc="-224" dirty="0"/>
              <a:t> </a:t>
            </a:r>
            <a:r>
              <a:rPr sz="4487" spc="-139" dirty="0"/>
              <a:t>List</a:t>
            </a:r>
            <a:r>
              <a:rPr sz="4487" spc="-176" dirty="0"/>
              <a:t> </a:t>
            </a:r>
            <a:r>
              <a:rPr sz="4487" dirty="0"/>
              <a:t>in</a:t>
            </a:r>
            <a:r>
              <a:rPr sz="4487" spc="-200" dirty="0"/>
              <a:t> </a:t>
            </a:r>
            <a:r>
              <a:rPr sz="4487" spc="-6" dirty="0"/>
              <a:t>Memory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984154" y="1505519"/>
            <a:ext cx="103967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577" b="1" kern="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27" dirty="0">
                <a:solidFill>
                  <a:srgbClr val="FFFFFF"/>
                </a:solidFill>
                <a:latin typeface="Arial"/>
                <a:cs typeface="Arial"/>
              </a:rPr>
              <a:t>list: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0844" y="3403366"/>
            <a:ext cx="7149879" cy="2282662"/>
          </a:xfrm>
          <a:custGeom>
            <a:avLst/>
            <a:gdLst/>
            <a:ahLst/>
            <a:cxnLst/>
            <a:rect l="l" t="t" r="r" b="b"/>
            <a:pathLst>
              <a:path w="11790680" h="3764279">
                <a:moveTo>
                  <a:pt x="11790299" y="0"/>
                </a:moveTo>
                <a:lnTo>
                  <a:pt x="10611269" y="0"/>
                </a:lnTo>
                <a:lnTo>
                  <a:pt x="9432239" y="0"/>
                </a:lnTo>
                <a:lnTo>
                  <a:pt x="9432239" y="2258352"/>
                </a:lnTo>
                <a:lnTo>
                  <a:pt x="9432239" y="3011144"/>
                </a:lnTo>
                <a:lnTo>
                  <a:pt x="8253209" y="3011144"/>
                </a:lnTo>
                <a:lnTo>
                  <a:pt x="8253209" y="2258352"/>
                </a:lnTo>
                <a:lnTo>
                  <a:pt x="9432239" y="2258352"/>
                </a:lnTo>
                <a:lnTo>
                  <a:pt x="9432239" y="0"/>
                </a:lnTo>
                <a:lnTo>
                  <a:pt x="8253209" y="0"/>
                </a:lnTo>
                <a:lnTo>
                  <a:pt x="7074179" y="0"/>
                </a:lnTo>
                <a:lnTo>
                  <a:pt x="7074179" y="752779"/>
                </a:lnTo>
                <a:lnTo>
                  <a:pt x="5895149" y="752779"/>
                </a:lnTo>
                <a:lnTo>
                  <a:pt x="5895149" y="1505572"/>
                </a:lnTo>
                <a:lnTo>
                  <a:pt x="5895149" y="2258352"/>
                </a:lnTo>
                <a:lnTo>
                  <a:pt x="4716119" y="2258352"/>
                </a:lnTo>
                <a:lnTo>
                  <a:pt x="4716119" y="1505572"/>
                </a:lnTo>
                <a:lnTo>
                  <a:pt x="5895149" y="1505572"/>
                </a:lnTo>
                <a:lnTo>
                  <a:pt x="5895149" y="752779"/>
                </a:lnTo>
                <a:lnTo>
                  <a:pt x="5895149" y="0"/>
                </a:lnTo>
                <a:lnTo>
                  <a:pt x="4716119" y="0"/>
                </a:lnTo>
                <a:lnTo>
                  <a:pt x="3537089" y="0"/>
                </a:lnTo>
                <a:lnTo>
                  <a:pt x="2358059" y="0"/>
                </a:lnTo>
                <a:lnTo>
                  <a:pt x="2358059" y="2258352"/>
                </a:lnTo>
                <a:lnTo>
                  <a:pt x="2358059" y="3011144"/>
                </a:lnTo>
                <a:lnTo>
                  <a:pt x="1179029" y="3011144"/>
                </a:lnTo>
                <a:lnTo>
                  <a:pt x="1179029" y="2258352"/>
                </a:lnTo>
                <a:lnTo>
                  <a:pt x="2358059" y="2258352"/>
                </a:lnTo>
                <a:lnTo>
                  <a:pt x="2358059" y="0"/>
                </a:lnTo>
                <a:lnTo>
                  <a:pt x="1179029" y="0"/>
                </a:lnTo>
                <a:lnTo>
                  <a:pt x="0" y="0"/>
                </a:lnTo>
                <a:lnTo>
                  <a:pt x="0" y="752779"/>
                </a:lnTo>
                <a:lnTo>
                  <a:pt x="0" y="1505572"/>
                </a:lnTo>
                <a:lnTo>
                  <a:pt x="0" y="2258352"/>
                </a:lnTo>
                <a:lnTo>
                  <a:pt x="0" y="3011144"/>
                </a:lnTo>
                <a:lnTo>
                  <a:pt x="0" y="3763924"/>
                </a:lnTo>
                <a:lnTo>
                  <a:pt x="1179029" y="3763924"/>
                </a:lnTo>
                <a:lnTo>
                  <a:pt x="11790299" y="3763924"/>
                </a:lnTo>
                <a:lnTo>
                  <a:pt x="11790299" y="3011144"/>
                </a:lnTo>
                <a:lnTo>
                  <a:pt x="10611269" y="3011144"/>
                </a:lnTo>
                <a:lnTo>
                  <a:pt x="10611269" y="2258352"/>
                </a:lnTo>
                <a:lnTo>
                  <a:pt x="11790299" y="2258352"/>
                </a:lnTo>
                <a:lnTo>
                  <a:pt x="11790299" y="1505572"/>
                </a:lnTo>
                <a:lnTo>
                  <a:pt x="11790299" y="752779"/>
                </a:lnTo>
                <a:lnTo>
                  <a:pt x="117902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5671" y="3403361"/>
            <a:ext cx="715065" cy="405501"/>
          </a:xfrm>
          <a:prstGeom prst="rect">
            <a:avLst/>
          </a:prstGeom>
          <a:solidFill>
            <a:srgbClr val="73FDEA"/>
          </a:solidFill>
          <a:ln w="31412">
            <a:solidFill>
              <a:srgbClr val="000000"/>
            </a:solidFill>
          </a:ln>
        </p:spPr>
        <p:txBody>
          <a:bodyPr vert="horz" wrap="square" lIns="0" tIns="36581" rIns="0" bIns="0" rtlCol="0">
            <a:spAutoFit/>
          </a:bodyPr>
          <a:lstStyle/>
          <a:p>
            <a:pPr algn="ctr" defTabSz="554492">
              <a:spcBef>
                <a:spcPts val="288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0706" y="4316341"/>
            <a:ext cx="715065" cy="405501"/>
          </a:xfrm>
          <a:prstGeom prst="rect">
            <a:avLst/>
          </a:prstGeom>
          <a:solidFill>
            <a:srgbClr val="73FDEA"/>
          </a:solidFill>
          <a:ln w="31412">
            <a:solidFill>
              <a:srgbClr val="000000"/>
            </a:solidFill>
          </a:ln>
        </p:spPr>
        <p:txBody>
          <a:bodyPr vert="horz" wrap="square" lIns="0" tIns="36581" rIns="0" bIns="0" rtlCol="0">
            <a:spAutoFit/>
          </a:bodyPr>
          <a:lstStyle/>
          <a:p>
            <a:pPr algn="ctr" defTabSz="554492">
              <a:spcBef>
                <a:spcPts val="288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5812" y="4772832"/>
            <a:ext cx="715065" cy="405501"/>
          </a:xfrm>
          <a:prstGeom prst="rect">
            <a:avLst/>
          </a:prstGeom>
          <a:solidFill>
            <a:srgbClr val="73FDEA"/>
          </a:solidFill>
          <a:ln w="31412">
            <a:solidFill>
              <a:srgbClr val="000000"/>
            </a:solidFill>
          </a:ln>
        </p:spPr>
        <p:txBody>
          <a:bodyPr vert="horz" wrap="square" lIns="0" tIns="36581" rIns="0" bIns="0" rtlCol="0">
            <a:spAutoFit/>
          </a:bodyPr>
          <a:lstStyle/>
          <a:p>
            <a:pPr algn="ctr" defTabSz="554492">
              <a:spcBef>
                <a:spcPts val="288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5600" y="4772832"/>
            <a:ext cx="715065" cy="405501"/>
          </a:xfrm>
          <a:prstGeom prst="rect">
            <a:avLst/>
          </a:prstGeom>
          <a:solidFill>
            <a:srgbClr val="73FDEA"/>
          </a:solidFill>
          <a:ln w="31412">
            <a:solidFill>
              <a:srgbClr val="000000"/>
            </a:solidFill>
          </a:ln>
        </p:spPr>
        <p:txBody>
          <a:bodyPr vert="horz" wrap="square" lIns="0" tIns="36581" rIns="0" bIns="0" rtlCol="0">
            <a:spAutoFit/>
          </a:bodyPr>
          <a:lstStyle/>
          <a:p>
            <a:pPr algn="ctr" defTabSz="554492">
              <a:spcBef>
                <a:spcPts val="288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57671" y="3400193"/>
            <a:ext cx="7156040" cy="2288824"/>
          </a:xfrm>
          <a:custGeom>
            <a:avLst/>
            <a:gdLst/>
            <a:ahLst/>
            <a:cxnLst/>
            <a:rect l="l" t="t" r="r" b="b"/>
            <a:pathLst>
              <a:path w="11800840" h="3774440">
                <a:moveTo>
                  <a:pt x="11800764" y="0"/>
                </a:moveTo>
                <a:lnTo>
                  <a:pt x="11790299" y="0"/>
                </a:lnTo>
                <a:lnTo>
                  <a:pt x="11790299" y="10464"/>
                </a:lnTo>
                <a:lnTo>
                  <a:pt x="11790299" y="752779"/>
                </a:lnTo>
                <a:lnTo>
                  <a:pt x="11790299" y="3763924"/>
                </a:lnTo>
                <a:lnTo>
                  <a:pt x="10621734" y="3763924"/>
                </a:lnTo>
                <a:lnTo>
                  <a:pt x="10621734" y="3021609"/>
                </a:lnTo>
                <a:lnTo>
                  <a:pt x="11790299" y="3021609"/>
                </a:lnTo>
                <a:lnTo>
                  <a:pt x="11790299" y="3011144"/>
                </a:lnTo>
                <a:lnTo>
                  <a:pt x="10621734" y="3011144"/>
                </a:lnTo>
                <a:lnTo>
                  <a:pt x="10621734" y="2268829"/>
                </a:lnTo>
                <a:lnTo>
                  <a:pt x="11790299" y="2268829"/>
                </a:lnTo>
                <a:lnTo>
                  <a:pt x="11790299" y="2258352"/>
                </a:lnTo>
                <a:lnTo>
                  <a:pt x="10621734" y="2258352"/>
                </a:lnTo>
                <a:lnTo>
                  <a:pt x="10621734" y="1516037"/>
                </a:lnTo>
                <a:lnTo>
                  <a:pt x="11790299" y="1516037"/>
                </a:lnTo>
                <a:lnTo>
                  <a:pt x="11790299" y="1505572"/>
                </a:lnTo>
                <a:lnTo>
                  <a:pt x="10621734" y="1505572"/>
                </a:lnTo>
                <a:lnTo>
                  <a:pt x="10621734" y="763257"/>
                </a:lnTo>
                <a:lnTo>
                  <a:pt x="11790299" y="763257"/>
                </a:lnTo>
                <a:lnTo>
                  <a:pt x="11790299" y="752779"/>
                </a:lnTo>
                <a:lnTo>
                  <a:pt x="10621734" y="752779"/>
                </a:lnTo>
                <a:lnTo>
                  <a:pt x="10621734" y="10464"/>
                </a:lnTo>
                <a:lnTo>
                  <a:pt x="11790299" y="10464"/>
                </a:lnTo>
                <a:lnTo>
                  <a:pt x="11790299" y="0"/>
                </a:lnTo>
                <a:lnTo>
                  <a:pt x="10621734" y="0"/>
                </a:lnTo>
                <a:lnTo>
                  <a:pt x="10611269" y="0"/>
                </a:lnTo>
                <a:lnTo>
                  <a:pt x="10611269" y="10464"/>
                </a:lnTo>
                <a:lnTo>
                  <a:pt x="10611269" y="3763924"/>
                </a:lnTo>
                <a:lnTo>
                  <a:pt x="9442704" y="3763924"/>
                </a:lnTo>
                <a:lnTo>
                  <a:pt x="9442704" y="3032087"/>
                </a:lnTo>
                <a:lnTo>
                  <a:pt x="9453181" y="3032087"/>
                </a:lnTo>
                <a:lnTo>
                  <a:pt x="9453181" y="3021609"/>
                </a:lnTo>
                <a:lnTo>
                  <a:pt x="10611269" y="3021609"/>
                </a:lnTo>
                <a:lnTo>
                  <a:pt x="10611269" y="3011144"/>
                </a:lnTo>
                <a:lnTo>
                  <a:pt x="9453181" y="3011144"/>
                </a:lnTo>
                <a:lnTo>
                  <a:pt x="9453181" y="3000667"/>
                </a:lnTo>
                <a:lnTo>
                  <a:pt x="9453181" y="2268829"/>
                </a:lnTo>
                <a:lnTo>
                  <a:pt x="10611269" y="2268829"/>
                </a:lnTo>
                <a:lnTo>
                  <a:pt x="10611269" y="2258352"/>
                </a:lnTo>
                <a:lnTo>
                  <a:pt x="9453181" y="2258352"/>
                </a:lnTo>
                <a:lnTo>
                  <a:pt x="9453181" y="2247887"/>
                </a:lnTo>
                <a:lnTo>
                  <a:pt x="9442704" y="2247887"/>
                </a:lnTo>
                <a:lnTo>
                  <a:pt x="9442704" y="1516037"/>
                </a:lnTo>
                <a:lnTo>
                  <a:pt x="10611269" y="1516037"/>
                </a:lnTo>
                <a:lnTo>
                  <a:pt x="10611269" y="1505572"/>
                </a:lnTo>
                <a:lnTo>
                  <a:pt x="9442704" y="1505572"/>
                </a:lnTo>
                <a:lnTo>
                  <a:pt x="9442704" y="763257"/>
                </a:lnTo>
                <a:lnTo>
                  <a:pt x="10611269" y="763257"/>
                </a:lnTo>
                <a:lnTo>
                  <a:pt x="10611269" y="752779"/>
                </a:lnTo>
                <a:lnTo>
                  <a:pt x="9442704" y="752779"/>
                </a:lnTo>
                <a:lnTo>
                  <a:pt x="9442704" y="10464"/>
                </a:lnTo>
                <a:lnTo>
                  <a:pt x="10611269" y="10464"/>
                </a:lnTo>
                <a:lnTo>
                  <a:pt x="10611269" y="0"/>
                </a:lnTo>
                <a:lnTo>
                  <a:pt x="9442704" y="0"/>
                </a:lnTo>
                <a:lnTo>
                  <a:pt x="9432239" y="0"/>
                </a:lnTo>
                <a:lnTo>
                  <a:pt x="9432239" y="10464"/>
                </a:lnTo>
                <a:lnTo>
                  <a:pt x="9432239" y="3763924"/>
                </a:lnTo>
                <a:lnTo>
                  <a:pt x="8263674" y="3763924"/>
                </a:lnTo>
                <a:lnTo>
                  <a:pt x="8263674" y="3032087"/>
                </a:lnTo>
                <a:lnTo>
                  <a:pt x="9421762" y="3032087"/>
                </a:lnTo>
                <a:lnTo>
                  <a:pt x="9432239" y="3032087"/>
                </a:lnTo>
                <a:lnTo>
                  <a:pt x="9432239" y="2247887"/>
                </a:lnTo>
                <a:lnTo>
                  <a:pt x="9421762" y="2247887"/>
                </a:lnTo>
                <a:lnTo>
                  <a:pt x="9421762" y="3000667"/>
                </a:lnTo>
                <a:lnTo>
                  <a:pt x="8253209" y="3000667"/>
                </a:lnTo>
                <a:lnTo>
                  <a:pt x="8253209" y="3032087"/>
                </a:lnTo>
                <a:lnTo>
                  <a:pt x="8253209" y="3763924"/>
                </a:lnTo>
                <a:lnTo>
                  <a:pt x="7084644" y="3763924"/>
                </a:lnTo>
                <a:lnTo>
                  <a:pt x="7084644" y="3021609"/>
                </a:lnTo>
                <a:lnTo>
                  <a:pt x="8242732" y="3021609"/>
                </a:lnTo>
                <a:lnTo>
                  <a:pt x="8242732" y="3032087"/>
                </a:lnTo>
                <a:lnTo>
                  <a:pt x="8253209" y="3032087"/>
                </a:lnTo>
                <a:lnTo>
                  <a:pt x="8253209" y="3000667"/>
                </a:lnTo>
                <a:lnTo>
                  <a:pt x="8242732" y="3000667"/>
                </a:lnTo>
                <a:lnTo>
                  <a:pt x="8242732" y="3011144"/>
                </a:lnTo>
                <a:lnTo>
                  <a:pt x="7084644" y="3011144"/>
                </a:lnTo>
                <a:lnTo>
                  <a:pt x="7084644" y="2268829"/>
                </a:lnTo>
                <a:lnTo>
                  <a:pt x="8242732" y="2268829"/>
                </a:lnTo>
                <a:lnTo>
                  <a:pt x="8242732" y="2258352"/>
                </a:lnTo>
                <a:lnTo>
                  <a:pt x="7084644" y="2258352"/>
                </a:lnTo>
                <a:lnTo>
                  <a:pt x="7084644" y="1516037"/>
                </a:lnTo>
                <a:lnTo>
                  <a:pt x="8253209" y="1516037"/>
                </a:lnTo>
                <a:lnTo>
                  <a:pt x="8253209" y="2247887"/>
                </a:lnTo>
                <a:lnTo>
                  <a:pt x="8263674" y="2247887"/>
                </a:lnTo>
                <a:lnTo>
                  <a:pt x="8263674" y="1516037"/>
                </a:lnTo>
                <a:lnTo>
                  <a:pt x="9432239" y="1516037"/>
                </a:lnTo>
                <a:lnTo>
                  <a:pt x="9432239" y="1505572"/>
                </a:lnTo>
                <a:lnTo>
                  <a:pt x="8263674" y="1505572"/>
                </a:lnTo>
                <a:lnTo>
                  <a:pt x="8263674" y="763257"/>
                </a:lnTo>
                <a:lnTo>
                  <a:pt x="9432239" y="763257"/>
                </a:lnTo>
                <a:lnTo>
                  <a:pt x="9432239" y="752779"/>
                </a:lnTo>
                <a:lnTo>
                  <a:pt x="8263674" y="752779"/>
                </a:lnTo>
                <a:lnTo>
                  <a:pt x="8263674" y="10464"/>
                </a:lnTo>
                <a:lnTo>
                  <a:pt x="9432239" y="10464"/>
                </a:lnTo>
                <a:lnTo>
                  <a:pt x="9432239" y="0"/>
                </a:lnTo>
                <a:lnTo>
                  <a:pt x="8263674" y="0"/>
                </a:lnTo>
                <a:lnTo>
                  <a:pt x="8253209" y="0"/>
                </a:lnTo>
                <a:lnTo>
                  <a:pt x="7095122" y="0"/>
                </a:lnTo>
                <a:lnTo>
                  <a:pt x="7095122" y="10464"/>
                </a:lnTo>
                <a:lnTo>
                  <a:pt x="8253209" y="10464"/>
                </a:lnTo>
                <a:lnTo>
                  <a:pt x="8253209" y="752779"/>
                </a:lnTo>
                <a:lnTo>
                  <a:pt x="8253209" y="763257"/>
                </a:lnTo>
                <a:lnTo>
                  <a:pt x="8253209" y="1505572"/>
                </a:lnTo>
                <a:lnTo>
                  <a:pt x="7084644" y="1505572"/>
                </a:lnTo>
                <a:lnTo>
                  <a:pt x="7084644" y="773722"/>
                </a:lnTo>
                <a:lnTo>
                  <a:pt x="7095122" y="773722"/>
                </a:lnTo>
                <a:lnTo>
                  <a:pt x="7095122" y="763257"/>
                </a:lnTo>
                <a:lnTo>
                  <a:pt x="8253209" y="763257"/>
                </a:lnTo>
                <a:lnTo>
                  <a:pt x="8253209" y="752779"/>
                </a:lnTo>
                <a:lnTo>
                  <a:pt x="7095122" y="752779"/>
                </a:lnTo>
                <a:lnTo>
                  <a:pt x="7095122" y="742315"/>
                </a:lnTo>
                <a:lnTo>
                  <a:pt x="7074179" y="742315"/>
                </a:lnTo>
                <a:lnTo>
                  <a:pt x="7074179" y="773722"/>
                </a:lnTo>
                <a:lnTo>
                  <a:pt x="7074179" y="1505572"/>
                </a:lnTo>
                <a:lnTo>
                  <a:pt x="7074179" y="3763924"/>
                </a:lnTo>
                <a:lnTo>
                  <a:pt x="5905614" y="3763924"/>
                </a:lnTo>
                <a:lnTo>
                  <a:pt x="5905614" y="3021609"/>
                </a:lnTo>
                <a:lnTo>
                  <a:pt x="7074179" y="3021609"/>
                </a:lnTo>
                <a:lnTo>
                  <a:pt x="7074179" y="3011144"/>
                </a:lnTo>
                <a:lnTo>
                  <a:pt x="5905614" y="3011144"/>
                </a:lnTo>
                <a:lnTo>
                  <a:pt x="5905614" y="2279294"/>
                </a:lnTo>
                <a:lnTo>
                  <a:pt x="5916092" y="2279294"/>
                </a:lnTo>
                <a:lnTo>
                  <a:pt x="5916092" y="2268829"/>
                </a:lnTo>
                <a:lnTo>
                  <a:pt x="7074179" y="2268829"/>
                </a:lnTo>
                <a:lnTo>
                  <a:pt x="7074179" y="2258352"/>
                </a:lnTo>
                <a:lnTo>
                  <a:pt x="5916092" y="2258352"/>
                </a:lnTo>
                <a:lnTo>
                  <a:pt x="5916092" y="2247887"/>
                </a:lnTo>
                <a:lnTo>
                  <a:pt x="5916092" y="1516037"/>
                </a:lnTo>
                <a:lnTo>
                  <a:pt x="7074179" y="1516037"/>
                </a:lnTo>
                <a:lnTo>
                  <a:pt x="7074179" y="1505572"/>
                </a:lnTo>
                <a:lnTo>
                  <a:pt x="5916092" y="1505572"/>
                </a:lnTo>
                <a:lnTo>
                  <a:pt x="5916092" y="1495094"/>
                </a:lnTo>
                <a:lnTo>
                  <a:pt x="5905614" y="1495094"/>
                </a:lnTo>
                <a:lnTo>
                  <a:pt x="5905614" y="773722"/>
                </a:lnTo>
                <a:lnTo>
                  <a:pt x="7074179" y="773722"/>
                </a:lnTo>
                <a:lnTo>
                  <a:pt x="7074179" y="742315"/>
                </a:lnTo>
                <a:lnTo>
                  <a:pt x="5895149" y="742315"/>
                </a:lnTo>
                <a:lnTo>
                  <a:pt x="5895149" y="773722"/>
                </a:lnTo>
                <a:lnTo>
                  <a:pt x="5895149" y="1495094"/>
                </a:lnTo>
                <a:lnTo>
                  <a:pt x="5895149" y="2279294"/>
                </a:lnTo>
                <a:lnTo>
                  <a:pt x="5895149" y="3011144"/>
                </a:lnTo>
                <a:lnTo>
                  <a:pt x="5895149" y="3021609"/>
                </a:lnTo>
                <a:lnTo>
                  <a:pt x="5895149" y="3763924"/>
                </a:lnTo>
                <a:lnTo>
                  <a:pt x="4726584" y="3763924"/>
                </a:lnTo>
                <a:lnTo>
                  <a:pt x="4726584" y="3021609"/>
                </a:lnTo>
                <a:lnTo>
                  <a:pt x="5895149" y="3021609"/>
                </a:lnTo>
                <a:lnTo>
                  <a:pt x="5895149" y="3011144"/>
                </a:lnTo>
                <a:lnTo>
                  <a:pt x="4726584" y="3011144"/>
                </a:lnTo>
                <a:lnTo>
                  <a:pt x="4726584" y="2279294"/>
                </a:lnTo>
                <a:lnTo>
                  <a:pt x="5884672" y="2279294"/>
                </a:lnTo>
                <a:lnTo>
                  <a:pt x="5895149" y="2279294"/>
                </a:lnTo>
                <a:lnTo>
                  <a:pt x="5895149" y="1495094"/>
                </a:lnTo>
                <a:lnTo>
                  <a:pt x="5884672" y="1495094"/>
                </a:lnTo>
                <a:lnTo>
                  <a:pt x="5884672" y="2247887"/>
                </a:lnTo>
                <a:lnTo>
                  <a:pt x="4716119" y="2247887"/>
                </a:lnTo>
                <a:lnTo>
                  <a:pt x="4716119" y="2279294"/>
                </a:lnTo>
                <a:lnTo>
                  <a:pt x="4716119" y="3011144"/>
                </a:lnTo>
                <a:lnTo>
                  <a:pt x="4716119" y="3021609"/>
                </a:lnTo>
                <a:lnTo>
                  <a:pt x="4716119" y="3763924"/>
                </a:lnTo>
                <a:lnTo>
                  <a:pt x="3547554" y="3763924"/>
                </a:lnTo>
                <a:lnTo>
                  <a:pt x="3547554" y="3021609"/>
                </a:lnTo>
                <a:lnTo>
                  <a:pt x="4716119" y="3021609"/>
                </a:lnTo>
                <a:lnTo>
                  <a:pt x="4716119" y="3011144"/>
                </a:lnTo>
                <a:lnTo>
                  <a:pt x="3547554" y="3011144"/>
                </a:lnTo>
                <a:lnTo>
                  <a:pt x="3547554" y="2268829"/>
                </a:lnTo>
                <a:lnTo>
                  <a:pt x="4705642" y="2268829"/>
                </a:lnTo>
                <a:lnTo>
                  <a:pt x="4705642" y="2279294"/>
                </a:lnTo>
                <a:lnTo>
                  <a:pt x="4716119" y="2279294"/>
                </a:lnTo>
                <a:lnTo>
                  <a:pt x="4716119" y="2247887"/>
                </a:lnTo>
                <a:lnTo>
                  <a:pt x="4705642" y="2247887"/>
                </a:lnTo>
                <a:lnTo>
                  <a:pt x="4705642" y="2258352"/>
                </a:lnTo>
                <a:lnTo>
                  <a:pt x="3547554" y="2258352"/>
                </a:lnTo>
                <a:lnTo>
                  <a:pt x="3547554" y="1516037"/>
                </a:lnTo>
                <a:lnTo>
                  <a:pt x="4705642" y="1516037"/>
                </a:lnTo>
                <a:lnTo>
                  <a:pt x="4705642" y="1505572"/>
                </a:lnTo>
                <a:lnTo>
                  <a:pt x="3547554" y="1505572"/>
                </a:lnTo>
                <a:lnTo>
                  <a:pt x="3547554" y="763257"/>
                </a:lnTo>
                <a:lnTo>
                  <a:pt x="4716119" y="763257"/>
                </a:lnTo>
                <a:lnTo>
                  <a:pt x="4716119" y="1495094"/>
                </a:lnTo>
                <a:lnTo>
                  <a:pt x="4726584" y="1495094"/>
                </a:lnTo>
                <a:lnTo>
                  <a:pt x="4726584" y="763257"/>
                </a:lnTo>
                <a:lnTo>
                  <a:pt x="5884672" y="763257"/>
                </a:lnTo>
                <a:lnTo>
                  <a:pt x="5884672" y="773722"/>
                </a:lnTo>
                <a:lnTo>
                  <a:pt x="5895149" y="773722"/>
                </a:lnTo>
                <a:lnTo>
                  <a:pt x="5895149" y="742315"/>
                </a:lnTo>
                <a:lnTo>
                  <a:pt x="5884672" y="742315"/>
                </a:lnTo>
                <a:lnTo>
                  <a:pt x="5884672" y="752779"/>
                </a:lnTo>
                <a:lnTo>
                  <a:pt x="4726584" y="752779"/>
                </a:lnTo>
                <a:lnTo>
                  <a:pt x="4726584" y="10464"/>
                </a:lnTo>
                <a:lnTo>
                  <a:pt x="5884672" y="10464"/>
                </a:lnTo>
                <a:lnTo>
                  <a:pt x="5884672" y="0"/>
                </a:lnTo>
                <a:lnTo>
                  <a:pt x="4726584" y="0"/>
                </a:lnTo>
                <a:lnTo>
                  <a:pt x="4716119" y="0"/>
                </a:lnTo>
                <a:lnTo>
                  <a:pt x="4716119" y="10464"/>
                </a:lnTo>
                <a:lnTo>
                  <a:pt x="4716119" y="752779"/>
                </a:lnTo>
                <a:lnTo>
                  <a:pt x="3547554" y="752779"/>
                </a:lnTo>
                <a:lnTo>
                  <a:pt x="3547554" y="10464"/>
                </a:lnTo>
                <a:lnTo>
                  <a:pt x="4716119" y="10464"/>
                </a:lnTo>
                <a:lnTo>
                  <a:pt x="4716119" y="0"/>
                </a:lnTo>
                <a:lnTo>
                  <a:pt x="3547554" y="0"/>
                </a:lnTo>
                <a:lnTo>
                  <a:pt x="3537089" y="0"/>
                </a:lnTo>
                <a:lnTo>
                  <a:pt x="3537089" y="10464"/>
                </a:lnTo>
                <a:lnTo>
                  <a:pt x="3537089" y="3763924"/>
                </a:lnTo>
                <a:lnTo>
                  <a:pt x="2368524" y="3763924"/>
                </a:lnTo>
                <a:lnTo>
                  <a:pt x="2368524" y="3032087"/>
                </a:lnTo>
                <a:lnTo>
                  <a:pt x="2379002" y="3032087"/>
                </a:lnTo>
                <a:lnTo>
                  <a:pt x="2379002" y="3021609"/>
                </a:lnTo>
                <a:lnTo>
                  <a:pt x="3537089" y="3021609"/>
                </a:lnTo>
                <a:lnTo>
                  <a:pt x="3537089" y="3011144"/>
                </a:lnTo>
                <a:lnTo>
                  <a:pt x="2379002" y="3011144"/>
                </a:lnTo>
                <a:lnTo>
                  <a:pt x="2379002" y="3000667"/>
                </a:lnTo>
                <a:lnTo>
                  <a:pt x="2379002" y="2268829"/>
                </a:lnTo>
                <a:lnTo>
                  <a:pt x="3537089" y="2268829"/>
                </a:lnTo>
                <a:lnTo>
                  <a:pt x="3537089" y="2258352"/>
                </a:lnTo>
                <a:lnTo>
                  <a:pt x="2379002" y="2258352"/>
                </a:lnTo>
                <a:lnTo>
                  <a:pt x="2379002" y="2247887"/>
                </a:lnTo>
                <a:lnTo>
                  <a:pt x="2368524" y="2247887"/>
                </a:lnTo>
                <a:lnTo>
                  <a:pt x="2368524" y="1516037"/>
                </a:lnTo>
                <a:lnTo>
                  <a:pt x="3537089" y="1516037"/>
                </a:lnTo>
                <a:lnTo>
                  <a:pt x="3537089" y="1505572"/>
                </a:lnTo>
                <a:lnTo>
                  <a:pt x="2368524" y="1505572"/>
                </a:lnTo>
                <a:lnTo>
                  <a:pt x="2368524" y="763257"/>
                </a:lnTo>
                <a:lnTo>
                  <a:pt x="3537089" y="763257"/>
                </a:lnTo>
                <a:lnTo>
                  <a:pt x="3537089" y="752779"/>
                </a:lnTo>
                <a:lnTo>
                  <a:pt x="2368524" y="752779"/>
                </a:lnTo>
                <a:lnTo>
                  <a:pt x="2368524" y="10464"/>
                </a:lnTo>
                <a:lnTo>
                  <a:pt x="3537089" y="10464"/>
                </a:lnTo>
                <a:lnTo>
                  <a:pt x="3537089" y="0"/>
                </a:lnTo>
                <a:lnTo>
                  <a:pt x="2368524" y="0"/>
                </a:lnTo>
                <a:lnTo>
                  <a:pt x="2358059" y="0"/>
                </a:lnTo>
                <a:lnTo>
                  <a:pt x="2358059" y="10464"/>
                </a:lnTo>
                <a:lnTo>
                  <a:pt x="2358059" y="3763924"/>
                </a:lnTo>
                <a:lnTo>
                  <a:pt x="1189494" y="3763924"/>
                </a:lnTo>
                <a:lnTo>
                  <a:pt x="1189494" y="3032087"/>
                </a:lnTo>
                <a:lnTo>
                  <a:pt x="2347582" y="3032087"/>
                </a:lnTo>
                <a:lnTo>
                  <a:pt x="2358059" y="3032087"/>
                </a:lnTo>
                <a:lnTo>
                  <a:pt x="2358059" y="2247887"/>
                </a:lnTo>
                <a:lnTo>
                  <a:pt x="2347582" y="2247887"/>
                </a:lnTo>
                <a:lnTo>
                  <a:pt x="2347582" y="3000667"/>
                </a:lnTo>
                <a:lnTo>
                  <a:pt x="1179029" y="3000667"/>
                </a:lnTo>
                <a:lnTo>
                  <a:pt x="1179029" y="3032087"/>
                </a:lnTo>
                <a:lnTo>
                  <a:pt x="1179029" y="3763924"/>
                </a:lnTo>
                <a:lnTo>
                  <a:pt x="10464" y="3763924"/>
                </a:lnTo>
                <a:lnTo>
                  <a:pt x="10464" y="3021609"/>
                </a:lnTo>
                <a:lnTo>
                  <a:pt x="1168552" y="3021609"/>
                </a:lnTo>
                <a:lnTo>
                  <a:pt x="1168552" y="3032087"/>
                </a:lnTo>
                <a:lnTo>
                  <a:pt x="1179029" y="3032087"/>
                </a:lnTo>
                <a:lnTo>
                  <a:pt x="1179029" y="3000667"/>
                </a:lnTo>
                <a:lnTo>
                  <a:pt x="1168552" y="3000667"/>
                </a:lnTo>
                <a:lnTo>
                  <a:pt x="1168552" y="3011144"/>
                </a:lnTo>
                <a:lnTo>
                  <a:pt x="10464" y="3011144"/>
                </a:lnTo>
                <a:lnTo>
                  <a:pt x="10464" y="2268829"/>
                </a:lnTo>
                <a:lnTo>
                  <a:pt x="1168552" y="2268829"/>
                </a:lnTo>
                <a:lnTo>
                  <a:pt x="1168552" y="2258352"/>
                </a:lnTo>
                <a:lnTo>
                  <a:pt x="10464" y="2258352"/>
                </a:lnTo>
                <a:lnTo>
                  <a:pt x="10464" y="1516037"/>
                </a:lnTo>
                <a:lnTo>
                  <a:pt x="1179029" y="1516037"/>
                </a:lnTo>
                <a:lnTo>
                  <a:pt x="1179029" y="2247887"/>
                </a:lnTo>
                <a:lnTo>
                  <a:pt x="1189494" y="2247887"/>
                </a:lnTo>
                <a:lnTo>
                  <a:pt x="1189494" y="1516037"/>
                </a:lnTo>
                <a:lnTo>
                  <a:pt x="2358059" y="1516037"/>
                </a:lnTo>
                <a:lnTo>
                  <a:pt x="2358059" y="1505572"/>
                </a:lnTo>
                <a:lnTo>
                  <a:pt x="1189494" y="1505572"/>
                </a:lnTo>
                <a:lnTo>
                  <a:pt x="1189494" y="763257"/>
                </a:lnTo>
                <a:lnTo>
                  <a:pt x="2358059" y="763257"/>
                </a:lnTo>
                <a:lnTo>
                  <a:pt x="2358059" y="752779"/>
                </a:lnTo>
                <a:lnTo>
                  <a:pt x="1189494" y="752779"/>
                </a:lnTo>
                <a:lnTo>
                  <a:pt x="1189494" y="10464"/>
                </a:lnTo>
                <a:lnTo>
                  <a:pt x="2358059" y="10464"/>
                </a:lnTo>
                <a:lnTo>
                  <a:pt x="2358059" y="0"/>
                </a:lnTo>
                <a:lnTo>
                  <a:pt x="1189494" y="0"/>
                </a:lnTo>
                <a:lnTo>
                  <a:pt x="1179029" y="0"/>
                </a:lnTo>
                <a:lnTo>
                  <a:pt x="1179029" y="10464"/>
                </a:lnTo>
                <a:lnTo>
                  <a:pt x="1179029" y="752779"/>
                </a:lnTo>
                <a:lnTo>
                  <a:pt x="1179029" y="763257"/>
                </a:lnTo>
                <a:lnTo>
                  <a:pt x="1179029" y="1505572"/>
                </a:lnTo>
                <a:lnTo>
                  <a:pt x="10464" y="1505572"/>
                </a:lnTo>
                <a:lnTo>
                  <a:pt x="10464" y="763257"/>
                </a:lnTo>
                <a:lnTo>
                  <a:pt x="1179029" y="763257"/>
                </a:lnTo>
                <a:lnTo>
                  <a:pt x="1179029" y="752779"/>
                </a:lnTo>
                <a:lnTo>
                  <a:pt x="10464" y="752779"/>
                </a:lnTo>
                <a:lnTo>
                  <a:pt x="10464" y="10464"/>
                </a:lnTo>
                <a:lnTo>
                  <a:pt x="1179029" y="10464"/>
                </a:lnTo>
                <a:lnTo>
                  <a:pt x="1179029" y="0"/>
                </a:lnTo>
                <a:lnTo>
                  <a:pt x="10464" y="0"/>
                </a:lnTo>
                <a:lnTo>
                  <a:pt x="0" y="0"/>
                </a:lnTo>
                <a:lnTo>
                  <a:pt x="0" y="10464"/>
                </a:lnTo>
                <a:lnTo>
                  <a:pt x="0" y="3774402"/>
                </a:lnTo>
                <a:lnTo>
                  <a:pt x="10464" y="3774402"/>
                </a:lnTo>
                <a:lnTo>
                  <a:pt x="11800764" y="3774402"/>
                </a:lnTo>
                <a:lnTo>
                  <a:pt x="11800764" y="3763924"/>
                </a:lnTo>
                <a:lnTo>
                  <a:pt x="11800764" y="10464"/>
                </a:lnTo>
                <a:lnTo>
                  <a:pt x="11800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 rot="18240000">
            <a:off x="1937147" y="3768279"/>
            <a:ext cx="974931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901"/>
              </a:lnSpc>
            </a:pPr>
            <a:r>
              <a:rPr sz="1880" b="1" kern="0" spc="-922" dirty="0">
                <a:solidFill>
                  <a:srgbClr val="EE220C"/>
                </a:solidFill>
                <a:latin typeface="Arial"/>
                <a:cs typeface="Arial"/>
              </a:rPr>
              <a:t>Memory</a:t>
            </a:r>
            <a:endParaRPr sz="188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8059" y="2254092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7645" y="2254092"/>
            <a:ext cx="41432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3700" y="2254092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13286" y="2254092"/>
            <a:ext cx="41432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03943" y="2254092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43529" y="2254092"/>
            <a:ext cx="41432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16729" y="2254092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56315" y="2254092"/>
            <a:ext cx="414329" cy="331996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8635" rIns="0" bIns="0" rtlCol="0">
            <a:spAutoFit/>
          </a:bodyPr>
          <a:lstStyle/>
          <a:p>
            <a:pPr marL="77398" defTabSz="554492">
              <a:spcBef>
                <a:spcPts val="117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94166" y="2254092"/>
            <a:ext cx="73970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147479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33752" y="2254092"/>
            <a:ext cx="41432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algn="ctr" defTabSz="554492">
              <a:spcBef>
                <a:spcPts val="1061"/>
              </a:spcBef>
            </a:pPr>
            <a:r>
              <a:rPr sz="1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68801" y="2432216"/>
            <a:ext cx="332696" cy="132077"/>
            <a:chOff x="4565252" y="4010905"/>
            <a:chExt cx="548640" cy="217804"/>
          </a:xfrm>
        </p:grpSpPr>
        <p:sp>
          <p:nvSpPr>
            <p:cNvPr id="23" name="object 23"/>
            <p:cNvSpPr/>
            <p:nvPr/>
          </p:nvSpPr>
          <p:spPr>
            <a:xfrm>
              <a:off x="4565252" y="4119802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946065" y="4031846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282971" y="2431153"/>
            <a:ext cx="348483" cy="132077"/>
            <a:chOff x="7062230" y="4009152"/>
            <a:chExt cx="574675" cy="217804"/>
          </a:xfrm>
        </p:grpSpPr>
        <p:sp>
          <p:nvSpPr>
            <p:cNvPr id="26" name="object 26"/>
            <p:cNvSpPr/>
            <p:nvPr/>
          </p:nvSpPr>
          <p:spPr>
            <a:xfrm>
              <a:off x="7083172" y="4118022"/>
              <a:ext cx="407034" cy="635"/>
            </a:xfrm>
            <a:custGeom>
              <a:avLst/>
              <a:gdLst/>
              <a:ahLst/>
              <a:cxnLst/>
              <a:rect l="l" t="t" r="r" b="b"/>
              <a:pathLst>
                <a:path w="407034" h="635">
                  <a:moveTo>
                    <a:pt x="0" y="520"/>
                  </a:moveTo>
                  <a:lnTo>
                    <a:pt x="385987" y="26"/>
                  </a:lnTo>
                  <a:lnTo>
                    <a:pt x="406929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469047" y="4030094"/>
              <a:ext cx="147320" cy="176530"/>
            </a:xfrm>
            <a:custGeom>
              <a:avLst/>
              <a:gdLst/>
              <a:ahLst/>
              <a:cxnLst/>
              <a:rect l="l" t="t" r="r" b="b"/>
              <a:pathLst>
                <a:path w="147320" h="176529">
                  <a:moveTo>
                    <a:pt x="225" y="175910"/>
                  </a:moveTo>
                  <a:lnTo>
                    <a:pt x="146704" y="87767"/>
                  </a:lnTo>
                  <a:lnTo>
                    <a:pt x="0" y="0"/>
                  </a:lnTo>
                </a:path>
                <a:path w="147320" h="176529">
                  <a:moveTo>
                    <a:pt x="112" y="87955"/>
                  </a:moveTo>
                  <a:lnTo>
                    <a:pt x="146704" y="87767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849327" y="2432216"/>
            <a:ext cx="332696" cy="132077"/>
            <a:chOff x="9645268" y="4010905"/>
            <a:chExt cx="548640" cy="217804"/>
          </a:xfrm>
        </p:grpSpPr>
        <p:sp>
          <p:nvSpPr>
            <p:cNvPr id="29" name="object 29"/>
            <p:cNvSpPr/>
            <p:nvPr/>
          </p:nvSpPr>
          <p:spPr>
            <a:xfrm>
              <a:off x="9645268" y="4119802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0" y="0"/>
                  </a:moveTo>
                  <a:lnTo>
                    <a:pt x="0" y="0"/>
                  </a:lnTo>
                  <a:lnTo>
                    <a:pt x="380811" y="0"/>
                  </a:lnTo>
                  <a:lnTo>
                    <a:pt x="40175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0026081" y="4031846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376197" y="2432216"/>
            <a:ext cx="422031" cy="132077"/>
            <a:chOff x="12163190" y="4010905"/>
            <a:chExt cx="695960" cy="217804"/>
          </a:xfrm>
        </p:grpSpPr>
        <p:sp>
          <p:nvSpPr>
            <p:cNvPr id="32" name="object 32"/>
            <p:cNvSpPr/>
            <p:nvPr/>
          </p:nvSpPr>
          <p:spPr>
            <a:xfrm>
              <a:off x="12163190" y="4119802"/>
              <a:ext cx="549275" cy="0"/>
            </a:xfrm>
            <a:custGeom>
              <a:avLst/>
              <a:gdLst/>
              <a:ahLst/>
              <a:cxnLst/>
              <a:rect l="l" t="t" r="r" b="b"/>
              <a:pathLst>
                <a:path w="549275">
                  <a:moveTo>
                    <a:pt x="0" y="0"/>
                  </a:moveTo>
                  <a:lnTo>
                    <a:pt x="0" y="0"/>
                  </a:lnTo>
                  <a:lnTo>
                    <a:pt x="528059" y="0"/>
                  </a:lnTo>
                  <a:lnTo>
                    <a:pt x="549001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2691247" y="4031846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295530" y="4772831"/>
            <a:ext cx="715065" cy="353121"/>
          </a:xfrm>
          <a:prstGeom prst="rect">
            <a:avLst/>
          </a:prstGeom>
          <a:solidFill>
            <a:srgbClr val="FFFFFF"/>
          </a:solidFill>
          <a:ln w="10470">
            <a:solidFill>
              <a:srgbClr val="000000"/>
            </a:solidFill>
          </a:ln>
        </p:spPr>
        <p:txBody>
          <a:bodyPr vert="horz" wrap="square" lIns="0" tIns="109358" rIns="0" bIns="0" rtlCol="0">
            <a:spAutoFit/>
          </a:bodyPr>
          <a:lstStyle/>
          <a:p>
            <a:pPr marL="118215" defTabSz="554492">
              <a:spcBef>
                <a:spcPts val="861"/>
              </a:spcBef>
            </a:pPr>
            <a:r>
              <a:rPr sz="1577" b="1" kern="0" spc="42" dirty="0">
                <a:solidFill>
                  <a:sysClr val="windowText" lastClr="000000"/>
                </a:solidFill>
                <a:latin typeface="Arial"/>
                <a:cs typeface="Arial"/>
              </a:rPr>
              <a:t>d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90089" y="4871776"/>
            <a:ext cx="82403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447444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Hea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18747" y="3567426"/>
            <a:ext cx="5186820" cy="1493665"/>
            <a:chOff x="4647618" y="5882949"/>
            <a:chExt cx="8553450" cy="2463165"/>
          </a:xfrm>
        </p:grpSpPr>
        <p:sp>
          <p:nvSpPr>
            <p:cNvPr id="37" name="object 37"/>
            <p:cNvSpPr/>
            <p:nvPr/>
          </p:nvSpPr>
          <p:spPr>
            <a:xfrm>
              <a:off x="12626594" y="8279151"/>
              <a:ext cx="563880" cy="6350"/>
            </a:xfrm>
            <a:custGeom>
              <a:avLst/>
              <a:gdLst/>
              <a:ahLst/>
              <a:cxnLst/>
              <a:rect l="l" t="t" r="r" b="b"/>
              <a:pathLst>
                <a:path w="563880" h="6350">
                  <a:moveTo>
                    <a:pt x="563523" y="0"/>
                  </a:moveTo>
                  <a:lnTo>
                    <a:pt x="10470" y="5978"/>
                  </a:lnTo>
                  <a:lnTo>
                    <a:pt x="0" y="6092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2553296" y="8234872"/>
              <a:ext cx="84455" cy="100965"/>
            </a:xfrm>
            <a:custGeom>
              <a:avLst/>
              <a:gdLst/>
              <a:ahLst/>
              <a:cxnLst/>
              <a:rect l="l" t="t" r="r" b="b"/>
              <a:pathLst>
                <a:path w="84454" h="100965">
                  <a:moveTo>
                    <a:pt x="83218" y="0"/>
                  </a:moveTo>
                  <a:lnTo>
                    <a:pt x="0" y="51162"/>
                  </a:lnTo>
                  <a:lnTo>
                    <a:pt x="84305" y="100514"/>
                  </a:lnTo>
                </a:path>
                <a:path w="84454" h="100965">
                  <a:moveTo>
                    <a:pt x="83762" y="50257"/>
                  </a:moveTo>
                  <a:lnTo>
                    <a:pt x="0" y="51162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0375239" y="6016020"/>
              <a:ext cx="1529080" cy="1743710"/>
            </a:xfrm>
            <a:custGeom>
              <a:avLst/>
              <a:gdLst/>
              <a:ahLst/>
              <a:cxnLst/>
              <a:rect l="l" t="t" r="r" b="b"/>
              <a:pathLst>
                <a:path w="1529079" h="1743709">
                  <a:moveTo>
                    <a:pt x="0" y="0"/>
                  </a:moveTo>
                  <a:lnTo>
                    <a:pt x="26177" y="83"/>
                  </a:lnTo>
                  <a:lnTo>
                    <a:pt x="1529075" y="4892"/>
                  </a:lnTo>
                  <a:lnTo>
                    <a:pt x="1511636" y="174332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0223411" y="5909301"/>
              <a:ext cx="178435" cy="213995"/>
            </a:xfrm>
            <a:custGeom>
              <a:avLst/>
              <a:gdLst/>
              <a:ahLst/>
              <a:cxnLst/>
              <a:rect l="l" t="t" r="r" b="b"/>
              <a:pathLst>
                <a:path w="178434" h="213995">
                  <a:moveTo>
                    <a:pt x="178345" y="0"/>
                  </a:moveTo>
                  <a:lnTo>
                    <a:pt x="0" y="106232"/>
                  </a:lnTo>
                  <a:lnTo>
                    <a:pt x="177662" y="213605"/>
                  </a:lnTo>
                </a:path>
                <a:path w="178434" h="213995">
                  <a:moveTo>
                    <a:pt x="178004" y="106802"/>
                  </a:moveTo>
                  <a:lnTo>
                    <a:pt x="0" y="106232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8323648" y="5988934"/>
              <a:ext cx="595630" cy="881380"/>
            </a:xfrm>
            <a:custGeom>
              <a:avLst/>
              <a:gdLst/>
              <a:ahLst/>
              <a:cxnLst/>
              <a:rect l="l" t="t" r="r" b="b"/>
              <a:pathLst>
                <a:path w="595629" h="881379">
                  <a:moveTo>
                    <a:pt x="595235" y="7649"/>
                  </a:moveTo>
                  <a:lnTo>
                    <a:pt x="3142" y="0"/>
                  </a:lnTo>
                  <a:lnTo>
                    <a:pt x="93" y="855183"/>
                  </a:lnTo>
                  <a:lnTo>
                    <a:pt x="0" y="88136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8216940" y="6843737"/>
              <a:ext cx="213995" cy="178435"/>
            </a:xfrm>
            <a:custGeom>
              <a:avLst/>
              <a:gdLst/>
              <a:ahLst/>
              <a:cxnLst/>
              <a:rect l="l" t="t" r="r" b="b"/>
              <a:pathLst>
                <a:path w="213995" h="178434">
                  <a:moveTo>
                    <a:pt x="0" y="0"/>
                  </a:moveTo>
                  <a:lnTo>
                    <a:pt x="106167" y="178384"/>
                  </a:lnTo>
                  <a:lnTo>
                    <a:pt x="213604" y="761"/>
                  </a:lnTo>
                </a:path>
                <a:path w="213995" h="178434">
                  <a:moveTo>
                    <a:pt x="106802" y="380"/>
                  </a:moveTo>
                  <a:lnTo>
                    <a:pt x="106167" y="1783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780032" y="7478484"/>
              <a:ext cx="2929890" cy="182880"/>
            </a:xfrm>
            <a:custGeom>
              <a:avLst/>
              <a:gdLst/>
              <a:ahLst/>
              <a:cxnLst/>
              <a:rect l="l" t="t" r="r" b="b"/>
              <a:pathLst>
                <a:path w="2929890" h="182879">
                  <a:moveTo>
                    <a:pt x="2929645" y="17830"/>
                  </a:moveTo>
                  <a:lnTo>
                    <a:pt x="4897" y="0"/>
                  </a:lnTo>
                  <a:lnTo>
                    <a:pt x="702" y="156294"/>
                  </a:lnTo>
                  <a:lnTo>
                    <a:pt x="0" y="182462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4673970" y="7631914"/>
              <a:ext cx="213995" cy="180975"/>
            </a:xfrm>
            <a:custGeom>
              <a:avLst/>
              <a:gdLst/>
              <a:ahLst/>
              <a:cxnLst/>
              <a:rect l="l" t="t" r="r" b="b"/>
              <a:pathLst>
                <a:path w="213995" h="180975">
                  <a:moveTo>
                    <a:pt x="0" y="0"/>
                  </a:moveTo>
                  <a:lnTo>
                    <a:pt x="101988" y="180806"/>
                  </a:lnTo>
                  <a:lnTo>
                    <a:pt x="213529" y="5731"/>
                  </a:lnTo>
                </a:path>
                <a:path w="213995" h="180975">
                  <a:moveTo>
                    <a:pt x="106764" y="2865"/>
                  </a:moveTo>
                  <a:lnTo>
                    <a:pt x="101988" y="180806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864021" y="4871776"/>
            <a:ext cx="70235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4644" defTabSz="554492">
              <a:spcBef>
                <a:spcPts val="82"/>
              </a:spcBef>
            </a:pP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232494" y="5002933"/>
            <a:ext cx="310747" cy="61225"/>
            <a:chOff x="3680842" y="8250207"/>
            <a:chExt cx="512445" cy="100965"/>
          </a:xfrm>
        </p:grpSpPr>
        <p:sp>
          <p:nvSpPr>
            <p:cNvPr id="47" name="object 47"/>
            <p:cNvSpPr/>
            <p:nvPr/>
          </p:nvSpPr>
          <p:spPr>
            <a:xfrm>
              <a:off x="3680842" y="8300467"/>
              <a:ext cx="422909" cy="0"/>
            </a:xfrm>
            <a:custGeom>
              <a:avLst/>
              <a:gdLst/>
              <a:ahLst/>
              <a:cxnLst/>
              <a:rect l="l" t="t" r="r" b="b"/>
              <a:pathLst>
                <a:path w="422910">
                  <a:moveTo>
                    <a:pt x="0" y="0"/>
                  </a:moveTo>
                  <a:lnTo>
                    <a:pt x="411898" y="0"/>
                  </a:lnTo>
                  <a:lnTo>
                    <a:pt x="42236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4092741" y="825020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04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49" dirty="0"/>
              <a:t>Creation</a:t>
            </a:r>
            <a:r>
              <a:rPr sz="4487" spc="-212" dirty="0"/>
              <a:t> </a:t>
            </a:r>
            <a:r>
              <a:rPr sz="4487" spc="67" dirty="0"/>
              <a:t>of</a:t>
            </a:r>
            <a:r>
              <a:rPr sz="4487" spc="-203" dirty="0"/>
              <a:t> </a:t>
            </a:r>
            <a:r>
              <a:rPr sz="4487" spc="-118" dirty="0"/>
              <a:t>Singly</a:t>
            </a:r>
            <a:r>
              <a:rPr sz="4487" spc="-191" dirty="0"/>
              <a:t> </a:t>
            </a:r>
            <a:r>
              <a:rPr sz="4487" spc="-67" dirty="0"/>
              <a:t>Linked</a:t>
            </a:r>
            <a:r>
              <a:rPr sz="4487" spc="-203" dirty="0"/>
              <a:t> </a:t>
            </a:r>
            <a:r>
              <a:rPr sz="4487" spc="-176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3949851" y="2666813"/>
            <a:ext cx="739709" cy="398501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9720" rIns="0" bIns="0" rtlCol="0">
            <a:spAutoFit/>
          </a:bodyPr>
          <a:lstStyle/>
          <a:p>
            <a:pPr algn="ctr" defTabSz="554492">
              <a:spcBef>
                <a:spcPts val="706"/>
              </a:spcBef>
            </a:pPr>
            <a:r>
              <a:rPr sz="2001" b="1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9436" y="2666813"/>
            <a:ext cx="414329" cy="331996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8635" rIns="0" bIns="0" rtlCol="0">
            <a:spAutoFit/>
          </a:bodyPr>
          <a:lstStyle/>
          <a:p>
            <a:pPr marL="77013" defTabSz="554492">
              <a:spcBef>
                <a:spcPts val="117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5294" y="2184246"/>
            <a:ext cx="73970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147479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5294" y="3327166"/>
            <a:ext cx="73970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228343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9708" y="2360798"/>
            <a:ext cx="54602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36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61714" y="1969103"/>
            <a:ext cx="4003131" cy="601470"/>
            <a:chOff x="9830602" y="3247196"/>
            <a:chExt cx="6601459" cy="991869"/>
          </a:xfrm>
        </p:grpSpPr>
        <p:sp>
          <p:nvSpPr>
            <p:cNvPr id="10" name="object 10"/>
            <p:cNvSpPr/>
            <p:nvPr/>
          </p:nvSpPr>
          <p:spPr>
            <a:xfrm>
              <a:off x="9836361" y="3252955"/>
              <a:ext cx="6590030" cy="980440"/>
            </a:xfrm>
            <a:custGeom>
              <a:avLst/>
              <a:gdLst/>
              <a:ahLst/>
              <a:cxnLst/>
              <a:rect l="l" t="t" r="r" b="b"/>
              <a:pathLst>
                <a:path w="6590030" h="980439">
                  <a:moveTo>
                    <a:pt x="6252290" y="0"/>
                  </a:moveTo>
                  <a:lnTo>
                    <a:pt x="337636" y="0"/>
                  </a:lnTo>
                  <a:lnTo>
                    <a:pt x="270448" y="258"/>
                  </a:lnTo>
                  <a:lnTo>
                    <a:pt x="216264" y="2068"/>
                  </a:lnTo>
                  <a:lnTo>
                    <a:pt x="173227" y="6979"/>
                  </a:lnTo>
                  <a:lnTo>
                    <a:pt x="139478" y="16545"/>
                  </a:lnTo>
                  <a:lnTo>
                    <a:pt x="99091" y="36491"/>
                  </a:lnTo>
                  <a:lnTo>
                    <a:pt x="64385" y="64384"/>
                  </a:lnTo>
                  <a:lnTo>
                    <a:pt x="36492" y="99090"/>
                  </a:lnTo>
                  <a:lnTo>
                    <a:pt x="16546" y="139477"/>
                  </a:lnTo>
                  <a:lnTo>
                    <a:pt x="2068" y="216264"/>
                  </a:lnTo>
                  <a:lnTo>
                    <a:pt x="258" y="270448"/>
                  </a:lnTo>
                  <a:lnTo>
                    <a:pt x="0" y="337635"/>
                  </a:lnTo>
                  <a:lnTo>
                    <a:pt x="0" y="642474"/>
                  </a:lnTo>
                  <a:lnTo>
                    <a:pt x="258" y="709662"/>
                  </a:lnTo>
                  <a:lnTo>
                    <a:pt x="2068" y="763846"/>
                  </a:lnTo>
                  <a:lnTo>
                    <a:pt x="6980" y="806884"/>
                  </a:lnTo>
                  <a:lnTo>
                    <a:pt x="36492" y="881019"/>
                  </a:lnTo>
                  <a:lnTo>
                    <a:pt x="64385" y="915726"/>
                  </a:lnTo>
                  <a:lnTo>
                    <a:pt x="99091" y="943618"/>
                  </a:lnTo>
                  <a:lnTo>
                    <a:pt x="139478" y="963565"/>
                  </a:lnTo>
                  <a:lnTo>
                    <a:pt x="216264" y="978043"/>
                  </a:lnTo>
                  <a:lnTo>
                    <a:pt x="270448" y="979852"/>
                  </a:lnTo>
                  <a:lnTo>
                    <a:pt x="337636" y="980111"/>
                  </a:lnTo>
                  <a:lnTo>
                    <a:pt x="6252290" y="980111"/>
                  </a:lnTo>
                  <a:lnTo>
                    <a:pt x="6319477" y="979852"/>
                  </a:lnTo>
                  <a:lnTo>
                    <a:pt x="6373662" y="978043"/>
                  </a:lnTo>
                  <a:lnTo>
                    <a:pt x="6416701" y="973131"/>
                  </a:lnTo>
                  <a:lnTo>
                    <a:pt x="6490836" y="943618"/>
                  </a:lnTo>
                  <a:lnTo>
                    <a:pt x="6525541" y="915726"/>
                  </a:lnTo>
                  <a:lnTo>
                    <a:pt x="6553433" y="881019"/>
                  </a:lnTo>
                  <a:lnTo>
                    <a:pt x="6573379" y="840633"/>
                  </a:lnTo>
                  <a:lnTo>
                    <a:pt x="6587855" y="763846"/>
                  </a:lnTo>
                  <a:lnTo>
                    <a:pt x="6589665" y="709662"/>
                  </a:lnTo>
                  <a:lnTo>
                    <a:pt x="6589923" y="642474"/>
                  </a:lnTo>
                  <a:lnTo>
                    <a:pt x="6589923" y="337635"/>
                  </a:lnTo>
                  <a:lnTo>
                    <a:pt x="6589665" y="270448"/>
                  </a:lnTo>
                  <a:lnTo>
                    <a:pt x="6587855" y="216264"/>
                  </a:lnTo>
                  <a:lnTo>
                    <a:pt x="6582944" y="173226"/>
                  </a:lnTo>
                  <a:lnTo>
                    <a:pt x="6553433" y="99090"/>
                  </a:lnTo>
                  <a:lnTo>
                    <a:pt x="6525541" y="64384"/>
                  </a:lnTo>
                  <a:lnTo>
                    <a:pt x="6490836" y="36491"/>
                  </a:lnTo>
                  <a:lnTo>
                    <a:pt x="6450451" y="16545"/>
                  </a:lnTo>
                  <a:lnTo>
                    <a:pt x="6373662" y="2068"/>
                  </a:lnTo>
                  <a:lnTo>
                    <a:pt x="6319477" y="258"/>
                  </a:lnTo>
                  <a:lnTo>
                    <a:pt x="6252290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9836361" y="3252955"/>
              <a:ext cx="6590030" cy="980440"/>
            </a:xfrm>
            <a:custGeom>
              <a:avLst/>
              <a:gdLst/>
              <a:ahLst/>
              <a:cxnLst/>
              <a:rect l="l" t="t" r="r" b="b"/>
              <a:pathLst>
                <a:path w="6590030" h="980439">
                  <a:moveTo>
                    <a:pt x="337636" y="0"/>
                  </a:moveTo>
                  <a:lnTo>
                    <a:pt x="6252291" y="0"/>
                  </a:lnTo>
                  <a:lnTo>
                    <a:pt x="6319479" y="258"/>
                  </a:lnTo>
                  <a:lnTo>
                    <a:pt x="6373663" y="2068"/>
                  </a:lnTo>
                  <a:lnTo>
                    <a:pt x="6416701" y="6980"/>
                  </a:lnTo>
                  <a:lnTo>
                    <a:pt x="6490836" y="36492"/>
                  </a:lnTo>
                  <a:lnTo>
                    <a:pt x="6525542" y="64385"/>
                  </a:lnTo>
                  <a:lnTo>
                    <a:pt x="6553435" y="99091"/>
                  </a:lnTo>
                  <a:lnTo>
                    <a:pt x="6573382" y="139478"/>
                  </a:lnTo>
                  <a:lnTo>
                    <a:pt x="6587859" y="216264"/>
                  </a:lnTo>
                  <a:lnTo>
                    <a:pt x="6589669" y="270448"/>
                  </a:lnTo>
                  <a:lnTo>
                    <a:pt x="6589928" y="337636"/>
                  </a:lnTo>
                  <a:lnTo>
                    <a:pt x="6589928" y="642475"/>
                  </a:lnTo>
                  <a:lnTo>
                    <a:pt x="6589669" y="709663"/>
                  </a:lnTo>
                  <a:lnTo>
                    <a:pt x="6587859" y="763847"/>
                  </a:lnTo>
                  <a:lnTo>
                    <a:pt x="6582947" y="806884"/>
                  </a:lnTo>
                  <a:lnTo>
                    <a:pt x="6553435" y="881020"/>
                  </a:lnTo>
                  <a:lnTo>
                    <a:pt x="6525542" y="915726"/>
                  </a:lnTo>
                  <a:lnTo>
                    <a:pt x="6490836" y="943619"/>
                  </a:lnTo>
                  <a:lnTo>
                    <a:pt x="6450449" y="963565"/>
                  </a:lnTo>
                  <a:lnTo>
                    <a:pt x="6373663" y="978043"/>
                  </a:lnTo>
                  <a:lnTo>
                    <a:pt x="6319479" y="979853"/>
                  </a:lnTo>
                  <a:lnTo>
                    <a:pt x="6252291" y="980111"/>
                  </a:lnTo>
                  <a:lnTo>
                    <a:pt x="337636" y="980111"/>
                  </a:lnTo>
                  <a:lnTo>
                    <a:pt x="270448" y="979853"/>
                  </a:lnTo>
                  <a:lnTo>
                    <a:pt x="216264" y="978043"/>
                  </a:lnTo>
                  <a:lnTo>
                    <a:pt x="173227" y="973131"/>
                  </a:lnTo>
                  <a:lnTo>
                    <a:pt x="99091" y="943619"/>
                  </a:lnTo>
                  <a:lnTo>
                    <a:pt x="64385" y="915726"/>
                  </a:lnTo>
                  <a:lnTo>
                    <a:pt x="36492" y="881020"/>
                  </a:lnTo>
                  <a:lnTo>
                    <a:pt x="16545" y="840633"/>
                  </a:lnTo>
                  <a:lnTo>
                    <a:pt x="2068" y="763847"/>
                  </a:lnTo>
                  <a:lnTo>
                    <a:pt x="258" y="709663"/>
                  </a:lnTo>
                  <a:lnTo>
                    <a:pt x="0" y="642475"/>
                  </a:lnTo>
                  <a:lnTo>
                    <a:pt x="0" y="337636"/>
                  </a:lnTo>
                  <a:lnTo>
                    <a:pt x="258" y="270448"/>
                  </a:lnTo>
                  <a:lnTo>
                    <a:pt x="2068" y="216264"/>
                  </a:lnTo>
                  <a:lnTo>
                    <a:pt x="6980" y="173227"/>
                  </a:lnTo>
                  <a:lnTo>
                    <a:pt x="36492" y="99091"/>
                  </a:lnTo>
                  <a:lnTo>
                    <a:pt x="64385" y="64385"/>
                  </a:lnTo>
                  <a:lnTo>
                    <a:pt x="99091" y="36492"/>
                  </a:lnTo>
                  <a:lnTo>
                    <a:pt x="139478" y="16545"/>
                  </a:lnTo>
                  <a:lnTo>
                    <a:pt x="216264" y="2068"/>
                  </a:lnTo>
                  <a:lnTo>
                    <a:pt x="270448" y="258"/>
                  </a:lnTo>
                  <a:lnTo>
                    <a:pt x="337636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87509" y="2135126"/>
            <a:ext cx="3351602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1486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33" dirty="0">
                <a:solidFill>
                  <a:srgbClr val="FFFFFF"/>
                </a:solidFill>
                <a:latin typeface="Arial"/>
                <a:cs typeface="Arial"/>
              </a:rPr>
              <a:t>Tail,</a:t>
            </a:r>
            <a:r>
              <a:rPr sz="1486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initialize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61714" y="3466962"/>
            <a:ext cx="4003131" cy="649604"/>
            <a:chOff x="9830602" y="5717276"/>
            <a:chExt cx="6601459" cy="1071245"/>
          </a:xfrm>
        </p:grpSpPr>
        <p:sp>
          <p:nvSpPr>
            <p:cNvPr id="14" name="object 14"/>
            <p:cNvSpPr/>
            <p:nvPr/>
          </p:nvSpPr>
          <p:spPr>
            <a:xfrm>
              <a:off x="9836361" y="5723035"/>
              <a:ext cx="6590030" cy="1059815"/>
            </a:xfrm>
            <a:custGeom>
              <a:avLst/>
              <a:gdLst/>
              <a:ahLst/>
              <a:cxnLst/>
              <a:rect l="l" t="t" r="r" b="b"/>
              <a:pathLst>
                <a:path w="6590030" h="1059815">
                  <a:moveTo>
                    <a:pt x="6252290" y="0"/>
                  </a:moveTo>
                  <a:lnTo>
                    <a:pt x="337636" y="0"/>
                  </a:lnTo>
                  <a:lnTo>
                    <a:pt x="270448" y="258"/>
                  </a:lnTo>
                  <a:lnTo>
                    <a:pt x="216264" y="2068"/>
                  </a:lnTo>
                  <a:lnTo>
                    <a:pt x="173227" y="6980"/>
                  </a:lnTo>
                  <a:lnTo>
                    <a:pt x="99091" y="36492"/>
                  </a:lnTo>
                  <a:lnTo>
                    <a:pt x="64385" y="64385"/>
                  </a:lnTo>
                  <a:lnTo>
                    <a:pt x="36492" y="99091"/>
                  </a:lnTo>
                  <a:lnTo>
                    <a:pt x="16546" y="139478"/>
                  </a:lnTo>
                  <a:lnTo>
                    <a:pt x="2068" y="216264"/>
                  </a:lnTo>
                  <a:lnTo>
                    <a:pt x="258" y="270448"/>
                  </a:lnTo>
                  <a:lnTo>
                    <a:pt x="0" y="337636"/>
                  </a:lnTo>
                  <a:lnTo>
                    <a:pt x="0" y="722030"/>
                  </a:lnTo>
                  <a:lnTo>
                    <a:pt x="258" y="789218"/>
                  </a:lnTo>
                  <a:lnTo>
                    <a:pt x="2068" y="843402"/>
                  </a:lnTo>
                  <a:lnTo>
                    <a:pt x="6980" y="886440"/>
                  </a:lnTo>
                  <a:lnTo>
                    <a:pt x="36492" y="960575"/>
                  </a:lnTo>
                  <a:lnTo>
                    <a:pt x="64385" y="995281"/>
                  </a:lnTo>
                  <a:lnTo>
                    <a:pt x="99091" y="1023174"/>
                  </a:lnTo>
                  <a:lnTo>
                    <a:pt x="139478" y="1043121"/>
                  </a:lnTo>
                  <a:lnTo>
                    <a:pt x="216264" y="1057598"/>
                  </a:lnTo>
                  <a:lnTo>
                    <a:pt x="270448" y="1059408"/>
                  </a:lnTo>
                  <a:lnTo>
                    <a:pt x="337636" y="1059667"/>
                  </a:lnTo>
                  <a:lnTo>
                    <a:pt x="6252290" y="1059667"/>
                  </a:lnTo>
                  <a:lnTo>
                    <a:pt x="6319477" y="1059408"/>
                  </a:lnTo>
                  <a:lnTo>
                    <a:pt x="6373662" y="1057598"/>
                  </a:lnTo>
                  <a:lnTo>
                    <a:pt x="6416701" y="1052686"/>
                  </a:lnTo>
                  <a:lnTo>
                    <a:pt x="6490836" y="1023174"/>
                  </a:lnTo>
                  <a:lnTo>
                    <a:pt x="6525541" y="995281"/>
                  </a:lnTo>
                  <a:lnTo>
                    <a:pt x="6553433" y="960575"/>
                  </a:lnTo>
                  <a:lnTo>
                    <a:pt x="6573379" y="920188"/>
                  </a:lnTo>
                  <a:lnTo>
                    <a:pt x="6587855" y="843402"/>
                  </a:lnTo>
                  <a:lnTo>
                    <a:pt x="6589665" y="789218"/>
                  </a:lnTo>
                  <a:lnTo>
                    <a:pt x="6589923" y="722030"/>
                  </a:lnTo>
                  <a:lnTo>
                    <a:pt x="6589923" y="337636"/>
                  </a:lnTo>
                  <a:lnTo>
                    <a:pt x="6589665" y="270448"/>
                  </a:lnTo>
                  <a:lnTo>
                    <a:pt x="6587855" y="216264"/>
                  </a:lnTo>
                  <a:lnTo>
                    <a:pt x="6582944" y="173227"/>
                  </a:lnTo>
                  <a:lnTo>
                    <a:pt x="6553433" y="99091"/>
                  </a:lnTo>
                  <a:lnTo>
                    <a:pt x="6525541" y="64385"/>
                  </a:lnTo>
                  <a:lnTo>
                    <a:pt x="6490836" y="36492"/>
                  </a:lnTo>
                  <a:lnTo>
                    <a:pt x="6450451" y="16546"/>
                  </a:lnTo>
                  <a:lnTo>
                    <a:pt x="6373662" y="2068"/>
                  </a:lnTo>
                  <a:lnTo>
                    <a:pt x="6319477" y="258"/>
                  </a:lnTo>
                  <a:lnTo>
                    <a:pt x="6252290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836361" y="5723035"/>
              <a:ext cx="6590030" cy="1059815"/>
            </a:xfrm>
            <a:custGeom>
              <a:avLst/>
              <a:gdLst/>
              <a:ahLst/>
              <a:cxnLst/>
              <a:rect l="l" t="t" r="r" b="b"/>
              <a:pathLst>
                <a:path w="6590030" h="1059815">
                  <a:moveTo>
                    <a:pt x="337636" y="0"/>
                  </a:moveTo>
                  <a:lnTo>
                    <a:pt x="6252291" y="0"/>
                  </a:lnTo>
                  <a:lnTo>
                    <a:pt x="6319479" y="258"/>
                  </a:lnTo>
                  <a:lnTo>
                    <a:pt x="6373663" y="2068"/>
                  </a:lnTo>
                  <a:lnTo>
                    <a:pt x="6416701" y="6980"/>
                  </a:lnTo>
                  <a:lnTo>
                    <a:pt x="6490836" y="36492"/>
                  </a:lnTo>
                  <a:lnTo>
                    <a:pt x="6525542" y="64385"/>
                  </a:lnTo>
                  <a:lnTo>
                    <a:pt x="6553435" y="99091"/>
                  </a:lnTo>
                  <a:lnTo>
                    <a:pt x="6573382" y="139478"/>
                  </a:lnTo>
                  <a:lnTo>
                    <a:pt x="6587859" y="216264"/>
                  </a:lnTo>
                  <a:lnTo>
                    <a:pt x="6589669" y="270448"/>
                  </a:lnTo>
                  <a:lnTo>
                    <a:pt x="6589928" y="337636"/>
                  </a:lnTo>
                  <a:lnTo>
                    <a:pt x="6589928" y="722030"/>
                  </a:lnTo>
                  <a:lnTo>
                    <a:pt x="6589669" y="789218"/>
                  </a:lnTo>
                  <a:lnTo>
                    <a:pt x="6587859" y="843402"/>
                  </a:lnTo>
                  <a:lnTo>
                    <a:pt x="6582947" y="886439"/>
                  </a:lnTo>
                  <a:lnTo>
                    <a:pt x="6553435" y="960575"/>
                  </a:lnTo>
                  <a:lnTo>
                    <a:pt x="6525542" y="995281"/>
                  </a:lnTo>
                  <a:lnTo>
                    <a:pt x="6490836" y="1023174"/>
                  </a:lnTo>
                  <a:lnTo>
                    <a:pt x="6450449" y="1043121"/>
                  </a:lnTo>
                  <a:lnTo>
                    <a:pt x="6373663" y="1057598"/>
                  </a:lnTo>
                  <a:lnTo>
                    <a:pt x="6319479" y="1059408"/>
                  </a:lnTo>
                  <a:lnTo>
                    <a:pt x="6252291" y="1059667"/>
                  </a:lnTo>
                  <a:lnTo>
                    <a:pt x="337636" y="1059667"/>
                  </a:lnTo>
                  <a:lnTo>
                    <a:pt x="270448" y="1059408"/>
                  </a:lnTo>
                  <a:lnTo>
                    <a:pt x="216264" y="1057598"/>
                  </a:lnTo>
                  <a:lnTo>
                    <a:pt x="173227" y="1052686"/>
                  </a:lnTo>
                  <a:lnTo>
                    <a:pt x="99091" y="1023174"/>
                  </a:lnTo>
                  <a:lnTo>
                    <a:pt x="64385" y="995281"/>
                  </a:lnTo>
                  <a:lnTo>
                    <a:pt x="36492" y="960575"/>
                  </a:lnTo>
                  <a:lnTo>
                    <a:pt x="16545" y="920188"/>
                  </a:lnTo>
                  <a:lnTo>
                    <a:pt x="2068" y="843402"/>
                  </a:lnTo>
                  <a:lnTo>
                    <a:pt x="258" y="789218"/>
                  </a:lnTo>
                  <a:lnTo>
                    <a:pt x="0" y="722030"/>
                  </a:lnTo>
                  <a:lnTo>
                    <a:pt x="0" y="337636"/>
                  </a:lnTo>
                  <a:lnTo>
                    <a:pt x="258" y="270448"/>
                  </a:lnTo>
                  <a:lnTo>
                    <a:pt x="2068" y="216264"/>
                  </a:lnTo>
                  <a:lnTo>
                    <a:pt x="6980" y="173227"/>
                  </a:lnTo>
                  <a:lnTo>
                    <a:pt x="36492" y="99091"/>
                  </a:lnTo>
                  <a:lnTo>
                    <a:pt x="64385" y="64385"/>
                  </a:lnTo>
                  <a:lnTo>
                    <a:pt x="99091" y="36492"/>
                  </a:lnTo>
                  <a:lnTo>
                    <a:pt x="139478" y="16545"/>
                  </a:lnTo>
                  <a:lnTo>
                    <a:pt x="216264" y="2068"/>
                  </a:lnTo>
                  <a:lnTo>
                    <a:pt x="270448" y="258"/>
                  </a:lnTo>
                  <a:lnTo>
                    <a:pt x="337636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71523" y="3491382"/>
            <a:ext cx="3783644" cy="53330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986534" marR="3081" indent="-979218" defTabSz="554492">
              <a:lnSpc>
                <a:spcPct val="114999"/>
              </a:lnSpc>
              <a:spcBef>
                <a:spcPts val="58"/>
              </a:spcBef>
            </a:pP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486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86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blank</a:t>
            </a:r>
            <a:r>
              <a:rPr sz="1486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61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486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86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assign</a:t>
            </a:r>
            <a:r>
              <a:rPr sz="1486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86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486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67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86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9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486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67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86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null.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61714" y="5061306"/>
            <a:ext cx="4003131" cy="601470"/>
            <a:chOff x="9830602" y="8346467"/>
            <a:chExt cx="6601459" cy="991869"/>
          </a:xfrm>
        </p:grpSpPr>
        <p:sp>
          <p:nvSpPr>
            <p:cNvPr id="18" name="object 18"/>
            <p:cNvSpPr/>
            <p:nvPr/>
          </p:nvSpPr>
          <p:spPr>
            <a:xfrm>
              <a:off x="9836361" y="8352226"/>
              <a:ext cx="6590030" cy="980440"/>
            </a:xfrm>
            <a:custGeom>
              <a:avLst/>
              <a:gdLst/>
              <a:ahLst/>
              <a:cxnLst/>
              <a:rect l="l" t="t" r="r" b="b"/>
              <a:pathLst>
                <a:path w="6590030" h="980440">
                  <a:moveTo>
                    <a:pt x="6252290" y="0"/>
                  </a:moveTo>
                  <a:lnTo>
                    <a:pt x="337636" y="0"/>
                  </a:lnTo>
                  <a:lnTo>
                    <a:pt x="270448" y="258"/>
                  </a:lnTo>
                  <a:lnTo>
                    <a:pt x="216264" y="2068"/>
                  </a:lnTo>
                  <a:lnTo>
                    <a:pt x="173227" y="6980"/>
                  </a:lnTo>
                  <a:lnTo>
                    <a:pt x="99091" y="36492"/>
                  </a:lnTo>
                  <a:lnTo>
                    <a:pt x="64385" y="64385"/>
                  </a:lnTo>
                  <a:lnTo>
                    <a:pt x="36492" y="99091"/>
                  </a:lnTo>
                  <a:lnTo>
                    <a:pt x="16546" y="139478"/>
                  </a:lnTo>
                  <a:lnTo>
                    <a:pt x="2068" y="216264"/>
                  </a:lnTo>
                  <a:lnTo>
                    <a:pt x="258" y="270448"/>
                  </a:lnTo>
                  <a:lnTo>
                    <a:pt x="0" y="337636"/>
                  </a:lnTo>
                  <a:lnTo>
                    <a:pt x="0" y="642475"/>
                  </a:lnTo>
                  <a:lnTo>
                    <a:pt x="258" y="709663"/>
                  </a:lnTo>
                  <a:lnTo>
                    <a:pt x="2068" y="763847"/>
                  </a:lnTo>
                  <a:lnTo>
                    <a:pt x="6980" y="806884"/>
                  </a:lnTo>
                  <a:lnTo>
                    <a:pt x="36492" y="881020"/>
                  </a:lnTo>
                  <a:lnTo>
                    <a:pt x="64385" y="915726"/>
                  </a:lnTo>
                  <a:lnTo>
                    <a:pt x="99091" y="943619"/>
                  </a:lnTo>
                  <a:lnTo>
                    <a:pt x="139478" y="963566"/>
                  </a:lnTo>
                  <a:lnTo>
                    <a:pt x="216264" y="978043"/>
                  </a:lnTo>
                  <a:lnTo>
                    <a:pt x="270448" y="979853"/>
                  </a:lnTo>
                  <a:lnTo>
                    <a:pt x="337636" y="980111"/>
                  </a:lnTo>
                  <a:lnTo>
                    <a:pt x="6252290" y="980111"/>
                  </a:lnTo>
                  <a:lnTo>
                    <a:pt x="6319477" y="979853"/>
                  </a:lnTo>
                  <a:lnTo>
                    <a:pt x="6373662" y="978043"/>
                  </a:lnTo>
                  <a:lnTo>
                    <a:pt x="6416701" y="973131"/>
                  </a:lnTo>
                  <a:lnTo>
                    <a:pt x="6490836" y="943619"/>
                  </a:lnTo>
                  <a:lnTo>
                    <a:pt x="6525541" y="915726"/>
                  </a:lnTo>
                  <a:lnTo>
                    <a:pt x="6553433" y="881020"/>
                  </a:lnTo>
                  <a:lnTo>
                    <a:pt x="6573379" y="840634"/>
                  </a:lnTo>
                  <a:lnTo>
                    <a:pt x="6587855" y="763847"/>
                  </a:lnTo>
                  <a:lnTo>
                    <a:pt x="6589665" y="709663"/>
                  </a:lnTo>
                  <a:lnTo>
                    <a:pt x="6589923" y="642475"/>
                  </a:lnTo>
                  <a:lnTo>
                    <a:pt x="6589923" y="337636"/>
                  </a:lnTo>
                  <a:lnTo>
                    <a:pt x="6589665" y="270448"/>
                  </a:lnTo>
                  <a:lnTo>
                    <a:pt x="6587855" y="216264"/>
                  </a:lnTo>
                  <a:lnTo>
                    <a:pt x="6582944" y="173227"/>
                  </a:lnTo>
                  <a:lnTo>
                    <a:pt x="6553433" y="99091"/>
                  </a:lnTo>
                  <a:lnTo>
                    <a:pt x="6525541" y="64385"/>
                  </a:lnTo>
                  <a:lnTo>
                    <a:pt x="6490836" y="36492"/>
                  </a:lnTo>
                  <a:lnTo>
                    <a:pt x="6450451" y="16546"/>
                  </a:lnTo>
                  <a:lnTo>
                    <a:pt x="6373662" y="2068"/>
                  </a:lnTo>
                  <a:lnTo>
                    <a:pt x="6319477" y="258"/>
                  </a:lnTo>
                  <a:lnTo>
                    <a:pt x="6252290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9836361" y="8352226"/>
              <a:ext cx="6590030" cy="980440"/>
            </a:xfrm>
            <a:custGeom>
              <a:avLst/>
              <a:gdLst/>
              <a:ahLst/>
              <a:cxnLst/>
              <a:rect l="l" t="t" r="r" b="b"/>
              <a:pathLst>
                <a:path w="6590030" h="980440">
                  <a:moveTo>
                    <a:pt x="337636" y="0"/>
                  </a:moveTo>
                  <a:lnTo>
                    <a:pt x="6252291" y="0"/>
                  </a:lnTo>
                  <a:lnTo>
                    <a:pt x="6319479" y="258"/>
                  </a:lnTo>
                  <a:lnTo>
                    <a:pt x="6373663" y="2068"/>
                  </a:lnTo>
                  <a:lnTo>
                    <a:pt x="6416701" y="6980"/>
                  </a:lnTo>
                  <a:lnTo>
                    <a:pt x="6490836" y="36492"/>
                  </a:lnTo>
                  <a:lnTo>
                    <a:pt x="6525542" y="64385"/>
                  </a:lnTo>
                  <a:lnTo>
                    <a:pt x="6553435" y="99091"/>
                  </a:lnTo>
                  <a:lnTo>
                    <a:pt x="6573382" y="139478"/>
                  </a:lnTo>
                  <a:lnTo>
                    <a:pt x="6587859" y="216264"/>
                  </a:lnTo>
                  <a:lnTo>
                    <a:pt x="6589669" y="270448"/>
                  </a:lnTo>
                  <a:lnTo>
                    <a:pt x="6589928" y="337636"/>
                  </a:lnTo>
                  <a:lnTo>
                    <a:pt x="6589928" y="642475"/>
                  </a:lnTo>
                  <a:lnTo>
                    <a:pt x="6589669" y="709663"/>
                  </a:lnTo>
                  <a:lnTo>
                    <a:pt x="6587859" y="763847"/>
                  </a:lnTo>
                  <a:lnTo>
                    <a:pt x="6582947" y="806884"/>
                  </a:lnTo>
                  <a:lnTo>
                    <a:pt x="6553435" y="881020"/>
                  </a:lnTo>
                  <a:lnTo>
                    <a:pt x="6525542" y="915726"/>
                  </a:lnTo>
                  <a:lnTo>
                    <a:pt x="6490836" y="943619"/>
                  </a:lnTo>
                  <a:lnTo>
                    <a:pt x="6450449" y="963565"/>
                  </a:lnTo>
                  <a:lnTo>
                    <a:pt x="6373663" y="978043"/>
                  </a:lnTo>
                  <a:lnTo>
                    <a:pt x="6319479" y="979853"/>
                  </a:lnTo>
                  <a:lnTo>
                    <a:pt x="6252291" y="980111"/>
                  </a:lnTo>
                  <a:lnTo>
                    <a:pt x="337636" y="980111"/>
                  </a:lnTo>
                  <a:lnTo>
                    <a:pt x="270448" y="979853"/>
                  </a:lnTo>
                  <a:lnTo>
                    <a:pt x="216264" y="978043"/>
                  </a:lnTo>
                  <a:lnTo>
                    <a:pt x="173227" y="973131"/>
                  </a:lnTo>
                  <a:lnTo>
                    <a:pt x="99091" y="943619"/>
                  </a:lnTo>
                  <a:lnTo>
                    <a:pt x="64385" y="915726"/>
                  </a:lnTo>
                  <a:lnTo>
                    <a:pt x="36492" y="881020"/>
                  </a:lnTo>
                  <a:lnTo>
                    <a:pt x="16545" y="840633"/>
                  </a:lnTo>
                  <a:lnTo>
                    <a:pt x="2068" y="763847"/>
                  </a:lnTo>
                  <a:lnTo>
                    <a:pt x="258" y="709663"/>
                  </a:lnTo>
                  <a:lnTo>
                    <a:pt x="0" y="642475"/>
                  </a:lnTo>
                  <a:lnTo>
                    <a:pt x="0" y="337636"/>
                  </a:lnTo>
                  <a:lnTo>
                    <a:pt x="258" y="270448"/>
                  </a:lnTo>
                  <a:lnTo>
                    <a:pt x="2068" y="216264"/>
                  </a:lnTo>
                  <a:lnTo>
                    <a:pt x="6980" y="173227"/>
                  </a:lnTo>
                  <a:lnTo>
                    <a:pt x="36492" y="99091"/>
                  </a:lnTo>
                  <a:lnTo>
                    <a:pt x="64385" y="64385"/>
                  </a:lnTo>
                  <a:lnTo>
                    <a:pt x="99091" y="36492"/>
                  </a:lnTo>
                  <a:lnTo>
                    <a:pt x="139478" y="16545"/>
                  </a:lnTo>
                  <a:lnTo>
                    <a:pt x="216264" y="2068"/>
                  </a:lnTo>
                  <a:lnTo>
                    <a:pt x="270448" y="258"/>
                  </a:lnTo>
                  <a:lnTo>
                    <a:pt x="337636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449233" y="5227329"/>
            <a:ext cx="3028148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39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1486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49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84220" y="2680708"/>
            <a:ext cx="358495" cy="724306"/>
            <a:chOff x="12836049" y="4420686"/>
            <a:chExt cx="591185" cy="1194435"/>
          </a:xfrm>
        </p:grpSpPr>
        <p:sp>
          <p:nvSpPr>
            <p:cNvPr id="22" name="object 22"/>
            <p:cNvSpPr/>
            <p:nvPr/>
          </p:nvSpPr>
          <p:spPr>
            <a:xfrm>
              <a:off x="13131328" y="4420686"/>
              <a:ext cx="0" cy="682625"/>
            </a:xfrm>
            <a:custGeom>
              <a:avLst/>
              <a:gdLst/>
              <a:ahLst/>
              <a:cxnLst/>
              <a:rect l="l" t="t" r="r" b="b"/>
              <a:pathLst>
                <a:path h="682625">
                  <a:moveTo>
                    <a:pt x="0" y="0"/>
                  </a:moveTo>
                  <a:lnTo>
                    <a:pt x="0" y="603726"/>
                  </a:lnTo>
                  <a:lnTo>
                    <a:pt x="0" y="682258"/>
                  </a:lnTo>
                </a:path>
              </a:pathLst>
            </a:custGeom>
            <a:ln w="157063">
              <a:solidFill>
                <a:srgbClr val="F8BA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2836049" y="5024412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5">
                  <a:moveTo>
                    <a:pt x="590557" y="0"/>
                  </a:moveTo>
                  <a:lnTo>
                    <a:pt x="0" y="0"/>
                  </a:lnTo>
                  <a:lnTo>
                    <a:pt x="295278" y="590557"/>
                  </a:lnTo>
                  <a:lnTo>
                    <a:pt x="590557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784220" y="4226809"/>
            <a:ext cx="358495" cy="724306"/>
            <a:chOff x="12836049" y="6970321"/>
            <a:chExt cx="591185" cy="1194435"/>
          </a:xfrm>
        </p:grpSpPr>
        <p:sp>
          <p:nvSpPr>
            <p:cNvPr id="25" name="object 25"/>
            <p:cNvSpPr/>
            <p:nvPr/>
          </p:nvSpPr>
          <p:spPr>
            <a:xfrm>
              <a:off x="13131328" y="6970321"/>
              <a:ext cx="0" cy="682625"/>
            </a:xfrm>
            <a:custGeom>
              <a:avLst/>
              <a:gdLst/>
              <a:ahLst/>
              <a:cxnLst/>
              <a:rect l="l" t="t" r="r" b="b"/>
              <a:pathLst>
                <a:path h="682625">
                  <a:moveTo>
                    <a:pt x="0" y="0"/>
                  </a:moveTo>
                  <a:lnTo>
                    <a:pt x="0" y="603726"/>
                  </a:lnTo>
                  <a:lnTo>
                    <a:pt x="0" y="682258"/>
                  </a:lnTo>
                </a:path>
              </a:pathLst>
            </a:custGeom>
            <a:ln w="157063">
              <a:solidFill>
                <a:srgbClr val="61D83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2836049" y="7574049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4" h="591184">
                  <a:moveTo>
                    <a:pt x="590557" y="0"/>
                  </a:moveTo>
                  <a:lnTo>
                    <a:pt x="0" y="0"/>
                  </a:lnTo>
                  <a:lnTo>
                    <a:pt x="295278" y="590557"/>
                  </a:lnTo>
                  <a:lnTo>
                    <a:pt x="590557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328243" y="3174329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087413" y="2409384"/>
            <a:ext cx="1082417" cy="191377"/>
            <a:chOff x="5090667" y="3973252"/>
            <a:chExt cx="1784985" cy="315595"/>
          </a:xfrm>
        </p:grpSpPr>
        <p:sp>
          <p:nvSpPr>
            <p:cNvPr id="29" name="object 29"/>
            <p:cNvSpPr/>
            <p:nvPr/>
          </p:nvSpPr>
          <p:spPr>
            <a:xfrm>
              <a:off x="5106373" y="3988959"/>
              <a:ext cx="1684655" cy="184785"/>
            </a:xfrm>
            <a:custGeom>
              <a:avLst/>
              <a:gdLst/>
              <a:ahLst/>
              <a:cxnLst/>
              <a:rect l="l" t="t" r="r" b="b"/>
              <a:pathLst>
                <a:path w="1684654" h="184785">
                  <a:moveTo>
                    <a:pt x="0" y="0"/>
                  </a:moveTo>
                  <a:lnTo>
                    <a:pt x="1683963" y="6096"/>
                  </a:lnTo>
                  <a:lnTo>
                    <a:pt x="1684182" y="168536"/>
                  </a:lnTo>
                  <a:lnTo>
                    <a:pt x="1684204" y="184242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721447" y="4157401"/>
              <a:ext cx="138430" cy="115570"/>
            </a:xfrm>
            <a:custGeom>
              <a:avLst/>
              <a:gdLst/>
              <a:ahLst/>
              <a:cxnLst/>
              <a:rect l="l" t="t" r="r" b="b"/>
              <a:pathLst>
                <a:path w="138429" h="115570">
                  <a:moveTo>
                    <a:pt x="0" y="186"/>
                  </a:moveTo>
                  <a:lnTo>
                    <a:pt x="69263" y="115273"/>
                  </a:lnTo>
                  <a:lnTo>
                    <a:pt x="138215" y="0"/>
                  </a:lnTo>
                </a:path>
                <a:path w="138429" h="115570">
                  <a:moveTo>
                    <a:pt x="69107" y="93"/>
                  </a:moveTo>
                  <a:lnTo>
                    <a:pt x="69263" y="115273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078553" y="3214441"/>
            <a:ext cx="1099744" cy="396617"/>
            <a:chOff x="5076056" y="5300852"/>
            <a:chExt cx="1813560" cy="654050"/>
          </a:xfrm>
        </p:grpSpPr>
        <p:sp>
          <p:nvSpPr>
            <p:cNvPr id="32" name="object 32"/>
            <p:cNvSpPr/>
            <p:nvPr/>
          </p:nvSpPr>
          <p:spPr>
            <a:xfrm>
              <a:off x="5091763" y="5416031"/>
              <a:ext cx="1712595" cy="523240"/>
            </a:xfrm>
            <a:custGeom>
              <a:avLst/>
              <a:gdLst/>
              <a:ahLst/>
              <a:cxnLst/>
              <a:rect l="l" t="t" r="r" b="b"/>
              <a:pathLst>
                <a:path w="1712595" h="523239">
                  <a:moveTo>
                    <a:pt x="0" y="500710"/>
                  </a:moveTo>
                  <a:lnTo>
                    <a:pt x="1710997" y="522797"/>
                  </a:lnTo>
                  <a:lnTo>
                    <a:pt x="1712424" y="15706"/>
                  </a:lnTo>
                  <a:lnTo>
                    <a:pt x="1712468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735080" y="5316559"/>
              <a:ext cx="138430" cy="115570"/>
            </a:xfrm>
            <a:custGeom>
              <a:avLst/>
              <a:gdLst/>
              <a:ahLst/>
              <a:cxnLst/>
              <a:rect l="l" t="t" r="r" b="b"/>
              <a:pathLst>
                <a:path w="138429" h="115570">
                  <a:moveTo>
                    <a:pt x="138215" y="115373"/>
                  </a:moveTo>
                  <a:lnTo>
                    <a:pt x="69431" y="0"/>
                  </a:lnTo>
                  <a:lnTo>
                    <a:pt x="0" y="114984"/>
                  </a:lnTo>
                </a:path>
                <a:path w="138429" h="115570">
                  <a:moveTo>
                    <a:pt x="69107" y="115179"/>
                  </a:moveTo>
                  <a:lnTo>
                    <a:pt x="69431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644880" y="2184247"/>
            <a:ext cx="414329" cy="326675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4761" rIns="0" bIns="0" rtlCol="0">
            <a:spAutoFit/>
          </a:bodyPr>
          <a:lstStyle/>
          <a:p>
            <a:pPr marL="51214" defTabSz="554492">
              <a:spcBef>
                <a:spcPts val="982"/>
              </a:spcBef>
            </a:pPr>
            <a:r>
              <a:rPr sz="1304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44880" y="3327166"/>
            <a:ext cx="414329" cy="33522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3232" rIns="0" bIns="0" rtlCol="0">
            <a:spAutoFit/>
          </a:bodyPr>
          <a:lstStyle/>
          <a:p>
            <a:pPr marL="54679" defTabSz="554492">
              <a:spcBef>
                <a:spcPts val="1049"/>
              </a:spcBef>
            </a:pPr>
            <a:r>
              <a:rPr sz="1304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787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49" dirty="0"/>
              <a:t>Creation</a:t>
            </a:r>
            <a:r>
              <a:rPr sz="4487" spc="-212" dirty="0"/>
              <a:t> </a:t>
            </a:r>
            <a:r>
              <a:rPr sz="4487" spc="67" dirty="0"/>
              <a:t>of</a:t>
            </a:r>
            <a:r>
              <a:rPr sz="4487" spc="-203" dirty="0"/>
              <a:t> </a:t>
            </a:r>
            <a:r>
              <a:rPr sz="4487" spc="-118" dirty="0"/>
              <a:t>Singly</a:t>
            </a:r>
            <a:r>
              <a:rPr sz="4487" spc="-191" dirty="0"/>
              <a:t> </a:t>
            </a:r>
            <a:r>
              <a:rPr sz="4487" spc="-67" dirty="0"/>
              <a:t>Linked</a:t>
            </a:r>
            <a:r>
              <a:rPr sz="4487" spc="-203" dirty="0"/>
              <a:t> </a:t>
            </a:r>
            <a:r>
              <a:rPr sz="4487" spc="-176" dirty="0"/>
              <a:t>List</a:t>
            </a:r>
            <a:endParaRPr sz="4487"/>
          </a:p>
        </p:txBody>
      </p:sp>
      <p:grpSp>
        <p:nvGrpSpPr>
          <p:cNvPr id="4" name="object 4"/>
          <p:cNvGrpSpPr/>
          <p:nvPr/>
        </p:nvGrpSpPr>
        <p:grpSpPr>
          <a:xfrm>
            <a:off x="1218361" y="1926773"/>
            <a:ext cx="4003131" cy="601470"/>
            <a:chOff x="2008461" y="3177390"/>
            <a:chExt cx="6601459" cy="991869"/>
          </a:xfrm>
        </p:grpSpPr>
        <p:sp>
          <p:nvSpPr>
            <p:cNvPr id="5" name="object 5"/>
            <p:cNvSpPr/>
            <p:nvPr/>
          </p:nvSpPr>
          <p:spPr>
            <a:xfrm>
              <a:off x="2014220" y="3183149"/>
              <a:ext cx="6590030" cy="980440"/>
            </a:xfrm>
            <a:custGeom>
              <a:avLst/>
              <a:gdLst/>
              <a:ahLst/>
              <a:cxnLst/>
              <a:rect l="l" t="t" r="r" b="b"/>
              <a:pathLst>
                <a:path w="6590030" h="980439">
                  <a:moveTo>
                    <a:pt x="6252291" y="0"/>
                  </a:moveTo>
                  <a:lnTo>
                    <a:pt x="337635" y="0"/>
                  </a:lnTo>
                  <a:lnTo>
                    <a:pt x="270448" y="258"/>
                  </a:lnTo>
                  <a:lnTo>
                    <a:pt x="216264" y="2068"/>
                  </a:lnTo>
                  <a:lnTo>
                    <a:pt x="173226" y="6980"/>
                  </a:lnTo>
                  <a:lnTo>
                    <a:pt x="99090" y="36492"/>
                  </a:lnTo>
                  <a:lnTo>
                    <a:pt x="64384" y="64385"/>
                  </a:lnTo>
                  <a:lnTo>
                    <a:pt x="36491" y="99091"/>
                  </a:lnTo>
                  <a:lnTo>
                    <a:pt x="16545" y="139478"/>
                  </a:lnTo>
                  <a:lnTo>
                    <a:pt x="2068" y="216264"/>
                  </a:lnTo>
                  <a:lnTo>
                    <a:pt x="258" y="270448"/>
                  </a:lnTo>
                  <a:lnTo>
                    <a:pt x="0" y="337636"/>
                  </a:lnTo>
                  <a:lnTo>
                    <a:pt x="0" y="642474"/>
                  </a:lnTo>
                  <a:lnTo>
                    <a:pt x="258" y="709663"/>
                  </a:lnTo>
                  <a:lnTo>
                    <a:pt x="2068" y="763847"/>
                  </a:lnTo>
                  <a:lnTo>
                    <a:pt x="6979" y="806884"/>
                  </a:lnTo>
                  <a:lnTo>
                    <a:pt x="36491" y="881020"/>
                  </a:lnTo>
                  <a:lnTo>
                    <a:pt x="64384" y="915726"/>
                  </a:lnTo>
                  <a:lnTo>
                    <a:pt x="99090" y="943619"/>
                  </a:lnTo>
                  <a:lnTo>
                    <a:pt x="139477" y="963566"/>
                  </a:lnTo>
                  <a:lnTo>
                    <a:pt x="216264" y="978043"/>
                  </a:lnTo>
                  <a:lnTo>
                    <a:pt x="270448" y="979853"/>
                  </a:lnTo>
                  <a:lnTo>
                    <a:pt x="337635" y="980111"/>
                  </a:lnTo>
                  <a:lnTo>
                    <a:pt x="6252291" y="980111"/>
                  </a:lnTo>
                  <a:lnTo>
                    <a:pt x="6319479" y="979853"/>
                  </a:lnTo>
                  <a:lnTo>
                    <a:pt x="6373662" y="978043"/>
                  </a:lnTo>
                  <a:lnTo>
                    <a:pt x="6416700" y="973131"/>
                  </a:lnTo>
                  <a:lnTo>
                    <a:pt x="6490836" y="943619"/>
                  </a:lnTo>
                  <a:lnTo>
                    <a:pt x="6525542" y="915726"/>
                  </a:lnTo>
                  <a:lnTo>
                    <a:pt x="6553435" y="881020"/>
                  </a:lnTo>
                  <a:lnTo>
                    <a:pt x="6573382" y="840633"/>
                  </a:lnTo>
                  <a:lnTo>
                    <a:pt x="6587859" y="763847"/>
                  </a:lnTo>
                  <a:lnTo>
                    <a:pt x="6589669" y="709663"/>
                  </a:lnTo>
                  <a:lnTo>
                    <a:pt x="6589928" y="642474"/>
                  </a:lnTo>
                  <a:lnTo>
                    <a:pt x="6589928" y="337636"/>
                  </a:lnTo>
                  <a:lnTo>
                    <a:pt x="6589669" y="270448"/>
                  </a:lnTo>
                  <a:lnTo>
                    <a:pt x="6587859" y="216264"/>
                  </a:lnTo>
                  <a:lnTo>
                    <a:pt x="6582947" y="173227"/>
                  </a:lnTo>
                  <a:lnTo>
                    <a:pt x="6553435" y="99091"/>
                  </a:lnTo>
                  <a:lnTo>
                    <a:pt x="6525542" y="64385"/>
                  </a:lnTo>
                  <a:lnTo>
                    <a:pt x="6490836" y="36492"/>
                  </a:lnTo>
                  <a:lnTo>
                    <a:pt x="6450449" y="16546"/>
                  </a:lnTo>
                  <a:lnTo>
                    <a:pt x="6373662" y="2068"/>
                  </a:lnTo>
                  <a:lnTo>
                    <a:pt x="6319479" y="258"/>
                  </a:lnTo>
                  <a:lnTo>
                    <a:pt x="625229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014220" y="3183149"/>
              <a:ext cx="6590030" cy="980440"/>
            </a:xfrm>
            <a:custGeom>
              <a:avLst/>
              <a:gdLst/>
              <a:ahLst/>
              <a:cxnLst/>
              <a:rect l="l" t="t" r="r" b="b"/>
              <a:pathLst>
                <a:path w="6590030" h="980439">
                  <a:moveTo>
                    <a:pt x="337636" y="0"/>
                  </a:moveTo>
                  <a:lnTo>
                    <a:pt x="6252291" y="0"/>
                  </a:lnTo>
                  <a:lnTo>
                    <a:pt x="6319479" y="258"/>
                  </a:lnTo>
                  <a:lnTo>
                    <a:pt x="6373663" y="2068"/>
                  </a:lnTo>
                  <a:lnTo>
                    <a:pt x="6416701" y="6980"/>
                  </a:lnTo>
                  <a:lnTo>
                    <a:pt x="6490836" y="36492"/>
                  </a:lnTo>
                  <a:lnTo>
                    <a:pt x="6525542" y="64385"/>
                  </a:lnTo>
                  <a:lnTo>
                    <a:pt x="6553435" y="99091"/>
                  </a:lnTo>
                  <a:lnTo>
                    <a:pt x="6573382" y="139478"/>
                  </a:lnTo>
                  <a:lnTo>
                    <a:pt x="6587859" y="216264"/>
                  </a:lnTo>
                  <a:lnTo>
                    <a:pt x="6589669" y="270448"/>
                  </a:lnTo>
                  <a:lnTo>
                    <a:pt x="6589928" y="337636"/>
                  </a:lnTo>
                  <a:lnTo>
                    <a:pt x="6589928" y="642475"/>
                  </a:lnTo>
                  <a:lnTo>
                    <a:pt x="6589669" y="709663"/>
                  </a:lnTo>
                  <a:lnTo>
                    <a:pt x="6587859" y="763847"/>
                  </a:lnTo>
                  <a:lnTo>
                    <a:pt x="6582947" y="806884"/>
                  </a:lnTo>
                  <a:lnTo>
                    <a:pt x="6553435" y="881020"/>
                  </a:lnTo>
                  <a:lnTo>
                    <a:pt x="6525542" y="915726"/>
                  </a:lnTo>
                  <a:lnTo>
                    <a:pt x="6490836" y="943619"/>
                  </a:lnTo>
                  <a:lnTo>
                    <a:pt x="6450449" y="963565"/>
                  </a:lnTo>
                  <a:lnTo>
                    <a:pt x="6373663" y="978043"/>
                  </a:lnTo>
                  <a:lnTo>
                    <a:pt x="6319479" y="979853"/>
                  </a:lnTo>
                  <a:lnTo>
                    <a:pt x="6252291" y="980111"/>
                  </a:lnTo>
                  <a:lnTo>
                    <a:pt x="337636" y="980111"/>
                  </a:lnTo>
                  <a:lnTo>
                    <a:pt x="270448" y="979853"/>
                  </a:lnTo>
                  <a:lnTo>
                    <a:pt x="216264" y="978043"/>
                  </a:lnTo>
                  <a:lnTo>
                    <a:pt x="173227" y="973131"/>
                  </a:lnTo>
                  <a:lnTo>
                    <a:pt x="99091" y="943619"/>
                  </a:lnTo>
                  <a:lnTo>
                    <a:pt x="64385" y="915726"/>
                  </a:lnTo>
                  <a:lnTo>
                    <a:pt x="36492" y="881020"/>
                  </a:lnTo>
                  <a:lnTo>
                    <a:pt x="16545" y="840633"/>
                  </a:lnTo>
                  <a:lnTo>
                    <a:pt x="2068" y="763847"/>
                  </a:lnTo>
                  <a:lnTo>
                    <a:pt x="258" y="709663"/>
                  </a:lnTo>
                  <a:lnTo>
                    <a:pt x="0" y="642475"/>
                  </a:lnTo>
                  <a:lnTo>
                    <a:pt x="0" y="337636"/>
                  </a:lnTo>
                  <a:lnTo>
                    <a:pt x="258" y="270448"/>
                  </a:lnTo>
                  <a:lnTo>
                    <a:pt x="2068" y="216264"/>
                  </a:lnTo>
                  <a:lnTo>
                    <a:pt x="6980" y="173227"/>
                  </a:lnTo>
                  <a:lnTo>
                    <a:pt x="36492" y="99091"/>
                  </a:lnTo>
                  <a:lnTo>
                    <a:pt x="64385" y="64385"/>
                  </a:lnTo>
                  <a:lnTo>
                    <a:pt x="99091" y="36492"/>
                  </a:lnTo>
                  <a:lnTo>
                    <a:pt x="139478" y="16545"/>
                  </a:lnTo>
                  <a:lnTo>
                    <a:pt x="216264" y="2068"/>
                  </a:lnTo>
                  <a:lnTo>
                    <a:pt x="270448" y="258"/>
                  </a:lnTo>
                  <a:lnTo>
                    <a:pt x="337636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44156" y="2092795"/>
            <a:ext cx="3351602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1486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33" dirty="0">
                <a:solidFill>
                  <a:srgbClr val="FFFFFF"/>
                </a:solidFill>
                <a:latin typeface="Arial"/>
                <a:cs typeface="Arial"/>
              </a:rPr>
              <a:t>Tail,</a:t>
            </a:r>
            <a:r>
              <a:rPr sz="1486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initialize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486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18361" y="3424631"/>
            <a:ext cx="4003131" cy="649604"/>
            <a:chOff x="2008461" y="5647470"/>
            <a:chExt cx="6601459" cy="1071245"/>
          </a:xfrm>
        </p:grpSpPr>
        <p:sp>
          <p:nvSpPr>
            <p:cNvPr id="9" name="object 9"/>
            <p:cNvSpPr/>
            <p:nvPr/>
          </p:nvSpPr>
          <p:spPr>
            <a:xfrm>
              <a:off x="2014220" y="5653229"/>
              <a:ext cx="6590030" cy="1059815"/>
            </a:xfrm>
            <a:custGeom>
              <a:avLst/>
              <a:gdLst/>
              <a:ahLst/>
              <a:cxnLst/>
              <a:rect l="l" t="t" r="r" b="b"/>
              <a:pathLst>
                <a:path w="6590030" h="1059815">
                  <a:moveTo>
                    <a:pt x="6252291" y="0"/>
                  </a:moveTo>
                  <a:lnTo>
                    <a:pt x="337635" y="0"/>
                  </a:lnTo>
                  <a:lnTo>
                    <a:pt x="270448" y="258"/>
                  </a:lnTo>
                  <a:lnTo>
                    <a:pt x="216264" y="2068"/>
                  </a:lnTo>
                  <a:lnTo>
                    <a:pt x="173226" y="6980"/>
                  </a:lnTo>
                  <a:lnTo>
                    <a:pt x="99090" y="36492"/>
                  </a:lnTo>
                  <a:lnTo>
                    <a:pt x="64384" y="64385"/>
                  </a:lnTo>
                  <a:lnTo>
                    <a:pt x="36491" y="99091"/>
                  </a:lnTo>
                  <a:lnTo>
                    <a:pt x="16545" y="139478"/>
                  </a:lnTo>
                  <a:lnTo>
                    <a:pt x="2068" y="216265"/>
                  </a:lnTo>
                  <a:lnTo>
                    <a:pt x="258" y="270449"/>
                  </a:lnTo>
                  <a:lnTo>
                    <a:pt x="0" y="337636"/>
                  </a:lnTo>
                  <a:lnTo>
                    <a:pt x="0" y="722030"/>
                  </a:lnTo>
                  <a:lnTo>
                    <a:pt x="258" y="789218"/>
                  </a:lnTo>
                  <a:lnTo>
                    <a:pt x="2068" y="843402"/>
                  </a:lnTo>
                  <a:lnTo>
                    <a:pt x="6979" y="886440"/>
                  </a:lnTo>
                  <a:lnTo>
                    <a:pt x="36491" y="960575"/>
                  </a:lnTo>
                  <a:lnTo>
                    <a:pt x="64384" y="995281"/>
                  </a:lnTo>
                  <a:lnTo>
                    <a:pt x="99090" y="1023174"/>
                  </a:lnTo>
                  <a:lnTo>
                    <a:pt x="139477" y="1043121"/>
                  </a:lnTo>
                  <a:lnTo>
                    <a:pt x="216264" y="1057598"/>
                  </a:lnTo>
                  <a:lnTo>
                    <a:pt x="270448" y="1059408"/>
                  </a:lnTo>
                  <a:lnTo>
                    <a:pt x="337635" y="1059667"/>
                  </a:lnTo>
                  <a:lnTo>
                    <a:pt x="6252291" y="1059667"/>
                  </a:lnTo>
                  <a:lnTo>
                    <a:pt x="6319479" y="1059408"/>
                  </a:lnTo>
                  <a:lnTo>
                    <a:pt x="6373662" y="1057598"/>
                  </a:lnTo>
                  <a:lnTo>
                    <a:pt x="6416700" y="1052686"/>
                  </a:lnTo>
                  <a:lnTo>
                    <a:pt x="6490836" y="1023174"/>
                  </a:lnTo>
                  <a:lnTo>
                    <a:pt x="6525542" y="995281"/>
                  </a:lnTo>
                  <a:lnTo>
                    <a:pt x="6553435" y="960575"/>
                  </a:lnTo>
                  <a:lnTo>
                    <a:pt x="6573382" y="920188"/>
                  </a:lnTo>
                  <a:lnTo>
                    <a:pt x="6587859" y="843402"/>
                  </a:lnTo>
                  <a:lnTo>
                    <a:pt x="6589669" y="789218"/>
                  </a:lnTo>
                  <a:lnTo>
                    <a:pt x="6589928" y="722030"/>
                  </a:lnTo>
                  <a:lnTo>
                    <a:pt x="6589928" y="337636"/>
                  </a:lnTo>
                  <a:lnTo>
                    <a:pt x="6589669" y="270449"/>
                  </a:lnTo>
                  <a:lnTo>
                    <a:pt x="6587859" y="216265"/>
                  </a:lnTo>
                  <a:lnTo>
                    <a:pt x="6582947" y="173227"/>
                  </a:lnTo>
                  <a:lnTo>
                    <a:pt x="6553435" y="99091"/>
                  </a:lnTo>
                  <a:lnTo>
                    <a:pt x="6525542" y="64385"/>
                  </a:lnTo>
                  <a:lnTo>
                    <a:pt x="6490836" y="36492"/>
                  </a:lnTo>
                  <a:lnTo>
                    <a:pt x="6450449" y="16546"/>
                  </a:lnTo>
                  <a:lnTo>
                    <a:pt x="6373662" y="2068"/>
                  </a:lnTo>
                  <a:lnTo>
                    <a:pt x="6319479" y="258"/>
                  </a:lnTo>
                  <a:lnTo>
                    <a:pt x="6252291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014220" y="5653229"/>
              <a:ext cx="6590030" cy="1059815"/>
            </a:xfrm>
            <a:custGeom>
              <a:avLst/>
              <a:gdLst/>
              <a:ahLst/>
              <a:cxnLst/>
              <a:rect l="l" t="t" r="r" b="b"/>
              <a:pathLst>
                <a:path w="6590030" h="1059815">
                  <a:moveTo>
                    <a:pt x="337636" y="0"/>
                  </a:moveTo>
                  <a:lnTo>
                    <a:pt x="6252291" y="0"/>
                  </a:lnTo>
                  <a:lnTo>
                    <a:pt x="6319479" y="258"/>
                  </a:lnTo>
                  <a:lnTo>
                    <a:pt x="6373663" y="2068"/>
                  </a:lnTo>
                  <a:lnTo>
                    <a:pt x="6416701" y="6980"/>
                  </a:lnTo>
                  <a:lnTo>
                    <a:pt x="6490836" y="36492"/>
                  </a:lnTo>
                  <a:lnTo>
                    <a:pt x="6525542" y="64385"/>
                  </a:lnTo>
                  <a:lnTo>
                    <a:pt x="6553435" y="99091"/>
                  </a:lnTo>
                  <a:lnTo>
                    <a:pt x="6573382" y="139478"/>
                  </a:lnTo>
                  <a:lnTo>
                    <a:pt x="6587859" y="216264"/>
                  </a:lnTo>
                  <a:lnTo>
                    <a:pt x="6589669" y="270448"/>
                  </a:lnTo>
                  <a:lnTo>
                    <a:pt x="6589928" y="337636"/>
                  </a:lnTo>
                  <a:lnTo>
                    <a:pt x="6589928" y="722030"/>
                  </a:lnTo>
                  <a:lnTo>
                    <a:pt x="6589669" y="789218"/>
                  </a:lnTo>
                  <a:lnTo>
                    <a:pt x="6587859" y="843402"/>
                  </a:lnTo>
                  <a:lnTo>
                    <a:pt x="6582947" y="886439"/>
                  </a:lnTo>
                  <a:lnTo>
                    <a:pt x="6553435" y="960575"/>
                  </a:lnTo>
                  <a:lnTo>
                    <a:pt x="6525542" y="995281"/>
                  </a:lnTo>
                  <a:lnTo>
                    <a:pt x="6490836" y="1023174"/>
                  </a:lnTo>
                  <a:lnTo>
                    <a:pt x="6450449" y="1043121"/>
                  </a:lnTo>
                  <a:lnTo>
                    <a:pt x="6373663" y="1057598"/>
                  </a:lnTo>
                  <a:lnTo>
                    <a:pt x="6319479" y="1059408"/>
                  </a:lnTo>
                  <a:lnTo>
                    <a:pt x="6252291" y="1059667"/>
                  </a:lnTo>
                  <a:lnTo>
                    <a:pt x="337636" y="1059667"/>
                  </a:lnTo>
                  <a:lnTo>
                    <a:pt x="270448" y="1059408"/>
                  </a:lnTo>
                  <a:lnTo>
                    <a:pt x="216264" y="1057598"/>
                  </a:lnTo>
                  <a:lnTo>
                    <a:pt x="173227" y="1052686"/>
                  </a:lnTo>
                  <a:lnTo>
                    <a:pt x="99091" y="1023174"/>
                  </a:lnTo>
                  <a:lnTo>
                    <a:pt x="64385" y="995281"/>
                  </a:lnTo>
                  <a:lnTo>
                    <a:pt x="36492" y="960575"/>
                  </a:lnTo>
                  <a:lnTo>
                    <a:pt x="16545" y="920188"/>
                  </a:lnTo>
                  <a:lnTo>
                    <a:pt x="2068" y="843402"/>
                  </a:lnTo>
                  <a:lnTo>
                    <a:pt x="258" y="789218"/>
                  </a:lnTo>
                  <a:lnTo>
                    <a:pt x="0" y="722030"/>
                  </a:lnTo>
                  <a:lnTo>
                    <a:pt x="0" y="337636"/>
                  </a:lnTo>
                  <a:lnTo>
                    <a:pt x="258" y="270448"/>
                  </a:lnTo>
                  <a:lnTo>
                    <a:pt x="2068" y="216264"/>
                  </a:lnTo>
                  <a:lnTo>
                    <a:pt x="6980" y="173227"/>
                  </a:lnTo>
                  <a:lnTo>
                    <a:pt x="36492" y="99091"/>
                  </a:lnTo>
                  <a:lnTo>
                    <a:pt x="64385" y="64385"/>
                  </a:lnTo>
                  <a:lnTo>
                    <a:pt x="99091" y="36492"/>
                  </a:lnTo>
                  <a:lnTo>
                    <a:pt x="139478" y="16545"/>
                  </a:lnTo>
                  <a:lnTo>
                    <a:pt x="216264" y="2068"/>
                  </a:lnTo>
                  <a:lnTo>
                    <a:pt x="270448" y="258"/>
                  </a:lnTo>
                  <a:lnTo>
                    <a:pt x="337636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28169" y="3449051"/>
            <a:ext cx="3783644" cy="53330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986534" marR="3081" indent="-979218" defTabSz="554492">
              <a:lnSpc>
                <a:spcPct val="114999"/>
              </a:lnSpc>
              <a:spcBef>
                <a:spcPts val="58"/>
              </a:spcBef>
            </a:pP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486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86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blank</a:t>
            </a:r>
            <a:r>
              <a:rPr sz="1486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61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486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86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assign</a:t>
            </a:r>
            <a:r>
              <a:rPr sz="1486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86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486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67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86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9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86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486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67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86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null.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18361" y="5018975"/>
            <a:ext cx="4003131" cy="601470"/>
            <a:chOff x="2008461" y="8276661"/>
            <a:chExt cx="6601459" cy="991869"/>
          </a:xfrm>
        </p:grpSpPr>
        <p:sp>
          <p:nvSpPr>
            <p:cNvPr id="13" name="object 13"/>
            <p:cNvSpPr/>
            <p:nvPr/>
          </p:nvSpPr>
          <p:spPr>
            <a:xfrm>
              <a:off x="2014220" y="8282420"/>
              <a:ext cx="6590030" cy="980440"/>
            </a:xfrm>
            <a:custGeom>
              <a:avLst/>
              <a:gdLst/>
              <a:ahLst/>
              <a:cxnLst/>
              <a:rect l="l" t="t" r="r" b="b"/>
              <a:pathLst>
                <a:path w="6590030" h="980440">
                  <a:moveTo>
                    <a:pt x="6252291" y="0"/>
                  </a:moveTo>
                  <a:lnTo>
                    <a:pt x="337635" y="0"/>
                  </a:lnTo>
                  <a:lnTo>
                    <a:pt x="270448" y="258"/>
                  </a:lnTo>
                  <a:lnTo>
                    <a:pt x="216264" y="2068"/>
                  </a:lnTo>
                  <a:lnTo>
                    <a:pt x="173226" y="6980"/>
                  </a:lnTo>
                  <a:lnTo>
                    <a:pt x="99090" y="36492"/>
                  </a:lnTo>
                  <a:lnTo>
                    <a:pt x="64384" y="64385"/>
                  </a:lnTo>
                  <a:lnTo>
                    <a:pt x="36491" y="99091"/>
                  </a:lnTo>
                  <a:lnTo>
                    <a:pt x="16545" y="139478"/>
                  </a:lnTo>
                  <a:lnTo>
                    <a:pt x="2068" y="216265"/>
                  </a:lnTo>
                  <a:lnTo>
                    <a:pt x="258" y="270449"/>
                  </a:lnTo>
                  <a:lnTo>
                    <a:pt x="0" y="337636"/>
                  </a:lnTo>
                  <a:lnTo>
                    <a:pt x="0" y="642475"/>
                  </a:lnTo>
                  <a:lnTo>
                    <a:pt x="258" y="709663"/>
                  </a:lnTo>
                  <a:lnTo>
                    <a:pt x="2068" y="763847"/>
                  </a:lnTo>
                  <a:lnTo>
                    <a:pt x="6979" y="806884"/>
                  </a:lnTo>
                  <a:lnTo>
                    <a:pt x="36491" y="881020"/>
                  </a:lnTo>
                  <a:lnTo>
                    <a:pt x="64384" y="915727"/>
                  </a:lnTo>
                  <a:lnTo>
                    <a:pt x="99090" y="943619"/>
                  </a:lnTo>
                  <a:lnTo>
                    <a:pt x="139477" y="963566"/>
                  </a:lnTo>
                  <a:lnTo>
                    <a:pt x="216264" y="978044"/>
                  </a:lnTo>
                  <a:lnTo>
                    <a:pt x="270448" y="979854"/>
                  </a:lnTo>
                  <a:lnTo>
                    <a:pt x="337635" y="980112"/>
                  </a:lnTo>
                  <a:lnTo>
                    <a:pt x="6252291" y="980112"/>
                  </a:lnTo>
                  <a:lnTo>
                    <a:pt x="6319479" y="979854"/>
                  </a:lnTo>
                  <a:lnTo>
                    <a:pt x="6373662" y="978044"/>
                  </a:lnTo>
                  <a:lnTo>
                    <a:pt x="6416700" y="973132"/>
                  </a:lnTo>
                  <a:lnTo>
                    <a:pt x="6490836" y="943619"/>
                  </a:lnTo>
                  <a:lnTo>
                    <a:pt x="6525542" y="915727"/>
                  </a:lnTo>
                  <a:lnTo>
                    <a:pt x="6553435" y="881020"/>
                  </a:lnTo>
                  <a:lnTo>
                    <a:pt x="6573382" y="840634"/>
                  </a:lnTo>
                  <a:lnTo>
                    <a:pt x="6587859" y="763847"/>
                  </a:lnTo>
                  <a:lnTo>
                    <a:pt x="6589669" y="709663"/>
                  </a:lnTo>
                  <a:lnTo>
                    <a:pt x="6589928" y="642475"/>
                  </a:lnTo>
                  <a:lnTo>
                    <a:pt x="6589928" y="337636"/>
                  </a:lnTo>
                  <a:lnTo>
                    <a:pt x="6589669" y="270449"/>
                  </a:lnTo>
                  <a:lnTo>
                    <a:pt x="6587859" y="216265"/>
                  </a:lnTo>
                  <a:lnTo>
                    <a:pt x="6582947" y="173227"/>
                  </a:lnTo>
                  <a:lnTo>
                    <a:pt x="6553435" y="99091"/>
                  </a:lnTo>
                  <a:lnTo>
                    <a:pt x="6525542" y="64385"/>
                  </a:lnTo>
                  <a:lnTo>
                    <a:pt x="6490836" y="36492"/>
                  </a:lnTo>
                  <a:lnTo>
                    <a:pt x="6450449" y="16546"/>
                  </a:lnTo>
                  <a:lnTo>
                    <a:pt x="6373662" y="2068"/>
                  </a:lnTo>
                  <a:lnTo>
                    <a:pt x="6319479" y="258"/>
                  </a:lnTo>
                  <a:lnTo>
                    <a:pt x="6252291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014220" y="8282420"/>
              <a:ext cx="6590030" cy="980440"/>
            </a:xfrm>
            <a:custGeom>
              <a:avLst/>
              <a:gdLst/>
              <a:ahLst/>
              <a:cxnLst/>
              <a:rect l="l" t="t" r="r" b="b"/>
              <a:pathLst>
                <a:path w="6590030" h="980440">
                  <a:moveTo>
                    <a:pt x="337636" y="0"/>
                  </a:moveTo>
                  <a:lnTo>
                    <a:pt x="6252291" y="0"/>
                  </a:lnTo>
                  <a:lnTo>
                    <a:pt x="6319479" y="258"/>
                  </a:lnTo>
                  <a:lnTo>
                    <a:pt x="6373663" y="2068"/>
                  </a:lnTo>
                  <a:lnTo>
                    <a:pt x="6416701" y="6980"/>
                  </a:lnTo>
                  <a:lnTo>
                    <a:pt x="6490836" y="36492"/>
                  </a:lnTo>
                  <a:lnTo>
                    <a:pt x="6525542" y="64385"/>
                  </a:lnTo>
                  <a:lnTo>
                    <a:pt x="6553435" y="99091"/>
                  </a:lnTo>
                  <a:lnTo>
                    <a:pt x="6573382" y="139478"/>
                  </a:lnTo>
                  <a:lnTo>
                    <a:pt x="6587859" y="216264"/>
                  </a:lnTo>
                  <a:lnTo>
                    <a:pt x="6589669" y="270448"/>
                  </a:lnTo>
                  <a:lnTo>
                    <a:pt x="6589928" y="337636"/>
                  </a:lnTo>
                  <a:lnTo>
                    <a:pt x="6589928" y="642475"/>
                  </a:lnTo>
                  <a:lnTo>
                    <a:pt x="6589669" y="709663"/>
                  </a:lnTo>
                  <a:lnTo>
                    <a:pt x="6587859" y="763847"/>
                  </a:lnTo>
                  <a:lnTo>
                    <a:pt x="6582947" y="806884"/>
                  </a:lnTo>
                  <a:lnTo>
                    <a:pt x="6553435" y="881020"/>
                  </a:lnTo>
                  <a:lnTo>
                    <a:pt x="6525542" y="915726"/>
                  </a:lnTo>
                  <a:lnTo>
                    <a:pt x="6490836" y="943619"/>
                  </a:lnTo>
                  <a:lnTo>
                    <a:pt x="6450449" y="963565"/>
                  </a:lnTo>
                  <a:lnTo>
                    <a:pt x="6373663" y="978043"/>
                  </a:lnTo>
                  <a:lnTo>
                    <a:pt x="6319479" y="979853"/>
                  </a:lnTo>
                  <a:lnTo>
                    <a:pt x="6252291" y="980111"/>
                  </a:lnTo>
                  <a:lnTo>
                    <a:pt x="337636" y="980111"/>
                  </a:lnTo>
                  <a:lnTo>
                    <a:pt x="270448" y="979853"/>
                  </a:lnTo>
                  <a:lnTo>
                    <a:pt x="216264" y="978043"/>
                  </a:lnTo>
                  <a:lnTo>
                    <a:pt x="173227" y="973131"/>
                  </a:lnTo>
                  <a:lnTo>
                    <a:pt x="99091" y="943619"/>
                  </a:lnTo>
                  <a:lnTo>
                    <a:pt x="64385" y="915726"/>
                  </a:lnTo>
                  <a:lnTo>
                    <a:pt x="36492" y="881020"/>
                  </a:lnTo>
                  <a:lnTo>
                    <a:pt x="16545" y="840633"/>
                  </a:lnTo>
                  <a:lnTo>
                    <a:pt x="2068" y="763847"/>
                  </a:lnTo>
                  <a:lnTo>
                    <a:pt x="258" y="709663"/>
                  </a:lnTo>
                  <a:lnTo>
                    <a:pt x="0" y="642475"/>
                  </a:lnTo>
                  <a:lnTo>
                    <a:pt x="0" y="337636"/>
                  </a:lnTo>
                  <a:lnTo>
                    <a:pt x="258" y="270448"/>
                  </a:lnTo>
                  <a:lnTo>
                    <a:pt x="2068" y="216264"/>
                  </a:lnTo>
                  <a:lnTo>
                    <a:pt x="6980" y="173227"/>
                  </a:lnTo>
                  <a:lnTo>
                    <a:pt x="36492" y="99091"/>
                  </a:lnTo>
                  <a:lnTo>
                    <a:pt x="64385" y="64385"/>
                  </a:lnTo>
                  <a:lnTo>
                    <a:pt x="99091" y="36492"/>
                  </a:lnTo>
                  <a:lnTo>
                    <a:pt x="139478" y="16545"/>
                  </a:lnTo>
                  <a:lnTo>
                    <a:pt x="216264" y="2068"/>
                  </a:lnTo>
                  <a:lnTo>
                    <a:pt x="270448" y="258"/>
                  </a:lnTo>
                  <a:lnTo>
                    <a:pt x="337636" y="0"/>
                  </a:lnTo>
                  <a:close/>
                </a:path>
              </a:pathLst>
            </a:custGeom>
            <a:ln w="115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05879" y="5184999"/>
            <a:ext cx="3028148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39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1486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49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40865" y="2638378"/>
            <a:ext cx="358495" cy="724306"/>
            <a:chOff x="5013905" y="4350880"/>
            <a:chExt cx="591185" cy="1194435"/>
          </a:xfrm>
        </p:grpSpPr>
        <p:sp>
          <p:nvSpPr>
            <p:cNvPr id="17" name="object 17"/>
            <p:cNvSpPr/>
            <p:nvPr/>
          </p:nvSpPr>
          <p:spPr>
            <a:xfrm>
              <a:off x="5309184" y="4350880"/>
              <a:ext cx="0" cy="682625"/>
            </a:xfrm>
            <a:custGeom>
              <a:avLst/>
              <a:gdLst/>
              <a:ahLst/>
              <a:cxnLst/>
              <a:rect l="l" t="t" r="r" b="b"/>
              <a:pathLst>
                <a:path h="682625">
                  <a:moveTo>
                    <a:pt x="0" y="0"/>
                  </a:moveTo>
                  <a:lnTo>
                    <a:pt x="0" y="603726"/>
                  </a:lnTo>
                  <a:lnTo>
                    <a:pt x="0" y="682258"/>
                  </a:lnTo>
                </a:path>
              </a:pathLst>
            </a:custGeom>
            <a:ln w="157063">
              <a:solidFill>
                <a:srgbClr val="F8BA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013905" y="4954607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5" h="591185">
                  <a:moveTo>
                    <a:pt x="590557" y="0"/>
                  </a:moveTo>
                  <a:lnTo>
                    <a:pt x="0" y="0"/>
                  </a:lnTo>
                  <a:lnTo>
                    <a:pt x="295278" y="590557"/>
                  </a:lnTo>
                  <a:lnTo>
                    <a:pt x="590557" y="0"/>
                  </a:lnTo>
                  <a:close/>
                </a:path>
              </a:pathLst>
            </a:custGeom>
            <a:solidFill>
              <a:srgbClr val="F8BA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040865" y="4184479"/>
            <a:ext cx="358495" cy="724306"/>
            <a:chOff x="5013905" y="6900515"/>
            <a:chExt cx="591185" cy="1194435"/>
          </a:xfrm>
        </p:grpSpPr>
        <p:sp>
          <p:nvSpPr>
            <p:cNvPr id="20" name="object 20"/>
            <p:cNvSpPr/>
            <p:nvPr/>
          </p:nvSpPr>
          <p:spPr>
            <a:xfrm>
              <a:off x="5309184" y="6900515"/>
              <a:ext cx="0" cy="682625"/>
            </a:xfrm>
            <a:custGeom>
              <a:avLst/>
              <a:gdLst/>
              <a:ahLst/>
              <a:cxnLst/>
              <a:rect l="l" t="t" r="r" b="b"/>
              <a:pathLst>
                <a:path h="682625">
                  <a:moveTo>
                    <a:pt x="0" y="0"/>
                  </a:moveTo>
                  <a:lnTo>
                    <a:pt x="0" y="603726"/>
                  </a:lnTo>
                  <a:lnTo>
                    <a:pt x="0" y="682258"/>
                  </a:lnTo>
                </a:path>
              </a:pathLst>
            </a:custGeom>
            <a:ln w="157063">
              <a:solidFill>
                <a:srgbClr val="61D836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013905" y="7504242"/>
              <a:ext cx="591185" cy="591185"/>
            </a:xfrm>
            <a:custGeom>
              <a:avLst/>
              <a:gdLst/>
              <a:ahLst/>
              <a:cxnLst/>
              <a:rect l="l" t="t" r="r" b="b"/>
              <a:pathLst>
                <a:path w="591185" h="591184">
                  <a:moveTo>
                    <a:pt x="590557" y="0"/>
                  </a:moveTo>
                  <a:lnTo>
                    <a:pt x="0" y="0"/>
                  </a:lnTo>
                  <a:lnTo>
                    <a:pt x="295278" y="590557"/>
                  </a:lnTo>
                  <a:lnTo>
                    <a:pt x="590557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446320" y="2138548"/>
            <a:ext cx="1800947" cy="129767"/>
            <a:chOff x="8980679" y="3526624"/>
            <a:chExt cx="2969895" cy="213995"/>
          </a:xfrm>
        </p:grpSpPr>
        <p:sp>
          <p:nvSpPr>
            <p:cNvPr id="23" name="object 23"/>
            <p:cNvSpPr/>
            <p:nvPr/>
          </p:nvSpPr>
          <p:spPr>
            <a:xfrm>
              <a:off x="8980679" y="3633427"/>
              <a:ext cx="2835910" cy="0"/>
            </a:xfrm>
            <a:custGeom>
              <a:avLst/>
              <a:gdLst/>
              <a:ahLst/>
              <a:cxnLst/>
              <a:rect l="l" t="t" r="r" b="b"/>
              <a:pathLst>
                <a:path w="2835909">
                  <a:moveTo>
                    <a:pt x="0" y="0"/>
                  </a:moveTo>
                  <a:lnTo>
                    <a:pt x="2809611" y="0"/>
                  </a:lnTo>
                  <a:lnTo>
                    <a:pt x="2835789" y="0"/>
                  </a:lnTo>
                </a:path>
              </a:pathLst>
            </a:custGeom>
            <a:ln w="52354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1736889" y="3526624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0" y="0"/>
                  </a:moveTo>
                  <a:lnTo>
                    <a:pt x="53401" y="106803"/>
                  </a:ln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03563" y="2015692"/>
            <a:ext cx="604551" cy="36158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2304" b="1" kern="0" spc="-12" dirty="0">
                <a:solidFill>
                  <a:srgbClr val="FFFFFF"/>
                </a:solidFill>
                <a:latin typeface="Arial"/>
                <a:cs typeface="Arial"/>
              </a:rPr>
              <a:t>O(1)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46320" y="3684650"/>
            <a:ext cx="1800947" cy="129767"/>
            <a:chOff x="8980679" y="6076260"/>
            <a:chExt cx="2969895" cy="213995"/>
          </a:xfrm>
        </p:grpSpPr>
        <p:sp>
          <p:nvSpPr>
            <p:cNvPr id="27" name="object 27"/>
            <p:cNvSpPr/>
            <p:nvPr/>
          </p:nvSpPr>
          <p:spPr>
            <a:xfrm>
              <a:off x="8980679" y="6183063"/>
              <a:ext cx="2835910" cy="0"/>
            </a:xfrm>
            <a:custGeom>
              <a:avLst/>
              <a:gdLst/>
              <a:ahLst/>
              <a:cxnLst/>
              <a:rect l="l" t="t" r="r" b="b"/>
              <a:pathLst>
                <a:path w="2835909">
                  <a:moveTo>
                    <a:pt x="0" y="0"/>
                  </a:moveTo>
                  <a:lnTo>
                    <a:pt x="2809611" y="0"/>
                  </a:lnTo>
                  <a:lnTo>
                    <a:pt x="2835789" y="0"/>
                  </a:lnTo>
                </a:path>
              </a:pathLst>
            </a:custGeom>
            <a:ln w="52354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736889" y="6076260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0" y="0"/>
                  </a:moveTo>
                  <a:lnTo>
                    <a:pt x="53401" y="106803"/>
                  </a:ln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503563" y="3561793"/>
            <a:ext cx="604551" cy="36158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2304" b="1" kern="0" spc="-12" dirty="0">
                <a:solidFill>
                  <a:srgbClr val="FFFFFF"/>
                </a:solidFill>
                <a:latin typeface="Arial"/>
                <a:cs typeface="Arial"/>
              </a:rPr>
              <a:t>O(1)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490965" y="5262499"/>
            <a:ext cx="1711612" cy="129767"/>
            <a:chOff x="9054302" y="8678250"/>
            <a:chExt cx="2822575" cy="213995"/>
          </a:xfrm>
        </p:grpSpPr>
        <p:sp>
          <p:nvSpPr>
            <p:cNvPr id="31" name="object 31"/>
            <p:cNvSpPr/>
            <p:nvPr/>
          </p:nvSpPr>
          <p:spPr>
            <a:xfrm>
              <a:off x="9054302" y="8785053"/>
              <a:ext cx="2688590" cy="0"/>
            </a:xfrm>
            <a:custGeom>
              <a:avLst/>
              <a:gdLst/>
              <a:ahLst/>
              <a:cxnLst/>
              <a:rect l="l" t="t" r="r" b="b"/>
              <a:pathLst>
                <a:path w="2688590">
                  <a:moveTo>
                    <a:pt x="0" y="0"/>
                  </a:moveTo>
                  <a:lnTo>
                    <a:pt x="2662365" y="0"/>
                  </a:lnTo>
                  <a:lnTo>
                    <a:pt x="2688542" y="0"/>
                  </a:lnTo>
                </a:path>
              </a:pathLst>
            </a:custGeom>
            <a:ln w="52354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1663267" y="8678250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0" y="0"/>
                  </a:moveTo>
                  <a:lnTo>
                    <a:pt x="53401" y="106803"/>
                  </a:ln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458920" y="5139642"/>
            <a:ext cx="604551" cy="36158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2304" b="1" kern="0" spc="-12" dirty="0">
                <a:solidFill>
                  <a:srgbClr val="FFFFFF"/>
                </a:solidFill>
                <a:latin typeface="Arial"/>
                <a:cs typeface="Arial"/>
              </a:rPr>
              <a:t>O(1)</a:t>
            </a:r>
            <a:endParaRPr sz="2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94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51354"/>
          </a:xfrm>
          <a:prstGeom prst="rect">
            <a:avLst/>
          </a:prstGeom>
        </p:spPr>
        <p:txBody>
          <a:bodyPr vert="horz" wrap="square" lIns="0" tIns="62951" rIns="0" bIns="0" rtlCol="0">
            <a:spAutoFit/>
          </a:bodyPr>
          <a:lstStyle/>
          <a:p>
            <a:pPr marL="515601">
              <a:spcBef>
                <a:spcPts val="61"/>
              </a:spcBef>
            </a:pPr>
            <a:r>
              <a:rPr sz="4184" spc="-73" dirty="0"/>
              <a:t>Insertion</a:t>
            </a:r>
            <a:r>
              <a:rPr sz="4184" spc="-185" dirty="0"/>
              <a:t> </a:t>
            </a:r>
            <a:r>
              <a:rPr sz="4184" spc="130" dirty="0"/>
              <a:t>to</a:t>
            </a:r>
            <a:r>
              <a:rPr sz="4184" spc="-176" dirty="0"/>
              <a:t> </a:t>
            </a:r>
            <a:r>
              <a:rPr sz="4184" spc="-88" dirty="0"/>
              <a:t>Linked</a:t>
            </a:r>
            <a:r>
              <a:rPr sz="4184" spc="-176" dirty="0"/>
              <a:t> </a:t>
            </a:r>
            <a:r>
              <a:rPr sz="4184" spc="-133" dirty="0"/>
              <a:t>List</a:t>
            </a:r>
            <a:r>
              <a:rPr sz="4184" spc="-167" dirty="0"/>
              <a:t> </a:t>
            </a:r>
            <a:r>
              <a:rPr sz="4184" dirty="0"/>
              <a:t>in</a:t>
            </a:r>
            <a:r>
              <a:rPr sz="4184" spc="-173" dirty="0"/>
              <a:t> </a:t>
            </a:r>
            <a:r>
              <a:rPr sz="4184" spc="-6" dirty="0"/>
              <a:t>Memory</a:t>
            </a:r>
            <a:endParaRPr sz="4184"/>
          </a:p>
        </p:txBody>
      </p:sp>
      <p:sp>
        <p:nvSpPr>
          <p:cNvPr id="4" name="object 4"/>
          <p:cNvSpPr txBox="1"/>
          <p:nvPr/>
        </p:nvSpPr>
        <p:spPr>
          <a:xfrm>
            <a:off x="1354264" y="1592605"/>
            <a:ext cx="4252268" cy="949210"/>
          </a:xfrm>
          <a:prstGeom prst="rect">
            <a:avLst/>
          </a:prstGeom>
        </p:spPr>
        <p:txBody>
          <a:bodyPr vert="horz" wrap="square" lIns="0" tIns="45823" rIns="0" bIns="0" rtlCol="0">
            <a:spAutoFit/>
          </a:bodyPr>
          <a:lstStyle/>
          <a:p>
            <a:pPr marL="261844" indent="-254527" defTabSz="554492">
              <a:spcBef>
                <a:spcPts val="361"/>
              </a:spcBef>
              <a:buFontTx/>
              <a:buAutoNum type="arabicPeriod"/>
              <a:tabLst>
                <a:tab pos="262228" algn="l"/>
              </a:tabLst>
            </a:pPr>
            <a:r>
              <a:rPr sz="1789" kern="0" spc="6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89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789" kern="0" spc="42" dirty="0">
                <a:solidFill>
                  <a:srgbClr val="FFFFFF"/>
                </a:solidFill>
                <a:latin typeface="Arial"/>
                <a:cs typeface="Arial"/>
              </a:rPr>
              <a:t>beginning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789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6" dirty="0">
                <a:solidFill>
                  <a:srgbClr val="FFFFFF"/>
                </a:solidFill>
                <a:latin typeface="Arial"/>
                <a:cs typeface="Arial"/>
              </a:rPr>
              <a:t>list.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61844" indent="-254527" defTabSz="554492">
              <a:spcBef>
                <a:spcPts val="303"/>
              </a:spcBef>
              <a:buFontTx/>
              <a:buAutoNum type="arabicPeriod"/>
              <a:tabLst>
                <a:tab pos="262228" algn="l"/>
              </a:tabLst>
            </a:pP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789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89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9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789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789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52" dirty="0">
                <a:solidFill>
                  <a:srgbClr val="FFFFFF"/>
                </a:solidFill>
                <a:latin typeface="Arial"/>
                <a:cs typeface="Arial"/>
              </a:rPr>
              <a:t>middle</a:t>
            </a:r>
            <a:r>
              <a:rPr sz="1789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89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789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61844" indent="-254527" defTabSz="554492">
              <a:spcBef>
                <a:spcPts val="303"/>
              </a:spcBef>
              <a:buFontTx/>
              <a:buAutoNum type="arabicPeriod"/>
              <a:tabLst>
                <a:tab pos="262228" algn="l"/>
              </a:tabLst>
            </a:pPr>
            <a:r>
              <a:rPr sz="1789" kern="0" spc="6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789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1789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5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89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789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789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6" dirty="0">
                <a:solidFill>
                  <a:srgbClr val="FFFFFF"/>
                </a:solidFill>
                <a:latin typeface="Arial"/>
                <a:cs typeface="Arial"/>
              </a:rPr>
              <a:t>list.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135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51354"/>
          </a:xfrm>
          <a:prstGeom prst="rect">
            <a:avLst/>
          </a:prstGeom>
        </p:spPr>
        <p:txBody>
          <a:bodyPr vert="horz" wrap="square" lIns="0" tIns="62951" rIns="0" bIns="0" rtlCol="0">
            <a:spAutoFit/>
          </a:bodyPr>
          <a:lstStyle/>
          <a:p>
            <a:pPr marL="515601">
              <a:spcBef>
                <a:spcPts val="61"/>
              </a:spcBef>
            </a:pPr>
            <a:r>
              <a:rPr sz="4184" spc="-73" dirty="0"/>
              <a:t>Insertion</a:t>
            </a:r>
            <a:r>
              <a:rPr sz="4184" spc="-185" dirty="0"/>
              <a:t> </a:t>
            </a:r>
            <a:r>
              <a:rPr sz="4184" spc="130" dirty="0"/>
              <a:t>to</a:t>
            </a:r>
            <a:r>
              <a:rPr sz="4184" spc="-176" dirty="0"/>
              <a:t> </a:t>
            </a:r>
            <a:r>
              <a:rPr sz="4184" spc="-88" dirty="0"/>
              <a:t>Linked</a:t>
            </a:r>
            <a:r>
              <a:rPr sz="4184" spc="-176" dirty="0"/>
              <a:t> </a:t>
            </a:r>
            <a:r>
              <a:rPr sz="4184" spc="-133" dirty="0"/>
              <a:t>List</a:t>
            </a:r>
            <a:r>
              <a:rPr sz="4184" spc="-167" dirty="0"/>
              <a:t> </a:t>
            </a:r>
            <a:r>
              <a:rPr sz="4184" dirty="0"/>
              <a:t>in</a:t>
            </a:r>
            <a:r>
              <a:rPr sz="4184" spc="-173" dirty="0"/>
              <a:t> </a:t>
            </a:r>
            <a:r>
              <a:rPr sz="4184" spc="-6" dirty="0"/>
              <a:t>Memory</a:t>
            </a:r>
            <a:endParaRPr sz="4184"/>
          </a:p>
        </p:txBody>
      </p:sp>
      <p:sp>
        <p:nvSpPr>
          <p:cNvPr id="4" name="object 4"/>
          <p:cNvSpPr txBox="1"/>
          <p:nvPr/>
        </p:nvSpPr>
        <p:spPr>
          <a:xfrm>
            <a:off x="1175598" y="1445704"/>
            <a:ext cx="336045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577" b="1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beginning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33856" y="4127210"/>
            <a:ext cx="7149879" cy="2282662"/>
            <a:chOff x="2858551" y="6806075"/>
            <a:chExt cx="11790680" cy="3764279"/>
          </a:xfrm>
        </p:grpSpPr>
        <p:sp>
          <p:nvSpPr>
            <p:cNvPr id="6" name="object 6"/>
            <p:cNvSpPr/>
            <p:nvPr/>
          </p:nvSpPr>
          <p:spPr>
            <a:xfrm>
              <a:off x="2858541" y="6806075"/>
              <a:ext cx="5895340" cy="753110"/>
            </a:xfrm>
            <a:custGeom>
              <a:avLst/>
              <a:gdLst/>
              <a:ahLst/>
              <a:cxnLst/>
              <a:rect l="l" t="t" r="r" b="b"/>
              <a:pathLst>
                <a:path w="5895340" h="753109">
                  <a:moveTo>
                    <a:pt x="5895149" y="0"/>
                  </a:moveTo>
                  <a:lnTo>
                    <a:pt x="5895149" y="0"/>
                  </a:lnTo>
                  <a:lnTo>
                    <a:pt x="0" y="0"/>
                  </a:lnTo>
                  <a:lnTo>
                    <a:pt x="0" y="752792"/>
                  </a:lnTo>
                  <a:lnTo>
                    <a:pt x="5895149" y="752792"/>
                  </a:lnTo>
                  <a:lnTo>
                    <a:pt x="5895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753701" y="6806075"/>
              <a:ext cx="1179195" cy="753110"/>
            </a:xfrm>
            <a:custGeom>
              <a:avLst/>
              <a:gdLst/>
              <a:ahLst/>
              <a:cxnLst/>
              <a:rect l="l" t="t" r="r" b="b"/>
              <a:pathLst>
                <a:path w="1179195" h="753109">
                  <a:moveTo>
                    <a:pt x="1179030" y="0"/>
                  </a:moveTo>
                  <a:lnTo>
                    <a:pt x="0" y="0"/>
                  </a:lnTo>
                  <a:lnTo>
                    <a:pt x="0" y="752786"/>
                  </a:lnTo>
                  <a:lnTo>
                    <a:pt x="1179030" y="752786"/>
                  </a:lnTo>
                  <a:lnTo>
                    <a:pt x="1179030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858541" y="6806075"/>
              <a:ext cx="11790680" cy="2258695"/>
            </a:xfrm>
            <a:custGeom>
              <a:avLst/>
              <a:gdLst/>
              <a:ahLst/>
              <a:cxnLst/>
              <a:rect l="l" t="t" r="r" b="b"/>
              <a:pathLst>
                <a:path w="11790680" h="2258695">
                  <a:moveTo>
                    <a:pt x="11790299" y="0"/>
                  </a:moveTo>
                  <a:lnTo>
                    <a:pt x="10611269" y="0"/>
                  </a:lnTo>
                  <a:lnTo>
                    <a:pt x="9432239" y="0"/>
                  </a:lnTo>
                  <a:lnTo>
                    <a:pt x="8253209" y="0"/>
                  </a:lnTo>
                  <a:lnTo>
                    <a:pt x="7074179" y="0"/>
                  </a:lnTo>
                  <a:lnTo>
                    <a:pt x="7074179" y="752792"/>
                  </a:lnTo>
                  <a:lnTo>
                    <a:pt x="0" y="752792"/>
                  </a:lnTo>
                  <a:lnTo>
                    <a:pt x="0" y="1505572"/>
                  </a:lnTo>
                  <a:lnTo>
                    <a:pt x="0" y="2258364"/>
                  </a:lnTo>
                  <a:lnTo>
                    <a:pt x="1179029" y="2258364"/>
                  </a:lnTo>
                  <a:lnTo>
                    <a:pt x="2358059" y="2258364"/>
                  </a:lnTo>
                  <a:lnTo>
                    <a:pt x="3537089" y="2258364"/>
                  </a:lnTo>
                  <a:lnTo>
                    <a:pt x="4716119" y="2258364"/>
                  </a:lnTo>
                  <a:lnTo>
                    <a:pt x="4716119" y="1505572"/>
                  </a:lnTo>
                  <a:lnTo>
                    <a:pt x="11790299" y="1505572"/>
                  </a:lnTo>
                  <a:lnTo>
                    <a:pt x="11790299" y="752792"/>
                  </a:lnTo>
                  <a:lnTo>
                    <a:pt x="11790299" y="727494"/>
                  </a:lnTo>
                  <a:lnTo>
                    <a:pt x="1179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574670" y="8311647"/>
              <a:ext cx="1179195" cy="753110"/>
            </a:xfrm>
            <a:custGeom>
              <a:avLst/>
              <a:gdLst/>
              <a:ahLst/>
              <a:cxnLst/>
              <a:rect l="l" t="t" r="r" b="b"/>
              <a:pathLst>
                <a:path w="1179195" h="753109">
                  <a:moveTo>
                    <a:pt x="1179030" y="0"/>
                  </a:moveTo>
                  <a:lnTo>
                    <a:pt x="0" y="0"/>
                  </a:lnTo>
                  <a:lnTo>
                    <a:pt x="0" y="752786"/>
                  </a:lnTo>
                  <a:lnTo>
                    <a:pt x="1179030" y="752786"/>
                  </a:lnTo>
                  <a:lnTo>
                    <a:pt x="1179030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858541" y="8311647"/>
              <a:ext cx="11790680" cy="1505585"/>
            </a:xfrm>
            <a:custGeom>
              <a:avLst/>
              <a:gdLst/>
              <a:ahLst/>
              <a:cxnLst/>
              <a:rect l="l" t="t" r="r" b="b"/>
              <a:pathLst>
                <a:path w="11790680" h="1505584">
                  <a:moveTo>
                    <a:pt x="1179029" y="752792"/>
                  </a:moveTo>
                  <a:lnTo>
                    <a:pt x="0" y="752792"/>
                  </a:lnTo>
                  <a:lnTo>
                    <a:pt x="0" y="1505572"/>
                  </a:lnTo>
                  <a:lnTo>
                    <a:pt x="1179029" y="1505572"/>
                  </a:lnTo>
                  <a:lnTo>
                    <a:pt x="1179029" y="752792"/>
                  </a:lnTo>
                  <a:close/>
                </a:path>
                <a:path w="11790680" h="1505584">
                  <a:moveTo>
                    <a:pt x="11790299" y="0"/>
                  </a:moveTo>
                  <a:lnTo>
                    <a:pt x="11790299" y="0"/>
                  </a:lnTo>
                  <a:lnTo>
                    <a:pt x="5895149" y="0"/>
                  </a:lnTo>
                  <a:lnTo>
                    <a:pt x="5895149" y="752792"/>
                  </a:lnTo>
                  <a:lnTo>
                    <a:pt x="11790299" y="752792"/>
                  </a:lnTo>
                  <a:lnTo>
                    <a:pt x="1179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037581" y="9064433"/>
              <a:ext cx="1179195" cy="753110"/>
            </a:xfrm>
            <a:custGeom>
              <a:avLst/>
              <a:gdLst/>
              <a:ahLst/>
              <a:cxnLst/>
              <a:rect l="l" t="t" r="r" b="b"/>
              <a:pathLst>
                <a:path w="1179195" h="753109">
                  <a:moveTo>
                    <a:pt x="1179030" y="0"/>
                  </a:moveTo>
                  <a:lnTo>
                    <a:pt x="0" y="0"/>
                  </a:lnTo>
                  <a:lnTo>
                    <a:pt x="0" y="752786"/>
                  </a:lnTo>
                  <a:lnTo>
                    <a:pt x="1179030" y="752786"/>
                  </a:lnTo>
                  <a:lnTo>
                    <a:pt x="1179030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216601" y="9064440"/>
              <a:ext cx="5895340" cy="753110"/>
            </a:xfrm>
            <a:custGeom>
              <a:avLst/>
              <a:gdLst/>
              <a:ahLst/>
              <a:cxnLst/>
              <a:rect l="l" t="t" r="r" b="b"/>
              <a:pathLst>
                <a:path w="5895340" h="753109">
                  <a:moveTo>
                    <a:pt x="5895149" y="0"/>
                  </a:moveTo>
                  <a:lnTo>
                    <a:pt x="5895149" y="0"/>
                  </a:lnTo>
                  <a:lnTo>
                    <a:pt x="0" y="0"/>
                  </a:lnTo>
                  <a:lnTo>
                    <a:pt x="0" y="752779"/>
                  </a:lnTo>
                  <a:lnTo>
                    <a:pt x="5895149" y="752779"/>
                  </a:lnTo>
                  <a:lnTo>
                    <a:pt x="5895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111755" y="9064433"/>
              <a:ext cx="1179195" cy="753110"/>
            </a:xfrm>
            <a:custGeom>
              <a:avLst/>
              <a:gdLst/>
              <a:ahLst/>
              <a:cxnLst/>
              <a:rect l="l" t="t" r="r" b="b"/>
              <a:pathLst>
                <a:path w="1179195" h="753109">
                  <a:moveTo>
                    <a:pt x="1179032" y="0"/>
                  </a:moveTo>
                  <a:lnTo>
                    <a:pt x="0" y="0"/>
                  </a:lnTo>
                  <a:lnTo>
                    <a:pt x="0" y="752786"/>
                  </a:lnTo>
                  <a:lnTo>
                    <a:pt x="1179032" y="752786"/>
                  </a:lnTo>
                  <a:lnTo>
                    <a:pt x="1179032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858541" y="9064440"/>
              <a:ext cx="11790680" cy="1505585"/>
            </a:xfrm>
            <a:custGeom>
              <a:avLst/>
              <a:gdLst/>
              <a:ahLst/>
              <a:cxnLst/>
              <a:rect l="l" t="t" r="r" b="b"/>
              <a:pathLst>
                <a:path w="11790680" h="1505584">
                  <a:moveTo>
                    <a:pt x="11790299" y="0"/>
                  </a:moveTo>
                  <a:lnTo>
                    <a:pt x="10611269" y="0"/>
                  </a:lnTo>
                  <a:lnTo>
                    <a:pt x="9432239" y="0"/>
                  </a:lnTo>
                  <a:lnTo>
                    <a:pt x="9432239" y="752779"/>
                  </a:lnTo>
                  <a:lnTo>
                    <a:pt x="0" y="752779"/>
                  </a:lnTo>
                  <a:lnTo>
                    <a:pt x="0" y="1505572"/>
                  </a:lnTo>
                  <a:lnTo>
                    <a:pt x="11790299" y="1505572"/>
                  </a:lnTo>
                  <a:lnTo>
                    <a:pt x="11790299" y="752779"/>
                  </a:lnTo>
                  <a:lnTo>
                    <a:pt x="1179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73733" y="4158825"/>
            <a:ext cx="185216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8768" y="5071804"/>
            <a:ext cx="185216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3874" y="5528295"/>
            <a:ext cx="185216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3663" y="5528295"/>
            <a:ext cx="185216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30677" y="4114519"/>
            <a:ext cx="7156040" cy="2298450"/>
          </a:xfrm>
          <a:custGeom>
            <a:avLst/>
            <a:gdLst/>
            <a:ahLst/>
            <a:cxnLst/>
            <a:rect l="l" t="t" r="r" b="b"/>
            <a:pathLst>
              <a:path w="11800840" h="3790315">
                <a:moveTo>
                  <a:pt x="11800777" y="15697"/>
                </a:moveTo>
                <a:lnTo>
                  <a:pt x="11790299" y="15697"/>
                </a:lnTo>
                <a:lnTo>
                  <a:pt x="11761280" y="15697"/>
                </a:lnTo>
                <a:lnTo>
                  <a:pt x="11761280" y="26174"/>
                </a:lnTo>
                <a:lnTo>
                  <a:pt x="11790299" y="26174"/>
                </a:lnTo>
                <a:lnTo>
                  <a:pt x="11790299" y="768489"/>
                </a:lnTo>
                <a:lnTo>
                  <a:pt x="11790299" y="778954"/>
                </a:lnTo>
                <a:lnTo>
                  <a:pt x="11790299" y="3779634"/>
                </a:lnTo>
                <a:lnTo>
                  <a:pt x="10621747" y="3779634"/>
                </a:lnTo>
                <a:lnTo>
                  <a:pt x="10621747" y="3037319"/>
                </a:lnTo>
                <a:lnTo>
                  <a:pt x="11790299" y="3037319"/>
                </a:lnTo>
                <a:lnTo>
                  <a:pt x="11790299" y="3026841"/>
                </a:lnTo>
                <a:lnTo>
                  <a:pt x="10621747" y="3026841"/>
                </a:lnTo>
                <a:lnTo>
                  <a:pt x="10621747" y="2284526"/>
                </a:lnTo>
                <a:lnTo>
                  <a:pt x="11790299" y="2284526"/>
                </a:lnTo>
                <a:lnTo>
                  <a:pt x="11790299" y="2274062"/>
                </a:lnTo>
                <a:lnTo>
                  <a:pt x="10621747" y="2274062"/>
                </a:lnTo>
                <a:lnTo>
                  <a:pt x="10621747" y="1531747"/>
                </a:lnTo>
                <a:lnTo>
                  <a:pt x="11790299" y="1531747"/>
                </a:lnTo>
                <a:lnTo>
                  <a:pt x="11790299" y="1521269"/>
                </a:lnTo>
                <a:lnTo>
                  <a:pt x="10621747" y="1521269"/>
                </a:lnTo>
                <a:lnTo>
                  <a:pt x="10621747" y="778954"/>
                </a:lnTo>
                <a:lnTo>
                  <a:pt x="11790299" y="778954"/>
                </a:lnTo>
                <a:lnTo>
                  <a:pt x="11790299" y="768489"/>
                </a:lnTo>
                <a:lnTo>
                  <a:pt x="10621747" y="768489"/>
                </a:lnTo>
                <a:lnTo>
                  <a:pt x="10621747" y="26174"/>
                </a:lnTo>
                <a:lnTo>
                  <a:pt x="10633189" y="26174"/>
                </a:lnTo>
                <a:lnTo>
                  <a:pt x="10633189" y="15697"/>
                </a:lnTo>
                <a:lnTo>
                  <a:pt x="10621747" y="15697"/>
                </a:lnTo>
                <a:lnTo>
                  <a:pt x="10611269" y="15697"/>
                </a:lnTo>
                <a:lnTo>
                  <a:pt x="10611269" y="26174"/>
                </a:lnTo>
                <a:lnTo>
                  <a:pt x="10611269" y="3779634"/>
                </a:lnTo>
                <a:lnTo>
                  <a:pt x="9442717" y="3779634"/>
                </a:lnTo>
                <a:lnTo>
                  <a:pt x="9442717" y="3053016"/>
                </a:lnTo>
                <a:lnTo>
                  <a:pt x="9458414" y="3053016"/>
                </a:lnTo>
                <a:lnTo>
                  <a:pt x="9458414" y="3037319"/>
                </a:lnTo>
                <a:lnTo>
                  <a:pt x="10611269" y="3037319"/>
                </a:lnTo>
                <a:lnTo>
                  <a:pt x="10611269" y="3026841"/>
                </a:lnTo>
                <a:lnTo>
                  <a:pt x="9458414" y="3026841"/>
                </a:lnTo>
                <a:lnTo>
                  <a:pt x="9458414" y="3011144"/>
                </a:lnTo>
                <a:lnTo>
                  <a:pt x="9458414" y="2300236"/>
                </a:lnTo>
                <a:lnTo>
                  <a:pt x="9458414" y="2284526"/>
                </a:lnTo>
                <a:lnTo>
                  <a:pt x="10611269" y="2284526"/>
                </a:lnTo>
                <a:lnTo>
                  <a:pt x="10611269" y="2274062"/>
                </a:lnTo>
                <a:lnTo>
                  <a:pt x="9458414" y="2274062"/>
                </a:lnTo>
                <a:lnTo>
                  <a:pt x="9458414" y="2258352"/>
                </a:lnTo>
                <a:lnTo>
                  <a:pt x="9442717" y="2258352"/>
                </a:lnTo>
                <a:lnTo>
                  <a:pt x="9442717" y="1531747"/>
                </a:lnTo>
                <a:lnTo>
                  <a:pt x="10611269" y="1531747"/>
                </a:lnTo>
                <a:lnTo>
                  <a:pt x="10611269" y="1521269"/>
                </a:lnTo>
                <a:lnTo>
                  <a:pt x="9442717" y="1521269"/>
                </a:lnTo>
                <a:lnTo>
                  <a:pt x="9442717" y="778954"/>
                </a:lnTo>
                <a:lnTo>
                  <a:pt x="10611269" y="778954"/>
                </a:lnTo>
                <a:lnTo>
                  <a:pt x="10611269" y="768489"/>
                </a:lnTo>
                <a:lnTo>
                  <a:pt x="9442717" y="768489"/>
                </a:lnTo>
                <a:lnTo>
                  <a:pt x="9442717" y="26174"/>
                </a:lnTo>
                <a:lnTo>
                  <a:pt x="10611269" y="26174"/>
                </a:lnTo>
                <a:lnTo>
                  <a:pt x="10611269" y="15697"/>
                </a:lnTo>
                <a:lnTo>
                  <a:pt x="9442717" y="15697"/>
                </a:lnTo>
                <a:lnTo>
                  <a:pt x="9432239" y="15697"/>
                </a:lnTo>
                <a:lnTo>
                  <a:pt x="9432239" y="26174"/>
                </a:lnTo>
                <a:lnTo>
                  <a:pt x="9432239" y="3779634"/>
                </a:lnTo>
                <a:lnTo>
                  <a:pt x="8263674" y="3779634"/>
                </a:lnTo>
                <a:lnTo>
                  <a:pt x="8263674" y="3053016"/>
                </a:lnTo>
                <a:lnTo>
                  <a:pt x="8279384" y="3053016"/>
                </a:lnTo>
                <a:lnTo>
                  <a:pt x="9416529" y="3053016"/>
                </a:lnTo>
                <a:lnTo>
                  <a:pt x="9432239" y="3053016"/>
                </a:lnTo>
                <a:lnTo>
                  <a:pt x="9432239" y="2258352"/>
                </a:lnTo>
                <a:lnTo>
                  <a:pt x="9416529" y="2258352"/>
                </a:lnTo>
                <a:lnTo>
                  <a:pt x="9416529" y="2300236"/>
                </a:lnTo>
                <a:lnTo>
                  <a:pt x="9416529" y="3011144"/>
                </a:lnTo>
                <a:lnTo>
                  <a:pt x="8279384" y="3011144"/>
                </a:lnTo>
                <a:lnTo>
                  <a:pt x="8279384" y="2300236"/>
                </a:lnTo>
                <a:lnTo>
                  <a:pt x="9416529" y="2300236"/>
                </a:lnTo>
                <a:lnTo>
                  <a:pt x="9416529" y="2258352"/>
                </a:lnTo>
                <a:lnTo>
                  <a:pt x="8279384" y="2258352"/>
                </a:lnTo>
                <a:lnTo>
                  <a:pt x="8263674" y="2258352"/>
                </a:lnTo>
                <a:lnTo>
                  <a:pt x="8263674" y="1531747"/>
                </a:lnTo>
                <a:lnTo>
                  <a:pt x="9432239" y="1531747"/>
                </a:lnTo>
                <a:lnTo>
                  <a:pt x="9432239" y="1521269"/>
                </a:lnTo>
                <a:lnTo>
                  <a:pt x="8263674" y="1521269"/>
                </a:lnTo>
                <a:lnTo>
                  <a:pt x="8263674" y="778954"/>
                </a:lnTo>
                <a:lnTo>
                  <a:pt x="9432239" y="778954"/>
                </a:lnTo>
                <a:lnTo>
                  <a:pt x="9432239" y="768489"/>
                </a:lnTo>
                <a:lnTo>
                  <a:pt x="8263674" y="768489"/>
                </a:lnTo>
                <a:lnTo>
                  <a:pt x="8263674" y="26174"/>
                </a:lnTo>
                <a:lnTo>
                  <a:pt x="9432239" y="26174"/>
                </a:lnTo>
                <a:lnTo>
                  <a:pt x="9432239" y="15697"/>
                </a:lnTo>
                <a:lnTo>
                  <a:pt x="8263674" y="15697"/>
                </a:lnTo>
                <a:lnTo>
                  <a:pt x="8253209" y="15697"/>
                </a:lnTo>
                <a:lnTo>
                  <a:pt x="8253209" y="3779634"/>
                </a:lnTo>
                <a:lnTo>
                  <a:pt x="7084657" y="3779634"/>
                </a:lnTo>
                <a:lnTo>
                  <a:pt x="7084657" y="3037319"/>
                </a:lnTo>
                <a:lnTo>
                  <a:pt x="8237499" y="3037319"/>
                </a:lnTo>
                <a:lnTo>
                  <a:pt x="8237499" y="3053016"/>
                </a:lnTo>
                <a:lnTo>
                  <a:pt x="8253209" y="3053016"/>
                </a:lnTo>
                <a:lnTo>
                  <a:pt x="8253209" y="2258352"/>
                </a:lnTo>
                <a:lnTo>
                  <a:pt x="8237499" y="2258352"/>
                </a:lnTo>
                <a:lnTo>
                  <a:pt x="8237499" y="2274062"/>
                </a:lnTo>
                <a:lnTo>
                  <a:pt x="8237499" y="2284526"/>
                </a:lnTo>
                <a:lnTo>
                  <a:pt x="8237499" y="2300236"/>
                </a:lnTo>
                <a:lnTo>
                  <a:pt x="8237499" y="3011144"/>
                </a:lnTo>
                <a:lnTo>
                  <a:pt x="8237499" y="3026841"/>
                </a:lnTo>
                <a:lnTo>
                  <a:pt x="7084657" y="3026841"/>
                </a:lnTo>
                <a:lnTo>
                  <a:pt x="7084657" y="2284526"/>
                </a:lnTo>
                <a:lnTo>
                  <a:pt x="8237499" y="2284526"/>
                </a:lnTo>
                <a:lnTo>
                  <a:pt x="8237499" y="2274062"/>
                </a:lnTo>
                <a:lnTo>
                  <a:pt x="7084657" y="2274062"/>
                </a:lnTo>
                <a:lnTo>
                  <a:pt x="7084657" y="1531747"/>
                </a:lnTo>
                <a:lnTo>
                  <a:pt x="8253209" y="1531747"/>
                </a:lnTo>
                <a:lnTo>
                  <a:pt x="8253209" y="1521269"/>
                </a:lnTo>
                <a:lnTo>
                  <a:pt x="7084657" y="1521269"/>
                </a:lnTo>
                <a:lnTo>
                  <a:pt x="7084657" y="794664"/>
                </a:lnTo>
                <a:lnTo>
                  <a:pt x="7100354" y="794664"/>
                </a:lnTo>
                <a:lnTo>
                  <a:pt x="7100354" y="778954"/>
                </a:lnTo>
                <a:lnTo>
                  <a:pt x="8253209" y="778954"/>
                </a:lnTo>
                <a:lnTo>
                  <a:pt x="8253209" y="768489"/>
                </a:lnTo>
                <a:lnTo>
                  <a:pt x="7100354" y="768489"/>
                </a:lnTo>
                <a:lnTo>
                  <a:pt x="7100354" y="752779"/>
                </a:lnTo>
                <a:lnTo>
                  <a:pt x="7100354" y="41871"/>
                </a:lnTo>
                <a:lnTo>
                  <a:pt x="7100354" y="26174"/>
                </a:lnTo>
                <a:lnTo>
                  <a:pt x="8253209" y="26174"/>
                </a:lnTo>
                <a:lnTo>
                  <a:pt x="8253209" y="15697"/>
                </a:lnTo>
                <a:lnTo>
                  <a:pt x="7100354" y="15697"/>
                </a:lnTo>
                <a:lnTo>
                  <a:pt x="7100354" y="0"/>
                </a:lnTo>
                <a:lnTo>
                  <a:pt x="7074179" y="0"/>
                </a:lnTo>
                <a:lnTo>
                  <a:pt x="7074179" y="794664"/>
                </a:lnTo>
                <a:lnTo>
                  <a:pt x="7074179" y="1521269"/>
                </a:lnTo>
                <a:lnTo>
                  <a:pt x="7074179" y="3779634"/>
                </a:lnTo>
                <a:lnTo>
                  <a:pt x="5905627" y="3779634"/>
                </a:lnTo>
                <a:lnTo>
                  <a:pt x="5905627" y="3037319"/>
                </a:lnTo>
                <a:lnTo>
                  <a:pt x="7074179" y="3037319"/>
                </a:lnTo>
                <a:lnTo>
                  <a:pt x="7074179" y="3026841"/>
                </a:lnTo>
                <a:lnTo>
                  <a:pt x="5905627" y="3026841"/>
                </a:lnTo>
                <a:lnTo>
                  <a:pt x="5905627" y="2300236"/>
                </a:lnTo>
                <a:lnTo>
                  <a:pt x="5921324" y="2300236"/>
                </a:lnTo>
                <a:lnTo>
                  <a:pt x="5921324" y="2284526"/>
                </a:lnTo>
                <a:lnTo>
                  <a:pt x="7074179" y="2284526"/>
                </a:lnTo>
                <a:lnTo>
                  <a:pt x="7074179" y="2274062"/>
                </a:lnTo>
                <a:lnTo>
                  <a:pt x="5921324" y="2274062"/>
                </a:lnTo>
                <a:lnTo>
                  <a:pt x="5921324" y="2258352"/>
                </a:lnTo>
                <a:lnTo>
                  <a:pt x="5921324" y="1547444"/>
                </a:lnTo>
                <a:lnTo>
                  <a:pt x="5921324" y="1531747"/>
                </a:lnTo>
                <a:lnTo>
                  <a:pt x="7074179" y="1531747"/>
                </a:lnTo>
                <a:lnTo>
                  <a:pt x="7074179" y="1521269"/>
                </a:lnTo>
                <a:lnTo>
                  <a:pt x="5921324" y="1521269"/>
                </a:lnTo>
                <a:lnTo>
                  <a:pt x="5921324" y="1505559"/>
                </a:lnTo>
                <a:lnTo>
                  <a:pt x="5905627" y="1505559"/>
                </a:lnTo>
                <a:lnTo>
                  <a:pt x="5905627" y="794664"/>
                </a:lnTo>
                <a:lnTo>
                  <a:pt x="5921324" y="794664"/>
                </a:lnTo>
                <a:lnTo>
                  <a:pt x="7058469" y="794664"/>
                </a:lnTo>
                <a:lnTo>
                  <a:pt x="7074179" y="794664"/>
                </a:lnTo>
                <a:lnTo>
                  <a:pt x="7074179" y="0"/>
                </a:lnTo>
                <a:lnTo>
                  <a:pt x="7058469" y="0"/>
                </a:lnTo>
                <a:lnTo>
                  <a:pt x="7058469" y="41871"/>
                </a:lnTo>
                <a:lnTo>
                  <a:pt x="7058469" y="752779"/>
                </a:lnTo>
                <a:lnTo>
                  <a:pt x="5921324" y="752779"/>
                </a:lnTo>
                <a:lnTo>
                  <a:pt x="5921324" y="41871"/>
                </a:lnTo>
                <a:lnTo>
                  <a:pt x="7058469" y="41871"/>
                </a:lnTo>
                <a:lnTo>
                  <a:pt x="7058469" y="0"/>
                </a:lnTo>
                <a:lnTo>
                  <a:pt x="5921324" y="0"/>
                </a:lnTo>
                <a:lnTo>
                  <a:pt x="5895149" y="0"/>
                </a:lnTo>
                <a:lnTo>
                  <a:pt x="5895149" y="794664"/>
                </a:lnTo>
                <a:lnTo>
                  <a:pt x="5895149" y="3779634"/>
                </a:lnTo>
                <a:lnTo>
                  <a:pt x="4726597" y="3779634"/>
                </a:lnTo>
                <a:lnTo>
                  <a:pt x="4726597" y="3037319"/>
                </a:lnTo>
                <a:lnTo>
                  <a:pt x="5895149" y="3037319"/>
                </a:lnTo>
                <a:lnTo>
                  <a:pt x="5895149" y="3026841"/>
                </a:lnTo>
                <a:lnTo>
                  <a:pt x="4726597" y="3026841"/>
                </a:lnTo>
                <a:lnTo>
                  <a:pt x="4726597" y="2300236"/>
                </a:lnTo>
                <a:lnTo>
                  <a:pt x="4742294" y="2300236"/>
                </a:lnTo>
                <a:lnTo>
                  <a:pt x="5879439" y="2300236"/>
                </a:lnTo>
                <a:lnTo>
                  <a:pt x="5895149" y="2300236"/>
                </a:lnTo>
                <a:lnTo>
                  <a:pt x="5895149" y="1505559"/>
                </a:lnTo>
                <a:lnTo>
                  <a:pt x="5879439" y="1505559"/>
                </a:lnTo>
                <a:lnTo>
                  <a:pt x="5879439" y="1547444"/>
                </a:lnTo>
                <a:lnTo>
                  <a:pt x="5879439" y="2258352"/>
                </a:lnTo>
                <a:lnTo>
                  <a:pt x="4742294" y="2258352"/>
                </a:lnTo>
                <a:lnTo>
                  <a:pt x="4742294" y="1547444"/>
                </a:lnTo>
                <a:lnTo>
                  <a:pt x="5879439" y="1547444"/>
                </a:lnTo>
                <a:lnTo>
                  <a:pt x="5879439" y="1505559"/>
                </a:lnTo>
                <a:lnTo>
                  <a:pt x="4742294" y="1505559"/>
                </a:lnTo>
                <a:lnTo>
                  <a:pt x="4726597" y="1505559"/>
                </a:lnTo>
                <a:lnTo>
                  <a:pt x="4726597" y="778954"/>
                </a:lnTo>
                <a:lnTo>
                  <a:pt x="5879439" y="778954"/>
                </a:lnTo>
                <a:lnTo>
                  <a:pt x="5879439" y="794664"/>
                </a:lnTo>
                <a:lnTo>
                  <a:pt x="5895149" y="794664"/>
                </a:lnTo>
                <a:lnTo>
                  <a:pt x="5895149" y="0"/>
                </a:lnTo>
                <a:lnTo>
                  <a:pt x="5879439" y="0"/>
                </a:lnTo>
                <a:lnTo>
                  <a:pt x="5879439" y="15697"/>
                </a:lnTo>
                <a:lnTo>
                  <a:pt x="5879439" y="26174"/>
                </a:lnTo>
                <a:lnTo>
                  <a:pt x="5879439" y="41871"/>
                </a:lnTo>
                <a:lnTo>
                  <a:pt x="5879439" y="752779"/>
                </a:lnTo>
                <a:lnTo>
                  <a:pt x="5879439" y="768489"/>
                </a:lnTo>
                <a:lnTo>
                  <a:pt x="4726597" y="768489"/>
                </a:lnTo>
                <a:lnTo>
                  <a:pt x="4726597" y="26174"/>
                </a:lnTo>
                <a:lnTo>
                  <a:pt x="5879439" y="26174"/>
                </a:lnTo>
                <a:lnTo>
                  <a:pt x="5879439" y="15697"/>
                </a:lnTo>
                <a:lnTo>
                  <a:pt x="4726597" y="15697"/>
                </a:lnTo>
                <a:lnTo>
                  <a:pt x="4716119" y="15697"/>
                </a:lnTo>
                <a:lnTo>
                  <a:pt x="4716119" y="26174"/>
                </a:lnTo>
                <a:lnTo>
                  <a:pt x="4716119" y="3779634"/>
                </a:lnTo>
                <a:lnTo>
                  <a:pt x="3547567" y="3779634"/>
                </a:lnTo>
                <a:lnTo>
                  <a:pt x="3547567" y="3037319"/>
                </a:lnTo>
                <a:lnTo>
                  <a:pt x="4716119" y="3037319"/>
                </a:lnTo>
                <a:lnTo>
                  <a:pt x="4716119" y="3026841"/>
                </a:lnTo>
                <a:lnTo>
                  <a:pt x="3547567" y="3026841"/>
                </a:lnTo>
                <a:lnTo>
                  <a:pt x="3547567" y="2284526"/>
                </a:lnTo>
                <a:lnTo>
                  <a:pt x="4700409" y="2284526"/>
                </a:lnTo>
                <a:lnTo>
                  <a:pt x="4700409" y="2300236"/>
                </a:lnTo>
                <a:lnTo>
                  <a:pt x="4716119" y="2300236"/>
                </a:lnTo>
                <a:lnTo>
                  <a:pt x="4716119" y="1505559"/>
                </a:lnTo>
                <a:lnTo>
                  <a:pt x="4700409" y="1505559"/>
                </a:lnTo>
                <a:lnTo>
                  <a:pt x="4700409" y="1521269"/>
                </a:lnTo>
                <a:lnTo>
                  <a:pt x="4700409" y="1531747"/>
                </a:lnTo>
                <a:lnTo>
                  <a:pt x="4700409" y="1547444"/>
                </a:lnTo>
                <a:lnTo>
                  <a:pt x="4700409" y="2258352"/>
                </a:lnTo>
                <a:lnTo>
                  <a:pt x="4700409" y="2274062"/>
                </a:lnTo>
                <a:lnTo>
                  <a:pt x="3547567" y="2274062"/>
                </a:lnTo>
                <a:lnTo>
                  <a:pt x="3547567" y="1531747"/>
                </a:lnTo>
                <a:lnTo>
                  <a:pt x="4700409" y="1531747"/>
                </a:lnTo>
                <a:lnTo>
                  <a:pt x="4700409" y="1521269"/>
                </a:lnTo>
                <a:lnTo>
                  <a:pt x="3547567" y="1521269"/>
                </a:lnTo>
                <a:lnTo>
                  <a:pt x="3547567" y="778954"/>
                </a:lnTo>
                <a:lnTo>
                  <a:pt x="4716119" y="778954"/>
                </a:lnTo>
                <a:lnTo>
                  <a:pt x="4716119" y="768489"/>
                </a:lnTo>
                <a:lnTo>
                  <a:pt x="3547567" y="768489"/>
                </a:lnTo>
                <a:lnTo>
                  <a:pt x="3547567" y="26174"/>
                </a:lnTo>
                <a:lnTo>
                  <a:pt x="4716119" y="26174"/>
                </a:lnTo>
                <a:lnTo>
                  <a:pt x="4716119" y="15697"/>
                </a:lnTo>
                <a:lnTo>
                  <a:pt x="3547567" y="15697"/>
                </a:lnTo>
                <a:lnTo>
                  <a:pt x="3537089" y="15697"/>
                </a:lnTo>
                <a:lnTo>
                  <a:pt x="3537089" y="26174"/>
                </a:lnTo>
                <a:lnTo>
                  <a:pt x="3537089" y="3779634"/>
                </a:lnTo>
                <a:lnTo>
                  <a:pt x="2368537" y="3779634"/>
                </a:lnTo>
                <a:lnTo>
                  <a:pt x="2368537" y="3053016"/>
                </a:lnTo>
                <a:lnTo>
                  <a:pt x="2384234" y="3053016"/>
                </a:lnTo>
                <a:lnTo>
                  <a:pt x="2384234" y="3037319"/>
                </a:lnTo>
                <a:lnTo>
                  <a:pt x="3537089" y="3037319"/>
                </a:lnTo>
                <a:lnTo>
                  <a:pt x="3537089" y="3026841"/>
                </a:lnTo>
                <a:lnTo>
                  <a:pt x="2384234" y="3026841"/>
                </a:lnTo>
                <a:lnTo>
                  <a:pt x="2384234" y="3011144"/>
                </a:lnTo>
                <a:lnTo>
                  <a:pt x="2384234" y="2300236"/>
                </a:lnTo>
                <a:lnTo>
                  <a:pt x="2384234" y="2284526"/>
                </a:lnTo>
                <a:lnTo>
                  <a:pt x="3537089" y="2284526"/>
                </a:lnTo>
                <a:lnTo>
                  <a:pt x="3537089" y="2274062"/>
                </a:lnTo>
                <a:lnTo>
                  <a:pt x="2384234" y="2274062"/>
                </a:lnTo>
                <a:lnTo>
                  <a:pt x="2384234" y="2258352"/>
                </a:lnTo>
                <a:lnTo>
                  <a:pt x="2368537" y="2258352"/>
                </a:lnTo>
                <a:lnTo>
                  <a:pt x="2368537" y="1531747"/>
                </a:lnTo>
                <a:lnTo>
                  <a:pt x="3537089" y="1531747"/>
                </a:lnTo>
                <a:lnTo>
                  <a:pt x="3537089" y="1521269"/>
                </a:lnTo>
                <a:lnTo>
                  <a:pt x="2368537" y="1521269"/>
                </a:lnTo>
                <a:lnTo>
                  <a:pt x="2368537" y="778954"/>
                </a:lnTo>
                <a:lnTo>
                  <a:pt x="3537089" y="778954"/>
                </a:lnTo>
                <a:lnTo>
                  <a:pt x="3537089" y="768489"/>
                </a:lnTo>
                <a:lnTo>
                  <a:pt x="2368537" y="768489"/>
                </a:lnTo>
                <a:lnTo>
                  <a:pt x="2368537" y="26174"/>
                </a:lnTo>
                <a:lnTo>
                  <a:pt x="3537089" y="26174"/>
                </a:lnTo>
                <a:lnTo>
                  <a:pt x="3537089" y="15697"/>
                </a:lnTo>
                <a:lnTo>
                  <a:pt x="2368537" y="15697"/>
                </a:lnTo>
                <a:lnTo>
                  <a:pt x="2358059" y="15697"/>
                </a:lnTo>
                <a:lnTo>
                  <a:pt x="2358059" y="26174"/>
                </a:lnTo>
                <a:lnTo>
                  <a:pt x="2358059" y="3779634"/>
                </a:lnTo>
                <a:lnTo>
                  <a:pt x="1189507" y="3779634"/>
                </a:lnTo>
                <a:lnTo>
                  <a:pt x="1189507" y="3053016"/>
                </a:lnTo>
                <a:lnTo>
                  <a:pt x="1205204" y="3053016"/>
                </a:lnTo>
                <a:lnTo>
                  <a:pt x="2342350" y="3053016"/>
                </a:lnTo>
                <a:lnTo>
                  <a:pt x="2358059" y="3053016"/>
                </a:lnTo>
                <a:lnTo>
                  <a:pt x="2358059" y="2258352"/>
                </a:lnTo>
                <a:lnTo>
                  <a:pt x="2342350" y="2258352"/>
                </a:lnTo>
                <a:lnTo>
                  <a:pt x="2342350" y="2300236"/>
                </a:lnTo>
                <a:lnTo>
                  <a:pt x="2342350" y="3011144"/>
                </a:lnTo>
                <a:lnTo>
                  <a:pt x="1205204" y="3011144"/>
                </a:lnTo>
                <a:lnTo>
                  <a:pt x="1205204" y="2300236"/>
                </a:lnTo>
                <a:lnTo>
                  <a:pt x="2342350" y="2300236"/>
                </a:lnTo>
                <a:lnTo>
                  <a:pt x="2342350" y="2258352"/>
                </a:lnTo>
                <a:lnTo>
                  <a:pt x="1205204" y="2258352"/>
                </a:lnTo>
                <a:lnTo>
                  <a:pt x="1189507" y="2258352"/>
                </a:lnTo>
                <a:lnTo>
                  <a:pt x="1189507" y="1531747"/>
                </a:lnTo>
                <a:lnTo>
                  <a:pt x="2358059" y="1531747"/>
                </a:lnTo>
                <a:lnTo>
                  <a:pt x="2358059" y="1521269"/>
                </a:lnTo>
                <a:lnTo>
                  <a:pt x="1189507" y="1521269"/>
                </a:lnTo>
                <a:lnTo>
                  <a:pt x="1189507" y="778954"/>
                </a:lnTo>
                <a:lnTo>
                  <a:pt x="2358059" y="778954"/>
                </a:lnTo>
                <a:lnTo>
                  <a:pt x="2358059" y="768489"/>
                </a:lnTo>
                <a:lnTo>
                  <a:pt x="1189507" y="768489"/>
                </a:lnTo>
                <a:lnTo>
                  <a:pt x="1189507" y="26174"/>
                </a:lnTo>
                <a:lnTo>
                  <a:pt x="2358059" y="26174"/>
                </a:lnTo>
                <a:lnTo>
                  <a:pt x="2358059" y="15697"/>
                </a:lnTo>
                <a:lnTo>
                  <a:pt x="1189507" y="15697"/>
                </a:lnTo>
                <a:lnTo>
                  <a:pt x="1179029" y="15697"/>
                </a:lnTo>
                <a:lnTo>
                  <a:pt x="1179029" y="3779634"/>
                </a:lnTo>
                <a:lnTo>
                  <a:pt x="10477" y="3779634"/>
                </a:lnTo>
                <a:lnTo>
                  <a:pt x="10477" y="3037319"/>
                </a:lnTo>
                <a:lnTo>
                  <a:pt x="1163320" y="3037319"/>
                </a:lnTo>
                <a:lnTo>
                  <a:pt x="1163320" y="3053016"/>
                </a:lnTo>
                <a:lnTo>
                  <a:pt x="1179029" y="3053016"/>
                </a:lnTo>
                <a:lnTo>
                  <a:pt x="1179029" y="2258352"/>
                </a:lnTo>
                <a:lnTo>
                  <a:pt x="1163320" y="2258352"/>
                </a:lnTo>
                <a:lnTo>
                  <a:pt x="1163320" y="2274062"/>
                </a:lnTo>
                <a:lnTo>
                  <a:pt x="1163320" y="2284526"/>
                </a:lnTo>
                <a:lnTo>
                  <a:pt x="1163320" y="2300236"/>
                </a:lnTo>
                <a:lnTo>
                  <a:pt x="1163320" y="3011144"/>
                </a:lnTo>
                <a:lnTo>
                  <a:pt x="1163320" y="3026841"/>
                </a:lnTo>
                <a:lnTo>
                  <a:pt x="10477" y="3026841"/>
                </a:lnTo>
                <a:lnTo>
                  <a:pt x="10477" y="2284526"/>
                </a:lnTo>
                <a:lnTo>
                  <a:pt x="1163320" y="2284526"/>
                </a:lnTo>
                <a:lnTo>
                  <a:pt x="1163320" y="2274062"/>
                </a:lnTo>
                <a:lnTo>
                  <a:pt x="10477" y="2274062"/>
                </a:lnTo>
                <a:lnTo>
                  <a:pt x="10477" y="1531747"/>
                </a:lnTo>
                <a:lnTo>
                  <a:pt x="1179029" y="1531747"/>
                </a:lnTo>
                <a:lnTo>
                  <a:pt x="1179029" y="1521269"/>
                </a:lnTo>
                <a:lnTo>
                  <a:pt x="10477" y="1521269"/>
                </a:lnTo>
                <a:lnTo>
                  <a:pt x="10477" y="778954"/>
                </a:lnTo>
                <a:lnTo>
                  <a:pt x="1179029" y="778954"/>
                </a:lnTo>
                <a:lnTo>
                  <a:pt x="1179029" y="768489"/>
                </a:lnTo>
                <a:lnTo>
                  <a:pt x="10477" y="768489"/>
                </a:lnTo>
                <a:lnTo>
                  <a:pt x="10477" y="26174"/>
                </a:lnTo>
                <a:lnTo>
                  <a:pt x="1179029" y="26174"/>
                </a:lnTo>
                <a:lnTo>
                  <a:pt x="1179029" y="15697"/>
                </a:lnTo>
                <a:lnTo>
                  <a:pt x="10477" y="15697"/>
                </a:lnTo>
                <a:lnTo>
                  <a:pt x="0" y="15697"/>
                </a:lnTo>
                <a:lnTo>
                  <a:pt x="0" y="26174"/>
                </a:lnTo>
                <a:lnTo>
                  <a:pt x="0" y="3790099"/>
                </a:lnTo>
                <a:lnTo>
                  <a:pt x="10477" y="3790099"/>
                </a:lnTo>
                <a:lnTo>
                  <a:pt x="11800777" y="3790099"/>
                </a:lnTo>
                <a:lnTo>
                  <a:pt x="11800777" y="3779634"/>
                </a:lnTo>
                <a:lnTo>
                  <a:pt x="11800777" y="26174"/>
                </a:lnTo>
                <a:lnTo>
                  <a:pt x="11800777" y="15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 rot="18240000">
            <a:off x="1806187" y="4495568"/>
            <a:ext cx="974931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901"/>
              </a:lnSpc>
            </a:pPr>
            <a:r>
              <a:rPr sz="1880" b="1" kern="0" spc="-922" dirty="0">
                <a:solidFill>
                  <a:srgbClr val="EE220C"/>
                </a:solidFill>
                <a:latin typeface="Arial"/>
                <a:cs typeface="Arial"/>
              </a:rPr>
              <a:t>Memory</a:t>
            </a:r>
            <a:endParaRPr sz="188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6643" y="3162079"/>
            <a:ext cx="739709" cy="424942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55834" rIns="0" bIns="0" rtlCol="0">
            <a:spAutoFit/>
          </a:bodyPr>
          <a:lstStyle/>
          <a:p>
            <a:pPr algn="ctr" defTabSz="554492">
              <a:spcBef>
                <a:spcPts val="440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86229" y="3162078"/>
            <a:ext cx="414329" cy="347263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31307" rIns="0" bIns="0" rtlCol="0">
            <a:spAutoFit/>
          </a:bodyPr>
          <a:lstStyle/>
          <a:p>
            <a:pPr marL="58530" defTabSz="554492">
              <a:spcBef>
                <a:spcPts val="1034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02284" y="3162079"/>
            <a:ext cx="739709" cy="424942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55834" rIns="0" bIns="0" rtlCol="0">
            <a:spAutoFit/>
          </a:bodyPr>
          <a:lstStyle/>
          <a:p>
            <a:pPr algn="ctr" defTabSz="554492">
              <a:spcBef>
                <a:spcPts val="440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41870" y="3162078"/>
            <a:ext cx="414329" cy="347263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31307" rIns="0" bIns="0" rtlCol="0">
            <a:spAutoFit/>
          </a:bodyPr>
          <a:lstStyle/>
          <a:p>
            <a:pPr marL="58530" defTabSz="554492">
              <a:spcBef>
                <a:spcPts val="1034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26177" y="3162079"/>
            <a:ext cx="739709" cy="424942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55834" rIns="0" bIns="0" rtlCol="0">
            <a:spAutoFit/>
          </a:bodyPr>
          <a:lstStyle/>
          <a:p>
            <a:pPr algn="ctr" defTabSz="554492">
              <a:spcBef>
                <a:spcPts val="440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65762" y="3162078"/>
            <a:ext cx="414329" cy="347263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31307" rIns="0" bIns="0" rtlCol="0">
            <a:spAutoFit/>
          </a:bodyPr>
          <a:lstStyle/>
          <a:p>
            <a:pPr marL="58530" defTabSz="554492">
              <a:spcBef>
                <a:spcPts val="1034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45313" y="3162079"/>
            <a:ext cx="739709" cy="424942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55834" rIns="0" bIns="0" rtlCol="0">
            <a:spAutoFit/>
          </a:bodyPr>
          <a:lstStyle/>
          <a:p>
            <a:pPr algn="ctr" defTabSz="554492">
              <a:spcBef>
                <a:spcPts val="440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84899" y="3162078"/>
            <a:ext cx="414329" cy="33549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52101" rIns="0" bIns="0" rtlCol="0">
            <a:spAutoFit/>
          </a:bodyPr>
          <a:lstStyle/>
          <a:p>
            <a:pPr marL="77398" defTabSz="554492">
              <a:spcBef>
                <a:spcPts val="1198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22750" y="3162078"/>
            <a:ext cx="739709" cy="347263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31307" rIns="0" bIns="0" rtlCol="0">
            <a:spAutoFit/>
          </a:bodyPr>
          <a:lstStyle/>
          <a:p>
            <a:pPr marL="147479" defTabSz="554492">
              <a:spcBef>
                <a:spcPts val="1034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62336" y="3162078"/>
            <a:ext cx="414329" cy="347263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31307" rIns="0" bIns="0" rtlCol="0">
            <a:spAutoFit/>
          </a:bodyPr>
          <a:lstStyle/>
          <a:p>
            <a:pPr algn="ctr" defTabSz="554492">
              <a:spcBef>
                <a:spcPts val="1034"/>
              </a:spcBef>
            </a:pPr>
            <a:r>
              <a:rPr sz="1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01353" y="3338086"/>
            <a:ext cx="319989" cy="132077"/>
            <a:chOff x="4948748" y="5504751"/>
            <a:chExt cx="527685" cy="217804"/>
          </a:xfrm>
        </p:grpSpPr>
        <p:sp>
          <p:nvSpPr>
            <p:cNvPr id="32" name="object 32"/>
            <p:cNvSpPr/>
            <p:nvPr/>
          </p:nvSpPr>
          <p:spPr>
            <a:xfrm>
              <a:off x="4948748" y="5613648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0812" y="0"/>
                  </a:moveTo>
                  <a:lnTo>
                    <a:pt x="380812" y="0"/>
                  </a:lnTo>
                  <a:lnTo>
                    <a:pt x="51410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308619" y="552569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515523" y="3333567"/>
            <a:ext cx="311902" cy="132077"/>
            <a:chOff x="7445726" y="5497300"/>
            <a:chExt cx="514350" cy="217804"/>
          </a:xfrm>
        </p:grpSpPr>
        <p:sp>
          <p:nvSpPr>
            <p:cNvPr id="35" name="object 35"/>
            <p:cNvSpPr/>
            <p:nvPr/>
          </p:nvSpPr>
          <p:spPr>
            <a:xfrm>
              <a:off x="7466668" y="5606078"/>
              <a:ext cx="346710" cy="2540"/>
            </a:xfrm>
            <a:custGeom>
              <a:avLst/>
              <a:gdLst/>
              <a:ahLst/>
              <a:cxnLst/>
              <a:rect l="l" t="t" r="r" b="b"/>
              <a:pathLst>
                <a:path w="346709" h="2539">
                  <a:moveTo>
                    <a:pt x="0" y="1956"/>
                  </a:moveTo>
                  <a:lnTo>
                    <a:pt x="325664" y="118"/>
                  </a:lnTo>
                  <a:lnTo>
                    <a:pt x="3466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791837" y="5518242"/>
              <a:ext cx="147320" cy="176530"/>
            </a:xfrm>
            <a:custGeom>
              <a:avLst/>
              <a:gdLst/>
              <a:ahLst/>
              <a:cxnLst/>
              <a:rect l="l" t="t" r="r" b="b"/>
              <a:pathLst>
                <a:path w="147320" h="176529">
                  <a:moveTo>
                    <a:pt x="992" y="175908"/>
                  </a:moveTo>
                  <a:lnTo>
                    <a:pt x="147086" y="87126"/>
                  </a:lnTo>
                  <a:lnTo>
                    <a:pt x="0" y="0"/>
                  </a:lnTo>
                </a:path>
                <a:path w="147320" h="176529">
                  <a:moveTo>
                    <a:pt x="496" y="87954"/>
                  </a:moveTo>
                  <a:lnTo>
                    <a:pt x="147086" y="87126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081879" y="3338086"/>
            <a:ext cx="319989" cy="132077"/>
            <a:chOff x="10028764" y="5504751"/>
            <a:chExt cx="527685" cy="217804"/>
          </a:xfrm>
        </p:grpSpPr>
        <p:sp>
          <p:nvSpPr>
            <p:cNvPr id="38" name="object 38"/>
            <p:cNvSpPr/>
            <p:nvPr/>
          </p:nvSpPr>
          <p:spPr>
            <a:xfrm>
              <a:off x="10028764" y="5613648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0" y="0"/>
                  </a:lnTo>
                  <a:lnTo>
                    <a:pt x="359869" y="0"/>
                  </a:lnTo>
                  <a:lnTo>
                    <a:pt x="380811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0388635" y="552569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608750" y="3338086"/>
            <a:ext cx="409324" cy="132077"/>
            <a:chOff x="12546686" y="5504751"/>
            <a:chExt cx="675005" cy="217804"/>
          </a:xfrm>
        </p:grpSpPr>
        <p:sp>
          <p:nvSpPr>
            <p:cNvPr id="41" name="object 41"/>
            <p:cNvSpPr/>
            <p:nvPr/>
          </p:nvSpPr>
          <p:spPr>
            <a:xfrm>
              <a:off x="12546686" y="5613648"/>
              <a:ext cx="528320" cy="0"/>
            </a:xfrm>
            <a:custGeom>
              <a:avLst/>
              <a:gdLst/>
              <a:ahLst/>
              <a:cxnLst/>
              <a:rect l="l" t="t" r="r" b="b"/>
              <a:pathLst>
                <a:path w="528319">
                  <a:moveTo>
                    <a:pt x="0" y="0"/>
                  </a:moveTo>
                  <a:lnTo>
                    <a:pt x="0" y="0"/>
                  </a:lnTo>
                  <a:lnTo>
                    <a:pt x="507118" y="0"/>
                  </a:lnTo>
                  <a:lnTo>
                    <a:pt x="528059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3053801" y="552569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899153" y="5634781"/>
            <a:ext cx="51983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687788" y="4120861"/>
            <a:ext cx="6175281" cy="1732020"/>
            <a:chOff x="4431656" y="6795604"/>
            <a:chExt cx="10183495" cy="2856230"/>
          </a:xfrm>
        </p:grpSpPr>
        <p:sp>
          <p:nvSpPr>
            <p:cNvPr id="45" name="object 45"/>
            <p:cNvSpPr/>
            <p:nvPr/>
          </p:nvSpPr>
          <p:spPr>
            <a:xfrm>
              <a:off x="12472407" y="9537402"/>
              <a:ext cx="502284" cy="5715"/>
            </a:xfrm>
            <a:custGeom>
              <a:avLst/>
              <a:gdLst/>
              <a:ahLst/>
              <a:cxnLst/>
              <a:rect l="l" t="t" r="r" b="b"/>
              <a:pathLst>
                <a:path w="502284" h="5715">
                  <a:moveTo>
                    <a:pt x="501748" y="0"/>
                  </a:moveTo>
                  <a:lnTo>
                    <a:pt x="20940" y="5197"/>
                  </a:lnTo>
                  <a:lnTo>
                    <a:pt x="0" y="5424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2346761" y="9454650"/>
              <a:ext cx="147955" cy="175895"/>
            </a:xfrm>
            <a:custGeom>
              <a:avLst/>
              <a:gdLst/>
              <a:ahLst/>
              <a:cxnLst/>
              <a:rect l="l" t="t" r="r" b="b"/>
              <a:pathLst>
                <a:path w="147954" h="175895">
                  <a:moveTo>
                    <a:pt x="145632" y="0"/>
                  </a:moveTo>
                  <a:lnTo>
                    <a:pt x="0" y="89534"/>
                  </a:lnTo>
                  <a:lnTo>
                    <a:pt x="147534" y="175900"/>
                  </a:lnTo>
                </a:path>
                <a:path w="147954" h="175895">
                  <a:moveTo>
                    <a:pt x="146583" y="87950"/>
                  </a:moveTo>
                  <a:lnTo>
                    <a:pt x="0" y="89534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0159277" y="7215373"/>
              <a:ext cx="1529080" cy="1743710"/>
            </a:xfrm>
            <a:custGeom>
              <a:avLst/>
              <a:gdLst/>
              <a:ahLst/>
              <a:cxnLst/>
              <a:rect l="l" t="t" r="r" b="b"/>
              <a:pathLst>
                <a:path w="1529079" h="1743709">
                  <a:moveTo>
                    <a:pt x="0" y="0"/>
                  </a:moveTo>
                  <a:lnTo>
                    <a:pt x="26177" y="83"/>
                  </a:lnTo>
                  <a:lnTo>
                    <a:pt x="1529075" y="4892"/>
                  </a:lnTo>
                  <a:lnTo>
                    <a:pt x="1511636" y="174332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0007449" y="7108654"/>
              <a:ext cx="178435" cy="213995"/>
            </a:xfrm>
            <a:custGeom>
              <a:avLst/>
              <a:gdLst/>
              <a:ahLst/>
              <a:cxnLst/>
              <a:rect l="l" t="t" r="r" b="b"/>
              <a:pathLst>
                <a:path w="178434" h="213995">
                  <a:moveTo>
                    <a:pt x="178345" y="0"/>
                  </a:moveTo>
                  <a:lnTo>
                    <a:pt x="0" y="106232"/>
                  </a:lnTo>
                  <a:lnTo>
                    <a:pt x="177662" y="213605"/>
                  </a:lnTo>
                </a:path>
                <a:path w="178434" h="213995">
                  <a:moveTo>
                    <a:pt x="178004" y="106802"/>
                  </a:moveTo>
                  <a:lnTo>
                    <a:pt x="0" y="106232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8107686" y="7188286"/>
              <a:ext cx="595630" cy="881380"/>
            </a:xfrm>
            <a:custGeom>
              <a:avLst/>
              <a:gdLst/>
              <a:ahLst/>
              <a:cxnLst/>
              <a:rect l="l" t="t" r="r" b="b"/>
              <a:pathLst>
                <a:path w="595629" h="881379">
                  <a:moveTo>
                    <a:pt x="595235" y="7649"/>
                  </a:moveTo>
                  <a:lnTo>
                    <a:pt x="3142" y="0"/>
                  </a:lnTo>
                  <a:lnTo>
                    <a:pt x="93" y="855183"/>
                  </a:lnTo>
                  <a:lnTo>
                    <a:pt x="0" y="88136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8000978" y="8043089"/>
              <a:ext cx="213995" cy="178435"/>
            </a:xfrm>
            <a:custGeom>
              <a:avLst/>
              <a:gdLst/>
              <a:ahLst/>
              <a:cxnLst/>
              <a:rect l="l" t="t" r="r" b="b"/>
              <a:pathLst>
                <a:path w="213995" h="178434">
                  <a:moveTo>
                    <a:pt x="0" y="0"/>
                  </a:moveTo>
                  <a:lnTo>
                    <a:pt x="106167" y="178384"/>
                  </a:lnTo>
                  <a:lnTo>
                    <a:pt x="213604" y="761"/>
                  </a:lnTo>
                </a:path>
                <a:path w="213995" h="178434">
                  <a:moveTo>
                    <a:pt x="106802" y="380"/>
                  </a:moveTo>
                  <a:lnTo>
                    <a:pt x="106167" y="1783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4564070" y="8677837"/>
              <a:ext cx="2929890" cy="182880"/>
            </a:xfrm>
            <a:custGeom>
              <a:avLst/>
              <a:gdLst/>
              <a:ahLst/>
              <a:cxnLst/>
              <a:rect l="l" t="t" r="r" b="b"/>
              <a:pathLst>
                <a:path w="2929890" h="182879">
                  <a:moveTo>
                    <a:pt x="2929645" y="17830"/>
                  </a:moveTo>
                  <a:lnTo>
                    <a:pt x="4897" y="0"/>
                  </a:lnTo>
                  <a:lnTo>
                    <a:pt x="702" y="156294"/>
                  </a:lnTo>
                  <a:lnTo>
                    <a:pt x="0" y="182462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4458008" y="8831266"/>
              <a:ext cx="213995" cy="180975"/>
            </a:xfrm>
            <a:custGeom>
              <a:avLst/>
              <a:gdLst/>
              <a:ahLst/>
              <a:cxnLst/>
              <a:rect l="l" t="t" r="r" b="b"/>
              <a:pathLst>
                <a:path w="213995" h="180975">
                  <a:moveTo>
                    <a:pt x="0" y="0"/>
                  </a:moveTo>
                  <a:lnTo>
                    <a:pt x="101988" y="180806"/>
                  </a:lnTo>
                  <a:lnTo>
                    <a:pt x="213529" y="5731"/>
                  </a:lnTo>
                </a:path>
                <a:path w="213995" h="180975">
                  <a:moveTo>
                    <a:pt x="106764" y="2865"/>
                  </a:moveTo>
                  <a:lnTo>
                    <a:pt x="101988" y="180806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3486500" y="6795604"/>
              <a:ext cx="1128395" cy="738505"/>
            </a:xfrm>
            <a:custGeom>
              <a:avLst/>
              <a:gdLst/>
              <a:ahLst/>
              <a:cxnLst/>
              <a:rect l="l" t="t" r="r" b="b"/>
              <a:pathLst>
                <a:path w="1128394" h="738504">
                  <a:moveTo>
                    <a:pt x="1128091" y="0"/>
                  </a:moveTo>
                  <a:lnTo>
                    <a:pt x="0" y="0"/>
                  </a:lnTo>
                  <a:lnTo>
                    <a:pt x="0" y="737959"/>
                  </a:lnTo>
                  <a:lnTo>
                    <a:pt x="1128091" y="737959"/>
                  </a:lnTo>
                  <a:lnTo>
                    <a:pt x="1128091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428262" y="4146126"/>
            <a:ext cx="185216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518631" y="4108162"/>
            <a:ext cx="1356968" cy="1776303"/>
            <a:chOff x="12398075" y="6774663"/>
            <a:chExt cx="2237740" cy="2929255"/>
          </a:xfrm>
        </p:grpSpPr>
        <p:sp>
          <p:nvSpPr>
            <p:cNvPr id="56" name="object 56"/>
            <p:cNvSpPr/>
            <p:nvPr/>
          </p:nvSpPr>
          <p:spPr>
            <a:xfrm>
              <a:off x="13465558" y="6774663"/>
              <a:ext cx="1170305" cy="780415"/>
            </a:xfrm>
            <a:custGeom>
              <a:avLst/>
              <a:gdLst/>
              <a:ahLst/>
              <a:cxnLst/>
              <a:rect l="l" t="t" r="r" b="b"/>
              <a:pathLst>
                <a:path w="1170305" h="780415">
                  <a:moveTo>
                    <a:pt x="20941" y="0"/>
                  </a:moveTo>
                  <a:lnTo>
                    <a:pt x="20941" y="779843"/>
                  </a:lnTo>
                </a:path>
                <a:path w="1170305" h="780415">
                  <a:moveTo>
                    <a:pt x="1149030" y="0"/>
                  </a:moveTo>
                  <a:lnTo>
                    <a:pt x="1149030" y="779843"/>
                  </a:lnTo>
                </a:path>
                <a:path w="1170305" h="780415">
                  <a:moveTo>
                    <a:pt x="0" y="20941"/>
                  </a:moveTo>
                  <a:lnTo>
                    <a:pt x="1169972" y="20941"/>
                  </a:lnTo>
                </a:path>
                <a:path w="1170305" h="780415">
                  <a:moveTo>
                    <a:pt x="0" y="758901"/>
                  </a:moveTo>
                  <a:lnTo>
                    <a:pt x="1169972" y="758901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12575726" y="7677077"/>
              <a:ext cx="1483995" cy="1600835"/>
            </a:xfrm>
            <a:custGeom>
              <a:avLst/>
              <a:gdLst/>
              <a:ahLst/>
              <a:cxnLst/>
              <a:rect l="l" t="t" r="r" b="b"/>
              <a:pathLst>
                <a:path w="1483994" h="1600834">
                  <a:moveTo>
                    <a:pt x="1483525" y="0"/>
                  </a:moveTo>
                  <a:lnTo>
                    <a:pt x="1450336" y="1502780"/>
                  </a:lnTo>
                  <a:lnTo>
                    <a:pt x="26120" y="1598742"/>
                  </a:lnTo>
                  <a:lnTo>
                    <a:pt x="0" y="1600503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2424252" y="9169259"/>
              <a:ext cx="184785" cy="213360"/>
            </a:xfrm>
            <a:custGeom>
              <a:avLst/>
              <a:gdLst/>
              <a:ahLst/>
              <a:cxnLst/>
              <a:rect l="l" t="t" r="r" b="b"/>
              <a:pathLst>
                <a:path w="184784" h="213359">
                  <a:moveTo>
                    <a:pt x="170422" y="0"/>
                  </a:moveTo>
                  <a:lnTo>
                    <a:pt x="0" y="118528"/>
                  </a:lnTo>
                  <a:lnTo>
                    <a:pt x="184782" y="213122"/>
                  </a:lnTo>
                </a:path>
                <a:path w="184784" h="213359">
                  <a:moveTo>
                    <a:pt x="177602" y="106561"/>
                  </a:moveTo>
                  <a:lnTo>
                    <a:pt x="0" y="118528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005" y="9410618"/>
              <a:ext cx="293184" cy="29318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3979417" y="7926861"/>
              <a:ext cx="340995" cy="1593850"/>
            </a:xfrm>
            <a:custGeom>
              <a:avLst/>
              <a:gdLst/>
              <a:ahLst/>
              <a:cxnLst/>
              <a:rect l="l" t="t" r="r" b="b"/>
              <a:pathLst>
                <a:path w="340994" h="1593850">
                  <a:moveTo>
                    <a:pt x="0" y="1593447"/>
                  </a:moveTo>
                  <a:lnTo>
                    <a:pt x="323827" y="1593447"/>
                  </a:lnTo>
                  <a:lnTo>
                    <a:pt x="340260" y="26175"/>
                  </a:lnTo>
                  <a:lnTo>
                    <a:pt x="340534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4212888" y="7775042"/>
              <a:ext cx="213995" cy="179705"/>
            </a:xfrm>
            <a:custGeom>
              <a:avLst/>
              <a:gdLst/>
              <a:ahLst/>
              <a:cxnLst/>
              <a:rect l="l" t="t" r="r" b="b"/>
              <a:pathLst>
                <a:path w="213994" h="179704">
                  <a:moveTo>
                    <a:pt x="213594" y="179114"/>
                  </a:moveTo>
                  <a:lnTo>
                    <a:pt x="108663" y="0"/>
                  </a:lnTo>
                  <a:lnTo>
                    <a:pt x="0" y="176875"/>
                  </a:lnTo>
                </a:path>
                <a:path w="213994" h="179704">
                  <a:moveTo>
                    <a:pt x="106797" y="177995"/>
                  </a:moveTo>
                  <a:lnTo>
                    <a:pt x="108663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2" name="object 62"/>
          <p:cNvSpPr/>
          <p:nvPr/>
        </p:nvSpPr>
        <p:spPr>
          <a:xfrm>
            <a:off x="5642001" y="2358863"/>
            <a:ext cx="1122078" cy="457072"/>
          </a:xfrm>
          <a:custGeom>
            <a:avLst/>
            <a:gdLst/>
            <a:ahLst/>
            <a:cxnLst/>
            <a:rect l="l" t="t" r="r" b="b"/>
            <a:pathLst>
              <a:path w="1850390" h="753745">
                <a:moveTo>
                  <a:pt x="1167282" y="0"/>
                </a:moveTo>
                <a:lnTo>
                  <a:pt x="0" y="0"/>
                </a:lnTo>
                <a:lnTo>
                  <a:pt x="0" y="753579"/>
                </a:lnTo>
                <a:lnTo>
                  <a:pt x="1167282" y="753579"/>
                </a:lnTo>
                <a:lnTo>
                  <a:pt x="1167282" y="0"/>
                </a:lnTo>
                <a:close/>
              </a:path>
              <a:path w="1850390" h="753745">
                <a:moveTo>
                  <a:pt x="1850263" y="0"/>
                </a:moveTo>
                <a:lnTo>
                  <a:pt x="1219631" y="0"/>
                </a:lnTo>
                <a:lnTo>
                  <a:pt x="1219631" y="753579"/>
                </a:lnTo>
                <a:lnTo>
                  <a:pt x="1850263" y="753579"/>
                </a:lnTo>
                <a:lnTo>
                  <a:pt x="185026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26133" y="2342986"/>
            <a:ext cx="739709" cy="424942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55834" rIns="0" bIns="0" rtlCol="0">
            <a:spAutoFit/>
          </a:bodyPr>
          <a:lstStyle/>
          <a:p>
            <a:pPr algn="ctr" defTabSz="554492">
              <a:spcBef>
                <a:spcPts val="440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10259" y="2327112"/>
            <a:ext cx="1185613" cy="520607"/>
          </a:xfrm>
          <a:custGeom>
            <a:avLst/>
            <a:gdLst/>
            <a:ahLst/>
            <a:cxnLst/>
            <a:rect l="l" t="t" r="r" b="b"/>
            <a:pathLst>
              <a:path w="1955165" h="858520">
                <a:moveTo>
                  <a:pt x="1245809" y="0"/>
                </a:moveTo>
                <a:lnTo>
                  <a:pt x="1245809" y="858285"/>
                </a:lnTo>
              </a:path>
              <a:path w="1955165" h="858520">
                <a:moveTo>
                  <a:pt x="1928787" y="0"/>
                </a:moveTo>
                <a:lnTo>
                  <a:pt x="1928787" y="858285"/>
                </a:lnTo>
              </a:path>
              <a:path w="1955165" h="858520">
                <a:moveTo>
                  <a:pt x="0" y="26177"/>
                </a:moveTo>
                <a:lnTo>
                  <a:pt x="1954964" y="26177"/>
                </a:lnTo>
              </a:path>
              <a:path w="1955165" h="858520">
                <a:moveTo>
                  <a:pt x="0" y="832108"/>
                </a:moveTo>
                <a:lnTo>
                  <a:pt x="1954964" y="832108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159878" y="2605126"/>
            <a:ext cx="2335802" cy="596465"/>
          </a:xfrm>
          <a:custGeom>
            <a:avLst/>
            <a:gdLst/>
            <a:ahLst/>
            <a:cxnLst/>
            <a:rect l="l" t="t" r="r" b="b"/>
            <a:pathLst>
              <a:path w="3851909" h="983614">
                <a:moveTo>
                  <a:pt x="3851389" y="53823"/>
                </a:moveTo>
                <a:lnTo>
                  <a:pt x="8313" y="0"/>
                </a:lnTo>
                <a:lnTo>
                  <a:pt x="132" y="967798"/>
                </a:lnTo>
                <a:lnTo>
                  <a:pt x="0" y="983504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118053" y="3191645"/>
            <a:ext cx="83944" cy="70467"/>
          </a:xfrm>
          <a:custGeom>
            <a:avLst/>
            <a:gdLst/>
            <a:ahLst/>
            <a:cxnLst/>
            <a:rect l="l" t="t" r="r" b="b"/>
            <a:pathLst>
              <a:path w="138429" h="116204">
                <a:moveTo>
                  <a:pt x="0" y="0"/>
                </a:moveTo>
                <a:lnTo>
                  <a:pt x="68131" y="115759"/>
                </a:lnTo>
                <a:lnTo>
                  <a:pt x="138210" y="1168"/>
                </a:lnTo>
              </a:path>
              <a:path w="138429" h="116204">
                <a:moveTo>
                  <a:pt x="69105" y="584"/>
                </a:moveTo>
                <a:lnTo>
                  <a:pt x="68131" y="115759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4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51354"/>
          </a:xfrm>
          <a:prstGeom prst="rect">
            <a:avLst/>
          </a:prstGeom>
        </p:spPr>
        <p:txBody>
          <a:bodyPr vert="horz" wrap="square" lIns="0" tIns="62951" rIns="0" bIns="0" rtlCol="0">
            <a:spAutoFit/>
          </a:bodyPr>
          <a:lstStyle/>
          <a:p>
            <a:pPr marL="515601">
              <a:spcBef>
                <a:spcPts val="61"/>
              </a:spcBef>
            </a:pPr>
            <a:r>
              <a:rPr sz="4184" spc="-73" dirty="0"/>
              <a:t>Insertion</a:t>
            </a:r>
            <a:r>
              <a:rPr sz="4184" spc="-185" dirty="0"/>
              <a:t> </a:t>
            </a:r>
            <a:r>
              <a:rPr sz="4184" spc="130" dirty="0"/>
              <a:t>to</a:t>
            </a:r>
            <a:r>
              <a:rPr sz="4184" spc="-176" dirty="0"/>
              <a:t> </a:t>
            </a:r>
            <a:r>
              <a:rPr sz="4184" spc="-88" dirty="0"/>
              <a:t>Linked</a:t>
            </a:r>
            <a:r>
              <a:rPr sz="4184" spc="-176" dirty="0"/>
              <a:t> </a:t>
            </a:r>
            <a:r>
              <a:rPr sz="4184" spc="-133" dirty="0"/>
              <a:t>List</a:t>
            </a:r>
            <a:r>
              <a:rPr sz="4184" spc="-167" dirty="0"/>
              <a:t> </a:t>
            </a:r>
            <a:r>
              <a:rPr sz="4184" dirty="0"/>
              <a:t>in</a:t>
            </a:r>
            <a:r>
              <a:rPr sz="4184" spc="-173" dirty="0"/>
              <a:t> </a:t>
            </a:r>
            <a:r>
              <a:rPr sz="4184" spc="-6" dirty="0"/>
              <a:t>Memory</a:t>
            </a:r>
            <a:endParaRPr sz="4184"/>
          </a:p>
        </p:txBody>
      </p:sp>
      <p:sp>
        <p:nvSpPr>
          <p:cNvPr id="4" name="object 4"/>
          <p:cNvSpPr txBox="1"/>
          <p:nvPr/>
        </p:nvSpPr>
        <p:spPr>
          <a:xfrm>
            <a:off x="1175598" y="1445704"/>
            <a:ext cx="295344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b="1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577" b="1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577" b="1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16400" y="3714491"/>
            <a:ext cx="7149879" cy="2282662"/>
          </a:xfrm>
          <a:custGeom>
            <a:avLst/>
            <a:gdLst/>
            <a:ahLst/>
            <a:cxnLst/>
            <a:rect l="l" t="t" r="r" b="b"/>
            <a:pathLst>
              <a:path w="11790680" h="3764279">
                <a:moveTo>
                  <a:pt x="11790299" y="0"/>
                </a:moveTo>
                <a:lnTo>
                  <a:pt x="11778831" y="0"/>
                </a:lnTo>
                <a:lnTo>
                  <a:pt x="11778831" y="752792"/>
                </a:lnTo>
                <a:lnTo>
                  <a:pt x="10648887" y="752792"/>
                </a:lnTo>
                <a:lnTo>
                  <a:pt x="10648887" y="0"/>
                </a:lnTo>
                <a:lnTo>
                  <a:pt x="10611269" y="0"/>
                </a:lnTo>
                <a:lnTo>
                  <a:pt x="9432226" y="0"/>
                </a:lnTo>
                <a:lnTo>
                  <a:pt x="9432226" y="2258364"/>
                </a:lnTo>
                <a:lnTo>
                  <a:pt x="9432226" y="3011144"/>
                </a:lnTo>
                <a:lnTo>
                  <a:pt x="8253196" y="3011144"/>
                </a:lnTo>
                <a:lnTo>
                  <a:pt x="8253196" y="2258364"/>
                </a:lnTo>
                <a:lnTo>
                  <a:pt x="9432226" y="2258364"/>
                </a:lnTo>
                <a:lnTo>
                  <a:pt x="9432226" y="0"/>
                </a:lnTo>
                <a:lnTo>
                  <a:pt x="8253196" y="0"/>
                </a:lnTo>
                <a:lnTo>
                  <a:pt x="7074179" y="0"/>
                </a:lnTo>
                <a:lnTo>
                  <a:pt x="7074179" y="752792"/>
                </a:lnTo>
                <a:lnTo>
                  <a:pt x="6483439" y="752792"/>
                </a:lnTo>
                <a:lnTo>
                  <a:pt x="6483439" y="1505572"/>
                </a:lnTo>
                <a:lnTo>
                  <a:pt x="6483439" y="2258364"/>
                </a:lnTo>
                <a:lnTo>
                  <a:pt x="6431089" y="2258364"/>
                </a:lnTo>
                <a:lnTo>
                  <a:pt x="6431089" y="1505572"/>
                </a:lnTo>
                <a:lnTo>
                  <a:pt x="6483439" y="1505572"/>
                </a:lnTo>
                <a:lnTo>
                  <a:pt x="6483439" y="752792"/>
                </a:lnTo>
                <a:lnTo>
                  <a:pt x="5895149" y="752792"/>
                </a:lnTo>
                <a:lnTo>
                  <a:pt x="5895149" y="1505572"/>
                </a:lnTo>
                <a:lnTo>
                  <a:pt x="5895149" y="2258364"/>
                </a:lnTo>
                <a:lnTo>
                  <a:pt x="4716119" y="2258364"/>
                </a:lnTo>
                <a:lnTo>
                  <a:pt x="4716119" y="1505572"/>
                </a:lnTo>
                <a:lnTo>
                  <a:pt x="5895149" y="1505572"/>
                </a:lnTo>
                <a:lnTo>
                  <a:pt x="5895149" y="752792"/>
                </a:lnTo>
                <a:lnTo>
                  <a:pt x="5895149" y="0"/>
                </a:lnTo>
                <a:lnTo>
                  <a:pt x="4716119" y="0"/>
                </a:lnTo>
                <a:lnTo>
                  <a:pt x="3537089" y="0"/>
                </a:lnTo>
                <a:lnTo>
                  <a:pt x="2358059" y="0"/>
                </a:lnTo>
                <a:lnTo>
                  <a:pt x="2358059" y="2258364"/>
                </a:lnTo>
                <a:lnTo>
                  <a:pt x="2358059" y="3011144"/>
                </a:lnTo>
                <a:lnTo>
                  <a:pt x="1179029" y="3011144"/>
                </a:lnTo>
                <a:lnTo>
                  <a:pt x="1179029" y="2258364"/>
                </a:lnTo>
                <a:lnTo>
                  <a:pt x="2358059" y="2258364"/>
                </a:lnTo>
                <a:lnTo>
                  <a:pt x="2358059" y="0"/>
                </a:lnTo>
                <a:lnTo>
                  <a:pt x="1179029" y="0"/>
                </a:lnTo>
                <a:lnTo>
                  <a:pt x="0" y="0"/>
                </a:lnTo>
                <a:lnTo>
                  <a:pt x="0" y="752792"/>
                </a:lnTo>
                <a:lnTo>
                  <a:pt x="0" y="1505572"/>
                </a:lnTo>
                <a:lnTo>
                  <a:pt x="0" y="2258364"/>
                </a:lnTo>
                <a:lnTo>
                  <a:pt x="0" y="3011144"/>
                </a:lnTo>
                <a:lnTo>
                  <a:pt x="0" y="3763937"/>
                </a:lnTo>
                <a:lnTo>
                  <a:pt x="1179029" y="3763937"/>
                </a:lnTo>
                <a:lnTo>
                  <a:pt x="2358059" y="3763937"/>
                </a:lnTo>
                <a:lnTo>
                  <a:pt x="3537089" y="3763937"/>
                </a:lnTo>
                <a:lnTo>
                  <a:pt x="4716119" y="3763937"/>
                </a:lnTo>
                <a:lnTo>
                  <a:pt x="5895149" y="3763937"/>
                </a:lnTo>
                <a:lnTo>
                  <a:pt x="5895149" y="3047034"/>
                </a:lnTo>
                <a:lnTo>
                  <a:pt x="5895149" y="3011144"/>
                </a:lnTo>
                <a:lnTo>
                  <a:pt x="7074179" y="3011144"/>
                </a:lnTo>
                <a:lnTo>
                  <a:pt x="7074179" y="3047034"/>
                </a:lnTo>
                <a:lnTo>
                  <a:pt x="7074179" y="3763937"/>
                </a:lnTo>
                <a:lnTo>
                  <a:pt x="8253196" y="3763937"/>
                </a:lnTo>
                <a:lnTo>
                  <a:pt x="9432226" y="3763937"/>
                </a:lnTo>
                <a:lnTo>
                  <a:pt x="10611269" y="3763937"/>
                </a:lnTo>
                <a:lnTo>
                  <a:pt x="11790299" y="3763937"/>
                </a:lnTo>
                <a:lnTo>
                  <a:pt x="11790299" y="3011144"/>
                </a:lnTo>
                <a:lnTo>
                  <a:pt x="11790299" y="2258364"/>
                </a:lnTo>
                <a:lnTo>
                  <a:pt x="11790299" y="1505572"/>
                </a:lnTo>
                <a:lnTo>
                  <a:pt x="11790299" y="805929"/>
                </a:lnTo>
                <a:lnTo>
                  <a:pt x="11790299" y="752792"/>
                </a:lnTo>
                <a:lnTo>
                  <a:pt x="117902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1224" y="3714489"/>
            <a:ext cx="715065" cy="40861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39662" rIns="0" bIns="0" rtlCol="0">
            <a:spAutoFit/>
          </a:bodyPr>
          <a:lstStyle/>
          <a:p>
            <a:pPr algn="ctr" defTabSz="554492">
              <a:spcBef>
                <a:spcPts val="3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6259" y="4627469"/>
            <a:ext cx="715065" cy="40861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39662" rIns="0" bIns="0" rtlCol="0">
            <a:spAutoFit/>
          </a:bodyPr>
          <a:lstStyle/>
          <a:p>
            <a:pPr algn="ctr" defTabSz="554492">
              <a:spcBef>
                <a:spcPts val="3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1365" y="5083960"/>
            <a:ext cx="715065" cy="40861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39662" rIns="0" bIns="0" rtlCol="0">
            <a:spAutoFit/>
          </a:bodyPr>
          <a:lstStyle/>
          <a:p>
            <a:pPr algn="ctr" defTabSz="554492">
              <a:spcBef>
                <a:spcPts val="3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1153" y="5083960"/>
            <a:ext cx="715065" cy="40861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39662" rIns="0" bIns="0" rtlCol="0">
            <a:spAutoFit/>
          </a:bodyPr>
          <a:lstStyle/>
          <a:p>
            <a:pPr algn="ctr" defTabSz="554492">
              <a:spcBef>
                <a:spcPts val="3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13219" y="3711317"/>
            <a:ext cx="7156040" cy="2288824"/>
          </a:xfrm>
          <a:custGeom>
            <a:avLst/>
            <a:gdLst/>
            <a:ahLst/>
            <a:cxnLst/>
            <a:rect l="l" t="t" r="r" b="b"/>
            <a:pathLst>
              <a:path w="11800840" h="3774440">
                <a:moveTo>
                  <a:pt x="11800777" y="0"/>
                </a:moveTo>
                <a:lnTo>
                  <a:pt x="11790299" y="0"/>
                </a:lnTo>
                <a:lnTo>
                  <a:pt x="11790299" y="10477"/>
                </a:lnTo>
                <a:lnTo>
                  <a:pt x="11790299" y="752792"/>
                </a:lnTo>
                <a:lnTo>
                  <a:pt x="11784076" y="752792"/>
                </a:lnTo>
                <a:lnTo>
                  <a:pt x="11784076" y="763257"/>
                </a:lnTo>
                <a:lnTo>
                  <a:pt x="11790299" y="763257"/>
                </a:lnTo>
                <a:lnTo>
                  <a:pt x="11790299" y="1505572"/>
                </a:lnTo>
                <a:lnTo>
                  <a:pt x="11790299" y="3763937"/>
                </a:lnTo>
                <a:lnTo>
                  <a:pt x="10621747" y="3763937"/>
                </a:lnTo>
                <a:lnTo>
                  <a:pt x="10621747" y="3021622"/>
                </a:lnTo>
                <a:lnTo>
                  <a:pt x="11790299" y="3021622"/>
                </a:lnTo>
                <a:lnTo>
                  <a:pt x="11790299" y="3011144"/>
                </a:lnTo>
                <a:lnTo>
                  <a:pt x="10621747" y="3011144"/>
                </a:lnTo>
                <a:lnTo>
                  <a:pt x="10621747" y="2268829"/>
                </a:lnTo>
                <a:lnTo>
                  <a:pt x="11790299" y="2268829"/>
                </a:lnTo>
                <a:lnTo>
                  <a:pt x="11790299" y="2258364"/>
                </a:lnTo>
                <a:lnTo>
                  <a:pt x="10621747" y="2258364"/>
                </a:lnTo>
                <a:lnTo>
                  <a:pt x="10621747" y="1516049"/>
                </a:lnTo>
                <a:lnTo>
                  <a:pt x="11790299" y="1516049"/>
                </a:lnTo>
                <a:lnTo>
                  <a:pt x="11790299" y="1505572"/>
                </a:lnTo>
                <a:lnTo>
                  <a:pt x="10621747" y="1505572"/>
                </a:lnTo>
                <a:lnTo>
                  <a:pt x="10621747" y="763257"/>
                </a:lnTo>
                <a:lnTo>
                  <a:pt x="10654132" y="763257"/>
                </a:lnTo>
                <a:lnTo>
                  <a:pt x="10654132" y="752792"/>
                </a:lnTo>
                <a:lnTo>
                  <a:pt x="10621747" y="752792"/>
                </a:lnTo>
                <a:lnTo>
                  <a:pt x="10621747" y="10477"/>
                </a:lnTo>
                <a:lnTo>
                  <a:pt x="11790299" y="10477"/>
                </a:lnTo>
                <a:lnTo>
                  <a:pt x="11790299" y="0"/>
                </a:lnTo>
                <a:lnTo>
                  <a:pt x="10621747" y="0"/>
                </a:lnTo>
                <a:lnTo>
                  <a:pt x="10611269" y="0"/>
                </a:lnTo>
                <a:lnTo>
                  <a:pt x="10611269" y="10477"/>
                </a:lnTo>
                <a:lnTo>
                  <a:pt x="10611269" y="3763937"/>
                </a:lnTo>
                <a:lnTo>
                  <a:pt x="9442717" y="3763937"/>
                </a:lnTo>
                <a:lnTo>
                  <a:pt x="9442717" y="3037319"/>
                </a:lnTo>
                <a:lnTo>
                  <a:pt x="9458414" y="3037319"/>
                </a:lnTo>
                <a:lnTo>
                  <a:pt x="9458414" y="3021622"/>
                </a:lnTo>
                <a:lnTo>
                  <a:pt x="10611269" y="3021622"/>
                </a:lnTo>
                <a:lnTo>
                  <a:pt x="10611269" y="3011144"/>
                </a:lnTo>
                <a:lnTo>
                  <a:pt x="9458414" y="3011144"/>
                </a:lnTo>
                <a:lnTo>
                  <a:pt x="9458414" y="2995434"/>
                </a:lnTo>
                <a:lnTo>
                  <a:pt x="9458414" y="2268829"/>
                </a:lnTo>
                <a:lnTo>
                  <a:pt x="10611269" y="2268829"/>
                </a:lnTo>
                <a:lnTo>
                  <a:pt x="10611269" y="2258364"/>
                </a:lnTo>
                <a:lnTo>
                  <a:pt x="9458414" y="2258364"/>
                </a:lnTo>
                <a:lnTo>
                  <a:pt x="9458414" y="2242655"/>
                </a:lnTo>
                <a:lnTo>
                  <a:pt x="9442717" y="2242655"/>
                </a:lnTo>
                <a:lnTo>
                  <a:pt x="9442717" y="1516049"/>
                </a:lnTo>
                <a:lnTo>
                  <a:pt x="10611269" y="1516049"/>
                </a:lnTo>
                <a:lnTo>
                  <a:pt x="10611269" y="1505572"/>
                </a:lnTo>
                <a:lnTo>
                  <a:pt x="9442717" y="1505572"/>
                </a:lnTo>
                <a:lnTo>
                  <a:pt x="9442717" y="763257"/>
                </a:lnTo>
                <a:lnTo>
                  <a:pt x="10611269" y="763257"/>
                </a:lnTo>
                <a:lnTo>
                  <a:pt x="10611269" y="752792"/>
                </a:lnTo>
                <a:lnTo>
                  <a:pt x="9442717" y="752792"/>
                </a:lnTo>
                <a:lnTo>
                  <a:pt x="9442717" y="10477"/>
                </a:lnTo>
                <a:lnTo>
                  <a:pt x="10611269" y="10477"/>
                </a:lnTo>
                <a:lnTo>
                  <a:pt x="10611269" y="0"/>
                </a:lnTo>
                <a:lnTo>
                  <a:pt x="9442717" y="0"/>
                </a:lnTo>
                <a:lnTo>
                  <a:pt x="9432239" y="0"/>
                </a:lnTo>
                <a:lnTo>
                  <a:pt x="9432239" y="10477"/>
                </a:lnTo>
                <a:lnTo>
                  <a:pt x="9432239" y="3763937"/>
                </a:lnTo>
                <a:lnTo>
                  <a:pt x="8263687" y="3763937"/>
                </a:lnTo>
                <a:lnTo>
                  <a:pt x="8263687" y="3037319"/>
                </a:lnTo>
                <a:lnTo>
                  <a:pt x="9416542" y="3037319"/>
                </a:lnTo>
                <a:lnTo>
                  <a:pt x="9432239" y="3037319"/>
                </a:lnTo>
                <a:lnTo>
                  <a:pt x="9432239" y="2242655"/>
                </a:lnTo>
                <a:lnTo>
                  <a:pt x="9416542" y="2242655"/>
                </a:lnTo>
                <a:lnTo>
                  <a:pt x="9416542" y="2995434"/>
                </a:lnTo>
                <a:lnTo>
                  <a:pt x="8237512" y="2995434"/>
                </a:lnTo>
                <a:lnTo>
                  <a:pt x="8237512" y="3011144"/>
                </a:lnTo>
                <a:lnTo>
                  <a:pt x="7084657" y="3011144"/>
                </a:lnTo>
                <a:lnTo>
                  <a:pt x="7084657" y="2268829"/>
                </a:lnTo>
                <a:lnTo>
                  <a:pt x="8237512" y="2268829"/>
                </a:lnTo>
                <a:lnTo>
                  <a:pt x="8237512" y="2258364"/>
                </a:lnTo>
                <a:lnTo>
                  <a:pt x="7084657" y="2258364"/>
                </a:lnTo>
                <a:lnTo>
                  <a:pt x="7084657" y="1516049"/>
                </a:lnTo>
                <a:lnTo>
                  <a:pt x="8253209" y="1516049"/>
                </a:lnTo>
                <a:lnTo>
                  <a:pt x="8253209" y="2242655"/>
                </a:lnTo>
                <a:lnTo>
                  <a:pt x="8263687" y="2242655"/>
                </a:lnTo>
                <a:lnTo>
                  <a:pt x="8263687" y="1516049"/>
                </a:lnTo>
                <a:lnTo>
                  <a:pt x="9432239" y="1516049"/>
                </a:lnTo>
                <a:lnTo>
                  <a:pt x="9432239" y="1505572"/>
                </a:lnTo>
                <a:lnTo>
                  <a:pt x="8263687" y="1505572"/>
                </a:lnTo>
                <a:lnTo>
                  <a:pt x="8263687" y="763257"/>
                </a:lnTo>
                <a:lnTo>
                  <a:pt x="9432239" y="763257"/>
                </a:lnTo>
                <a:lnTo>
                  <a:pt x="9432239" y="752792"/>
                </a:lnTo>
                <a:lnTo>
                  <a:pt x="8263687" y="752792"/>
                </a:lnTo>
                <a:lnTo>
                  <a:pt x="8263687" y="10477"/>
                </a:lnTo>
                <a:lnTo>
                  <a:pt x="9432239" y="10477"/>
                </a:lnTo>
                <a:lnTo>
                  <a:pt x="9432239" y="0"/>
                </a:lnTo>
                <a:lnTo>
                  <a:pt x="8263687" y="0"/>
                </a:lnTo>
                <a:lnTo>
                  <a:pt x="8253209" y="0"/>
                </a:lnTo>
                <a:lnTo>
                  <a:pt x="7100354" y="0"/>
                </a:lnTo>
                <a:lnTo>
                  <a:pt x="7100354" y="5232"/>
                </a:lnTo>
                <a:lnTo>
                  <a:pt x="7100354" y="10477"/>
                </a:lnTo>
                <a:lnTo>
                  <a:pt x="8253209" y="10477"/>
                </a:lnTo>
                <a:lnTo>
                  <a:pt x="8253209" y="752792"/>
                </a:lnTo>
                <a:lnTo>
                  <a:pt x="7100354" y="752792"/>
                </a:lnTo>
                <a:lnTo>
                  <a:pt x="7100354" y="763257"/>
                </a:lnTo>
                <a:lnTo>
                  <a:pt x="8253209" y="763257"/>
                </a:lnTo>
                <a:lnTo>
                  <a:pt x="8253209" y="1505572"/>
                </a:lnTo>
                <a:lnTo>
                  <a:pt x="7084657" y="1505572"/>
                </a:lnTo>
                <a:lnTo>
                  <a:pt x="7084657" y="778967"/>
                </a:lnTo>
                <a:lnTo>
                  <a:pt x="7074179" y="778967"/>
                </a:lnTo>
                <a:lnTo>
                  <a:pt x="7074179" y="3011144"/>
                </a:lnTo>
                <a:lnTo>
                  <a:pt x="5905627" y="3011144"/>
                </a:lnTo>
                <a:lnTo>
                  <a:pt x="5905627" y="2284539"/>
                </a:lnTo>
                <a:lnTo>
                  <a:pt x="5921324" y="2284539"/>
                </a:lnTo>
                <a:lnTo>
                  <a:pt x="5921324" y="2268829"/>
                </a:lnTo>
                <a:lnTo>
                  <a:pt x="7074179" y="2268829"/>
                </a:lnTo>
                <a:lnTo>
                  <a:pt x="7074179" y="2258364"/>
                </a:lnTo>
                <a:lnTo>
                  <a:pt x="5921324" y="2258364"/>
                </a:lnTo>
                <a:lnTo>
                  <a:pt x="5921324" y="1516049"/>
                </a:lnTo>
                <a:lnTo>
                  <a:pt x="7074179" y="1516049"/>
                </a:lnTo>
                <a:lnTo>
                  <a:pt x="7074179" y="1505572"/>
                </a:lnTo>
                <a:lnTo>
                  <a:pt x="5921324" y="1505572"/>
                </a:lnTo>
                <a:lnTo>
                  <a:pt x="5921324" y="1489862"/>
                </a:lnTo>
                <a:lnTo>
                  <a:pt x="5905627" y="1489862"/>
                </a:lnTo>
                <a:lnTo>
                  <a:pt x="5905627" y="778967"/>
                </a:lnTo>
                <a:lnTo>
                  <a:pt x="5895149" y="778967"/>
                </a:lnTo>
                <a:lnTo>
                  <a:pt x="5895149" y="1489862"/>
                </a:lnTo>
                <a:lnTo>
                  <a:pt x="5879452" y="1489862"/>
                </a:lnTo>
                <a:lnTo>
                  <a:pt x="5879452" y="2284539"/>
                </a:lnTo>
                <a:lnTo>
                  <a:pt x="5895149" y="2284539"/>
                </a:lnTo>
                <a:lnTo>
                  <a:pt x="5895149" y="3011144"/>
                </a:lnTo>
                <a:lnTo>
                  <a:pt x="4726597" y="3011144"/>
                </a:lnTo>
                <a:lnTo>
                  <a:pt x="4726597" y="2284539"/>
                </a:lnTo>
                <a:lnTo>
                  <a:pt x="4716119" y="2284539"/>
                </a:lnTo>
                <a:lnTo>
                  <a:pt x="4716119" y="3011144"/>
                </a:lnTo>
                <a:lnTo>
                  <a:pt x="4716119" y="3021622"/>
                </a:lnTo>
                <a:lnTo>
                  <a:pt x="4716119" y="3763937"/>
                </a:lnTo>
                <a:lnTo>
                  <a:pt x="3547567" y="3763937"/>
                </a:lnTo>
                <a:lnTo>
                  <a:pt x="3547567" y="3021622"/>
                </a:lnTo>
                <a:lnTo>
                  <a:pt x="4716119" y="3021622"/>
                </a:lnTo>
                <a:lnTo>
                  <a:pt x="4716119" y="3011144"/>
                </a:lnTo>
                <a:lnTo>
                  <a:pt x="3547567" y="3011144"/>
                </a:lnTo>
                <a:lnTo>
                  <a:pt x="3547567" y="2268829"/>
                </a:lnTo>
                <a:lnTo>
                  <a:pt x="4700422" y="2268829"/>
                </a:lnTo>
                <a:lnTo>
                  <a:pt x="4700422" y="2258364"/>
                </a:lnTo>
                <a:lnTo>
                  <a:pt x="3547567" y="2258364"/>
                </a:lnTo>
                <a:lnTo>
                  <a:pt x="3547567" y="1516049"/>
                </a:lnTo>
                <a:lnTo>
                  <a:pt x="4700422" y="1516049"/>
                </a:lnTo>
                <a:lnTo>
                  <a:pt x="4700422" y="1505572"/>
                </a:lnTo>
                <a:lnTo>
                  <a:pt x="3547567" y="1505572"/>
                </a:lnTo>
                <a:lnTo>
                  <a:pt x="3547567" y="763257"/>
                </a:lnTo>
                <a:lnTo>
                  <a:pt x="4716119" y="763257"/>
                </a:lnTo>
                <a:lnTo>
                  <a:pt x="4716119" y="1489862"/>
                </a:lnTo>
                <a:lnTo>
                  <a:pt x="4726597" y="1489862"/>
                </a:lnTo>
                <a:lnTo>
                  <a:pt x="4726597" y="763257"/>
                </a:lnTo>
                <a:lnTo>
                  <a:pt x="5879452" y="763257"/>
                </a:lnTo>
                <a:lnTo>
                  <a:pt x="5879452" y="752792"/>
                </a:lnTo>
                <a:lnTo>
                  <a:pt x="4726597" y="752792"/>
                </a:lnTo>
                <a:lnTo>
                  <a:pt x="4726597" y="10477"/>
                </a:lnTo>
                <a:lnTo>
                  <a:pt x="5879452" y="10477"/>
                </a:lnTo>
                <a:lnTo>
                  <a:pt x="5879452" y="0"/>
                </a:lnTo>
                <a:lnTo>
                  <a:pt x="4726597" y="0"/>
                </a:lnTo>
                <a:lnTo>
                  <a:pt x="4716119" y="0"/>
                </a:lnTo>
                <a:lnTo>
                  <a:pt x="4716119" y="10477"/>
                </a:lnTo>
                <a:lnTo>
                  <a:pt x="4716119" y="752792"/>
                </a:lnTo>
                <a:lnTo>
                  <a:pt x="3547567" y="752792"/>
                </a:lnTo>
                <a:lnTo>
                  <a:pt x="3547567" y="10477"/>
                </a:lnTo>
                <a:lnTo>
                  <a:pt x="4716119" y="10477"/>
                </a:lnTo>
                <a:lnTo>
                  <a:pt x="4716119" y="0"/>
                </a:lnTo>
                <a:lnTo>
                  <a:pt x="3547567" y="0"/>
                </a:lnTo>
                <a:lnTo>
                  <a:pt x="3537089" y="0"/>
                </a:lnTo>
                <a:lnTo>
                  <a:pt x="3537089" y="10477"/>
                </a:lnTo>
                <a:lnTo>
                  <a:pt x="3537089" y="3763937"/>
                </a:lnTo>
                <a:lnTo>
                  <a:pt x="2368537" y="3763937"/>
                </a:lnTo>
                <a:lnTo>
                  <a:pt x="2368537" y="3037319"/>
                </a:lnTo>
                <a:lnTo>
                  <a:pt x="2384247" y="3037319"/>
                </a:lnTo>
                <a:lnTo>
                  <a:pt x="2384247" y="3021622"/>
                </a:lnTo>
                <a:lnTo>
                  <a:pt x="3537089" y="3021622"/>
                </a:lnTo>
                <a:lnTo>
                  <a:pt x="3537089" y="3011144"/>
                </a:lnTo>
                <a:lnTo>
                  <a:pt x="2384247" y="3011144"/>
                </a:lnTo>
                <a:lnTo>
                  <a:pt x="2384247" y="2995434"/>
                </a:lnTo>
                <a:lnTo>
                  <a:pt x="2384247" y="2268829"/>
                </a:lnTo>
                <a:lnTo>
                  <a:pt x="3537089" y="2268829"/>
                </a:lnTo>
                <a:lnTo>
                  <a:pt x="3537089" y="2258364"/>
                </a:lnTo>
                <a:lnTo>
                  <a:pt x="2384247" y="2258364"/>
                </a:lnTo>
                <a:lnTo>
                  <a:pt x="2384247" y="2242655"/>
                </a:lnTo>
                <a:lnTo>
                  <a:pt x="2368537" y="2242655"/>
                </a:lnTo>
                <a:lnTo>
                  <a:pt x="2368537" y="1516049"/>
                </a:lnTo>
                <a:lnTo>
                  <a:pt x="3537089" y="1516049"/>
                </a:lnTo>
                <a:lnTo>
                  <a:pt x="3537089" y="1505572"/>
                </a:lnTo>
                <a:lnTo>
                  <a:pt x="2368537" y="1505572"/>
                </a:lnTo>
                <a:lnTo>
                  <a:pt x="2368537" y="763257"/>
                </a:lnTo>
                <a:lnTo>
                  <a:pt x="3537089" y="763257"/>
                </a:lnTo>
                <a:lnTo>
                  <a:pt x="3537089" y="752792"/>
                </a:lnTo>
                <a:lnTo>
                  <a:pt x="2368537" y="752792"/>
                </a:lnTo>
                <a:lnTo>
                  <a:pt x="2368537" y="10477"/>
                </a:lnTo>
                <a:lnTo>
                  <a:pt x="3537089" y="10477"/>
                </a:lnTo>
                <a:lnTo>
                  <a:pt x="3537089" y="0"/>
                </a:lnTo>
                <a:lnTo>
                  <a:pt x="2368537" y="0"/>
                </a:lnTo>
                <a:lnTo>
                  <a:pt x="2358059" y="0"/>
                </a:lnTo>
                <a:lnTo>
                  <a:pt x="2358059" y="10477"/>
                </a:lnTo>
                <a:lnTo>
                  <a:pt x="2358059" y="3763937"/>
                </a:lnTo>
                <a:lnTo>
                  <a:pt x="1189507" y="3763937"/>
                </a:lnTo>
                <a:lnTo>
                  <a:pt x="1189507" y="3037319"/>
                </a:lnTo>
                <a:lnTo>
                  <a:pt x="2342362" y="3037319"/>
                </a:lnTo>
                <a:lnTo>
                  <a:pt x="2358059" y="3037319"/>
                </a:lnTo>
                <a:lnTo>
                  <a:pt x="2358059" y="2242655"/>
                </a:lnTo>
                <a:lnTo>
                  <a:pt x="2342362" y="2242655"/>
                </a:lnTo>
                <a:lnTo>
                  <a:pt x="2342362" y="2995434"/>
                </a:lnTo>
                <a:lnTo>
                  <a:pt x="1179029" y="2995434"/>
                </a:lnTo>
                <a:lnTo>
                  <a:pt x="1179029" y="3037319"/>
                </a:lnTo>
                <a:lnTo>
                  <a:pt x="1179029" y="3763937"/>
                </a:lnTo>
                <a:lnTo>
                  <a:pt x="10477" y="3763937"/>
                </a:lnTo>
                <a:lnTo>
                  <a:pt x="10477" y="3021622"/>
                </a:lnTo>
                <a:lnTo>
                  <a:pt x="1163332" y="3021622"/>
                </a:lnTo>
                <a:lnTo>
                  <a:pt x="1163332" y="3037319"/>
                </a:lnTo>
                <a:lnTo>
                  <a:pt x="1179029" y="3037319"/>
                </a:lnTo>
                <a:lnTo>
                  <a:pt x="1179029" y="2995434"/>
                </a:lnTo>
                <a:lnTo>
                  <a:pt x="1163332" y="2995434"/>
                </a:lnTo>
                <a:lnTo>
                  <a:pt x="1163332" y="3011144"/>
                </a:lnTo>
                <a:lnTo>
                  <a:pt x="10477" y="3011144"/>
                </a:lnTo>
                <a:lnTo>
                  <a:pt x="10477" y="2268829"/>
                </a:lnTo>
                <a:lnTo>
                  <a:pt x="1163332" y="2268829"/>
                </a:lnTo>
                <a:lnTo>
                  <a:pt x="1163332" y="2258364"/>
                </a:lnTo>
                <a:lnTo>
                  <a:pt x="10477" y="2258364"/>
                </a:lnTo>
                <a:lnTo>
                  <a:pt x="10477" y="1516049"/>
                </a:lnTo>
                <a:lnTo>
                  <a:pt x="1179029" y="1516049"/>
                </a:lnTo>
                <a:lnTo>
                  <a:pt x="1179029" y="2242655"/>
                </a:lnTo>
                <a:lnTo>
                  <a:pt x="1189507" y="2242655"/>
                </a:lnTo>
                <a:lnTo>
                  <a:pt x="1189507" y="1516049"/>
                </a:lnTo>
                <a:lnTo>
                  <a:pt x="2358059" y="1516049"/>
                </a:lnTo>
                <a:lnTo>
                  <a:pt x="2358059" y="1505572"/>
                </a:lnTo>
                <a:lnTo>
                  <a:pt x="1189507" y="1505572"/>
                </a:lnTo>
                <a:lnTo>
                  <a:pt x="1189507" y="763257"/>
                </a:lnTo>
                <a:lnTo>
                  <a:pt x="2358059" y="763257"/>
                </a:lnTo>
                <a:lnTo>
                  <a:pt x="2358059" y="752792"/>
                </a:lnTo>
                <a:lnTo>
                  <a:pt x="1189507" y="752792"/>
                </a:lnTo>
                <a:lnTo>
                  <a:pt x="1189507" y="10477"/>
                </a:lnTo>
                <a:lnTo>
                  <a:pt x="2358059" y="10477"/>
                </a:lnTo>
                <a:lnTo>
                  <a:pt x="2358059" y="0"/>
                </a:lnTo>
                <a:lnTo>
                  <a:pt x="1189507" y="0"/>
                </a:lnTo>
                <a:lnTo>
                  <a:pt x="1179029" y="0"/>
                </a:lnTo>
                <a:lnTo>
                  <a:pt x="1179029" y="10477"/>
                </a:lnTo>
                <a:lnTo>
                  <a:pt x="1179029" y="752792"/>
                </a:lnTo>
                <a:lnTo>
                  <a:pt x="1179029" y="763257"/>
                </a:lnTo>
                <a:lnTo>
                  <a:pt x="1179029" y="1505572"/>
                </a:lnTo>
                <a:lnTo>
                  <a:pt x="10477" y="1505572"/>
                </a:lnTo>
                <a:lnTo>
                  <a:pt x="10477" y="763257"/>
                </a:lnTo>
                <a:lnTo>
                  <a:pt x="1179029" y="763257"/>
                </a:lnTo>
                <a:lnTo>
                  <a:pt x="1179029" y="752792"/>
                </a:lnTo>
                <a:lnTo>
                  <a:pt x="10477" y="752792"/>
                </a:lnTo>
                <a:lnTo>
                  <a:pt x="10477" y="10477"/>
                </a:lnTo>
                <a:lnTo>
                  <a:pt x="1179029" y="10477"/>
                </a:lnTo>
                <a:lnTo>
                  <a:pt x="1179029" y="0"/>
                </a:lnTo>
                <a:lnTo>
                  <a:pt x="10477" y="0"/>
                </a:lnTo>
                <a:lnTo>
                  <a:pt x="0" y="0"/>
                </a:lnTo>
                <a:lnTo>
                  <a:pt x="0" y="10477"/>
                </a:lnTo>
                <a:lnTo>
                  <a:pt x="0" y="3774402"/>
                </a:lnTo>
                <a:lnTo>
                  <a:pt x="10477" y="3774402"/>
                </a:lnTo>
                <a:lnTo>
                  <a:pt x="5879401" y="3774402"/>
                </a:lnTo>
                <a:lnTo>
                  <a:pt x="5879401" y="3763937"/>
                </a:lnTo>
                <a:lnTo>
                  <a:pt x="4726597" y="3763937"/>
                </a:lnTo>
                <a:lnTo>
                  <a:pt x="4726597" y="3021622"/>
                </a:lnTo>
                <a:lnTo>
                  <a:pt x="5895149" y="3021622"/>
                </a:lnTo>
                <a:lnTo>
                  <a:pt x="5895149" y="3052267"/>
                </a:lnTo>
                <a:lnTo>
                  <a:pt x="5905627" y="3052267"/>
                </a:lnTo>
                <a:lnTo>
                  <a:pt x="5905627" y="3021622"/>
                </a:lnTo>
                <a:lnTo>
                  <a:pt x="7074179" y="3021622"/>
                </a:lnTo>
                <a:lnTo>
                  <a:pt x="7074179" y="3052267"/>
                </a:lnTo>
                <a:lnTo>
                  <a:pt x="7084657" y="3052267"/>
                </a:lnTo>
                <a:lnTo>
                  <a:pt x="7084657" y="3021622"/>
                </a:lnTo>
                <a:lnTo>
                  <a:pt x="8237512" y="3021622"/>
                </a:lnTo>
                <a:lnTo>
                  <a:pt x="8237512" y="3037319"/>
                </a:lnTo>
                <a:lnTo>
                  <a:pt x="8253209" y="3037319"/>
                </a:lnTo>
                <a:lnTo>
                  <a:pt x="8253209" y="3763937"/>
                </a:lnTo>
                <a:lnTo>
                  <a:pt x="7097623" y="3763937"/>
                </a:lnTo>
                <a:lnTo>
                  <a:pt x="7097623" y="3774402"/>
                </a:lnTo>
                <a:lnTo>
                  <a:pt x="11800777" y="3774402"/>
                </a:lnTo>
                <a:lnTo>
                  <a:pt x="11800777" y="3763937"/>
                </a:lnTo>
                <a:lnTo>
                  <a:pt x="11800777" y="5232"/>
                </a:lnTo>
                <a:lnTo>
                  <a:pt x="11800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 rot="18240000">
            <a:off x="1893891" y="4084566"/>
            <a:ext cx="974931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901"/>
              </a:lnSpc>
            </a:pPr>
            <a:r>
              <a:rPr sz="1880" b="1" kern="0" spc="-922" dirty="0">
                <a:solidFill>
                  <a:srgbClr val="EE220C"/>
                </a:solidFill>
                <a:latin typeface="Arial"/>
                <a:cs typeface="Arial"/>
              </a:rPr>
              <a:t>Memory</a:t>
            </a:r>
            <a:endParaRPr sz="188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2041" y="2838251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1627" y="2838251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27682" y="2838251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67268" y="2838251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1575" y="2838251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91161" y="2838251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0711" y="2838251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10297" y="2838250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9708" defTabSz="554492">
              <a:spcBef>
                <a:spcPts val="1128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48148" y="2838251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7734" y="2838251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algn="ctr" defTabSz="554492">
              <a:spcBef>
                <a:spcPts val="991"/>
              </a:spcBef>
            </a:pPr>
            <a:r>
              <a:rPr sz="1395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20204" y="3016375"/>
            <a:ext cx="332696" cy="132077"/>
            <a:chOff x="4979834" y="4974226"/>
            <a:chExt cx="548640" cy="217804"/>
          </a:xfrm>
        </p:grpSpPr>
        <p:sp>
          <p:nvSpPr>
            <p:cNvPr id="23" name="object 23"/>
            <p:cNvSpPr/>
            <p:nvPr/>
          </p:nvSpPr>
          <p:spPr>
            <a:xfrm>
              <a:off x="4979834" y="5083123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360647" y="499516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534374" y="3028956"/>
            <a:ext cx="342322" cy="132077"/>
            <a:chOff x="7476813" y="4994973"/>
            <a:chExt cx="564515" cy="217804"/>
          </a:xfrm>
        </p:grpSpPr>
        <p:sp>
          <p:nvSpPr>
            <p:cNvPr id="26" name="object 26"/>
            <p:cNvSpPr/>
            <p:nvPr/>
          </p:nvSpPr>
          <p:spPr>
            <a:xfrm>
              <a:off x="7497755" y="5098131"/>
              <a:ext cx="396875" cy="6350"/>
            </a:xfrm>
            <a:custGeom>
              <a:avLst/>
              <a:gdLst/>
              <a:ahLst/>
              <a:cxnLst/>
              <a:rect l="l" t="t" r="r" b="b"/>
              <a:pathLst>
                <a:path w="396875" h="6350">
                  <a:moveTo>
                    <a:pt x="0" y="0"/>
                  </a:moveTo>
                  <a:lnTo>
                    <a:pt x="375666" y="5728"/>
                  </a:lnTo>
                  <a:lnTo>
                    <a:pt x="396605" y="6047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872079" y="5015914"/>
              <a:ext cx="147955" cy="175895"/>
            </a:xfrm>
            <a:custGeom>
              <a:avLst/>
              <a:gdLst/>
              <a:ahLst/>
              <a:cxnLst/>
              <a:rect l="l" t="t" r="r" b="b"/>
              <a:pathLst>
                <a:path w="147954" h="175895">
                  <a:moveTo>
                    <a:pt x="0" y="175890"/>
                  </a:moveTo>
                  <a:lnTo>
                    <a:pt x="147916" y="90180"/>
                  </a:lnTo>
                  <a:lnTo>
                    <a:pt x="2681" y="0"/>
                  </a:lnTo>
                </a:path>
                <a:path w="147954" h="175895">
                  <a:moveTo>
                    <a:pt x="1340" y="87945"/>
                  </a:moveTo>
                  <a:lnTo>
                    <a:pt x="147916" y="9018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100730" y="3016375"/>
            <a:ext cx="332696" cy="132077"/>
            <a:chOff x="10059851" y="4974226"/>
            <a:chExt cx="548640" cy="217804"/>
          </a:xfrm>
        </p:grpSpPr>
        <p:sp>
          <p:nvSpPr>
            <p:cNvPr id="29" name="object 29"/>
            <p:cNvSpPr/>
            <p:nvPr/>
          </p:nvSpPr>
          <p:spPr>
            <a:xfrm>
              <a:off x="10059851" y="5083123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0" y="0"/>
                  </a:moveTo>
                  <a:lnTo>
                    <a:pt x="0" y="0"/>
                  </a:lnTo>
                  <a:lnTo>
                    <a:pt x="380811" y="0"/>
                  </a:lnTo>
                  <a:lnTo>
                    <a:pt x="40175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0440662" y="499516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627601" y="3016375"/>
            <a:ext cx="422031" cy="132077"/>
            <a:chOff x="12577774" y="4974226"/>
            <a:chExt cx="695960" cy="217804"/>
          </a:xfrm>
        </p:grpSpPr>
        <p:sp>
          <p:nvSpPr>
            <p:cNvPr id="32" name="object 32"/>
            <p:cNvSpPr/>
            <p:nvPr/>
          </p:nvSpPr>
          <p:spPr>
            <a:xfrm>
              <a:off x="12577774" y="5083123"/>
              <a:ext cx="549275" cy="0"/>
            </a:xfrm>
            <a:custGeom>
              <a:avLst/>
              <a:gdLst/>
              <a:ahLst/>
              <a:cxnLst/>
              <a:rect l="l" t="t" r="r" b="b"/>
              <a:pathLst>
                <a:path w="549275">
                  <a:moveTo>
                    <a:pt x="0" y="0"/>
                  </a:moveTo>
                  <a:lnTo>
                    <a:pt x="0" y="0"/>
                  </a:lnTo>
                  <a:lnTo>
                    <a:pt x="528059" y="0"/>
                  </a:lnTo>
                  <a:lnTo>
                    <a:pt x="549001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3105831" y="499516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409806" y="4438617"/>
            <a:ext cx="51983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75491" y="3714489"/>
            <a:ext cx="6183752" cy="1355427"/>
            <a:chOff x="4576284" y="6125467"/>
            <a:chExt cx="10197465" cy="2235200"/>
          </a:xfrm>
        </p:grpSpPr>
        <p:sp>
          <p:nvSpPr>
            <p:cNvPr id="36" name="object 36"/>
            <p:cNvSpPr/>
            <p:nvPr/>
          </p:nvSpPr>
          <p:spPr>
            <a:xfrm>
              <a:off x="13084523" y="7002288"/>
              <a:ext cx="405765" cy="268605"/>
            </a:xfrm>
            <a:custGeom>
              <a:avLst/>
              <a:gdLst/>
              <a:ahLst/>
              <a:cxnLst/>
              <a:rect l="l" t="t" r="r" b="b"/>
              <a:pathLst>
                <a:path w="405765" h="268604">
                  <a:moveTo>
                    <a:pt x="0" y="268105"/>
                  </a:moveTo>
                  <a:lnTo>
                    <a:pt x="387909" y="11570"/>
                  </a:lnTo>
                  <a:lnTo>
                    <a:pt x="40540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3423946" y="6932978"/>
              <a:ext cx="170815" cy="154305"/>
            </a:xfrm>
            <a:custGeom>
              <a:avLst/>
              <a:gdLst/>
              <a:ahLst/>
              <a:cxnLst/>
              <a:rect l="l" t="t" r="r" b="b"/>
              <a:pathLst>
                <a:path w="170815" h="154304">
                  <a:moveTo>
                    <a:pt x="97034" y="154225"/>
                  </a:moveTo>
                  <a:lnTo>
                    <a:pt x="170790" y="0"/>
                  </a:lnTo>
                  <a:lnTo>
                    <a:pt x="0" y="7497"/>
                  </a:lnTo>
                </a:path>
                <a:path w="170815" h="154304">
                  <a:moveTo>
                    <a:pt x="48517" y="80861"/>
                  </a:moveTo>
                  <a:lnTo>
                    <a:pt x="17079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0303906" y="6537601"/>
              <a:ext cx="1529080" cy="1743710"/>
            </a:xfrm>
            <a:custGeom>
              <a:avLst/>
              <a:gdLst/>
              <a:ahLst/>
              <a:cxnLst/>
              <a:rect l="l" t="t" r="r" b="b"/>
              <a:pathLst>
                <a:path w="1529079" h="1743709">
                  <a:moveTo>
                    <a:pt x="0" y="0"/>
                  </a:moveTo>
                  <a:lnTo>
                    <a:pt x="26177" y="83"/>
                  </a:lnTo>
                  <a:lnTo>
                    <a:pt x="1529075" y="4892"/>
                  </a:lnTo>
                  <a:lnTo>
                    <a:pt x="1511636" y="174332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0152078" y="6430882"/>
              <a:ext cx="178435" cy="213995"/>
            </a:xfrm>
            <a:custGeom>
              <a:avLst/>
              <a:gdLst/>
              <a:ahLst/>
              <a:cxnLst/>
              <a:rect l="l" t="t" r="r" b="b"/>
              <a:pathLst>
                <a:path w="178434" h="213995">
                  <a:moveTo>
                    <a:pt x="178345" y="0"/>
                  </a:moveTo>
                  <a:lnTo>
                    <a:pt x="0" y="106232"/>
                  </a:lnTo>
                  <a:lnTo>
                    <a:pt x="177662" y="213605"/>
                  </a:lnTo>
                </a:path>
                <a:path w="178434" h="213995">
                  <a:moveTo>
                    <a:pt x="178004" y="106802"/>
                  </a:moveTo>
                  <a:lnTo>
                    <a:pt x="0" y="106232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252316" y="6510514"/>
              <a:ext cx="595630" cy="881380"/>
            </a:xfrm>
            <a:custGeom>
              <a:avLst/>
              <a:gdLst/>
              <a:ahLst/>
              <a:cxnLst/>
              <a:rect l="l" t="t" r="r" b="b"/>
              <a:pathLst>
                <a:path w="595629" h="881379">
                  <a:moveTo>
                    <a:pt x="595235" y="7649"/>
                  </a:moveTo>
                  <a:lnTo>
                    <a:pt x="3142" y="0"/>
                  </a:lnTo>
                  <a:lnTo>
                    <a:pt x="93" y="855183"/>
                  </a:lnTo>
                  <a:lnTo>
                    <a:pt x="0" y="88136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8145607" y="7365318"/>
              <a:ext cx="213995" cy="178435"/>
            </a:xfrm>
            <a:custGeom>
              <a:avLst/>
              <a:gdLst/>
              <a:ahLst/>
              <a:cxnLst/>
              <a:rect l="l" t="t" r="r" b="b"/>
              <a:pathLst>
                <a:path w="213995" h="178434">
                  <a:moveTo>
                    <a:pt x="0" y="0"/>
                  </a:moveTo>
                  <a:lnTo>
                    <a:pt x="106167" y="178384"/>
                  </a:lnTo>
                  <a:lnTo>
                    <a:pt x="213604" y="761"/>
                  </a:lnTo>
                </a:path>
                <a:path w="213995" h="178434">
                  <a:moveTo>
                    <a:pt x="106802" y="380"/>
                  </a:moveTo>
                  <a:lnTo>
                    <a:pt x="106167" y="1783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708699" y="8000065"/>
              <a:ext cx="2929890" cy="182880"/>
            </a:xfrm>
            <a:custGeom>
              <a:avLst/>
              <a:gdLst/>
              <a:ahLst/>
              <a:cxnLst/>
              <a:rect l="l" t="t" r="r" b="b"/>
              <a:pathLst>
                <a:path w="2929890" h="182879">
                  <a:moveTo>
                    <a:pt x="2929645" y="17830"/>
                  </a:moveTo>
                  <a:lnTo>
                    <a:pt x="4897" y="0"/>
                  </a:lnTo>
                  <a:lnTo>
                    <a:pt x="702" y="156294"/>
                  </a:lnTo>
                  <a:lnTo>
                    <a:pt x="0" y="182462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602636" y="8153495"/>
              <a:ext cx="213995" cy="180975"/>
            </a:xfrm>
            <a:custGeom>
              <a:avLst/>
              <a:gdLst/>
              <a:ahLst/>
              <a:cxnLst/>
              <a:rect l="l" t="t" r="r" b="b"/>
              <a:pathLst>
                <a:path w="213995" h="180975">
                  <a:moveTo>
                    <a:pt x="0" y="0"/>
                  </a:moveTo>
                  <a:lnTo>
                    <a:pt x="101988" y="180806"/>
                  </a:lnTo>
                  <a:lnTo>
                    <a:pt x="213529" y="5731"/>
                  </a:lnTo>
                </a:path>
                <a:path w="213995" h="180975">
                  <a:moveTo>
                    <a:pt x="106764" y="2865"/>
                  </a:moveTo>
                  <a:lnTo>
                    <a:pt x="101988" y="180806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3643563" y="6125467"/>
              <a:ext cx="1130300" cy="806450"/>
            </a:xfrm>
            <a:custGeom>
              <a:avLst/>
              <a:gdLst/>
              <a:ahLst/>
              <a:cxnLst/>
              <a:rect l="l" t="t" r="r" b="b"/>
              <a:pathLst>
                <a:path w="1130300" h="806450">
                  <a:moveTo>
                    <a:pt x="1129944" y="0"/>
                  </a:moveTo>
                  <a:lnTo>
                    <a:pt x="0" y="0"/>
                  </a:lnTo>
                  <a:lnTo>
                    <a:pt x="0" y="805930"/>
                  </a:lnTo>
                  <a:lnTo>
                    <a:pt x="1129944" y="805930"/>
                  </a:lnTo>
                  <a:lnTo>
                    <a:pt x="1129944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254257" y="3758803"/>
            <a:ext cx="699277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25029" algn="ctr" defTabSz="554492">
              <a:spcBef>
                <a:spcPts val="64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606225" y="3689083"/>
            <a:ext cx="1378531" cy="1605719"/>
            <a:chOff x="12542523" y="6083571"/>
            <a:chExt cx="2273300" cy="2647950"/>
          </a:xfrm>
        </p:grpSpPr>
        <p:sp>
          <p:nvSpPr>
            <p:cNvPr id="47" name="object 47"/>
            <p:cNvSpPr/>
            <p:nvPr/>
          </p:nvSpPr>
          <p:spPr>
            <a:xfrm>
              <a:off x="13622622" y="6104526"/>
              <a:ext cx="1172210" cy="848360"/>
            </a:xfrm>
            <a:custGeom>
              <a:avLst/>
              <a:gdLst/>
              <a:ahLst/>
              <a:cxnLst/>
              <a:rect l="l" t="t" r="r" b="b"/>
              <a:pathLst>
                <a:path w="1172209" h="848359">
                  <a:moveTo>
                    <a:pt x="20941" y="0"/>
                  </a:moveTo>
                  <a:lnTo>
                    <a:pt x="20941" y="847814"/>
                  </a:lnTo>
                </a:path>
                <a:path w="1172209" h="848359">
                  <a:moveTo>
                    <a:pt x="1150883" y="0"/>
                  </a:moveTo>
                  <a:lnTo>
                    <a:pt x="1150883" y="847814"/>
                  </a:lnTo>
                </a:path>
                <a:path w="1172209" h="848359">
                  <a:moveTo>
                    <a:pt x="0" y="20941"/>
                  </a:moveTo>
                  <a:lnTo>
                    <a:pt x="1171825" y="20941"/>
                  </a:lnTo>
                </a:path>
                <a:path w="1172209" h="848359">
                  <a:moveTo>
                    <a:pt x="0" y="826872"/>
                  </a:moveTo>
                  <a:lnTo>
                    <a:pt x="1171825" y="82687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2720361" y="6999305"/>
              <a:ext cx="1483995" cy="1600835"/>
            </a:xfrm>
            <a:custGeom>
              <a:avLst/>
              <a:gdLst/>
              <a:ahLst/>
              <a:cxnLst/>
              <a:rect l="l" t="t" r="r" b="b"/>
              <a:pathLst>
                <a:path w="1483994" h="1600834">
                  <a:moveTo>
                    <a:pt x="1483525" y="0"/>
                  </a:moveTo>
                  <a:lnTo>
                    <a:pt x="1450336" y="1502780"/>
                  </a:lnTo>
                  <a:lnTo>
                    <a:pt x="26120" y="1598742"/>
                  </a:lnTo>
                  <a:lnTo>
                    <a:pt x="0" y="1600503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2568876" y="8491487"/>
              <a:ext cx="184785" cy="213360"/>
            </a:xfrm>
            <a:custGeom>
              <a:avLst/>
              <a:gdLst/>
              <a:ahLst/>
              <a:cxnLst/>
              <a:rect l="l" t="t" r="r" b="b"/>
              <a:pathLst>
                <a:path w="184784" h="213359">
                  <a:moveTo>
                    <a:pt x="170422" y="0"/>
                  </a:moveTo>
                  <a:lnTo>
                    <a:pt x="0" y="118528"/>
                  </a:lnTo>
                  <a:lnTo>
                    <a:pt x="184782" y="213122"/>
                  </a:lnTo>
                </a:path>
                <a:path w="184784" h="213359">
                  <a:moveTo>
                    <a:pt x="177602" y="106561"/>
                  </a:moveTo>
                  <a:lnTo>
                    <a:pt x="0" y="118528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391224" y="5543625"/>
            <a:ext cx="715065" cy="421054"/>
          </a:xfrm>
          <a:prstGeom prst="rect">
            <a:avLst/>
          </a:prstGeom>
          <a:solidFill>
            <a:srgbClr val="73FDEA"/>
          </a:solidFill>
        </p:spPr>
        <p:txBody>
          <a:bodyPr vert="horz" wrap="square" lIns="0" tIns="51984" rIns="0" bIns="0" rtlCol="0">
            <a:spAutoFit/>
          </a:bodyPr>
          <a:lstStyle/>
          <a:p>
            <a:pPr algn="ctr" defTabSz="554492">
              <a:spcBef>
                <a:spcPts val="409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894870" y="3942159"/>
            <a:ext cx="1235287" cy="2079349"/>
            <a:chOff x="8071298" y="6500912"/>
            <a:chExt cx="2037080" cy="3429000"/>
          </a:xfrm>
        </p:grpSpPr>
        <p:sp>
          <p:nvSpPr>
            <p:cNvPr id="52" name="object 52"/>
            <p:cNvSpPr/>
            <p:nvPr/>
          </p:nvSpPr>
          <p:spPr>
            <a:xfrm>
              <a:off x="8847898" y="9151553"/>
              <a:ext cx="1260475" cy="778510"/>
            </a:xfrm>
            <a:custGeom>
              <a:avLst/>
              <a:gdLst/>
              <a:ahLst/>
              <a:cxnLst/>
              <a:rect l="l" t="t" r="r" b="b"/>
              <a:pathLst>
                <a:path w="1260475" h="778509">
                  <a:moveTo>
                    <a:pt x="20941" y="0"/>
                  </a:moveTo>
                  <a:lnTo>
                    <a:pt x="20941" y="778207"/>
                  </a:lnTo>
                </a:path>
                <a:path w="1260475" h="778509">
                  <a:moveTo>
                    <a:pt x="1239164" y="0"/>
                  </a:moveTo>
                  <a:lnTo>
                    <a:pt x="1239164" y="778207"/>
                  </a:lnTo>
                </a:path>
                <a:path w="1260475" h="778509">
                  <a:moveTo>
                    <a:pt x="0" y="20941"/>
                  </a:moveTo>
                  <a:lnTo>
                    <a:pt x="1260106" y="20941"/>
                  </a:lnTo>
                </a:path>
                <a:path w="1260475" h="778509">
                  <a:moveTo>
                    <a:pt x="0" y="757265"/>
                  </a:moveTo>
                  <a:lnTo>
                    <a:pt x="1260106" y="75726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4187" y="6500912"/>
              <a:ext cx="293184" cy="29318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451946" y="7010380"/>
              <a:ext cx="0" cy="1866264"/>
            </a:xfrm>
            <a:custGeom>
              <a:avLst/>
              <a:gdLst/>
              <a:ahLst/>
              <a:cxnLst/>
              <a:rect l="l" t="t" r="r" b="b"/>
              <a:pathLst>
                <a:path h="1866265">
                  <a:moveTo>
                    <a:pt x="0" y="0"/>
                  </a:moveTo>
                  <a:lnTo>
                    <a:pt x="0" y="1839463"/>
                  </a:lnTo>
                  <a:lnTo>
                    <a:pt x="0" y="186564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9345143" y="8849842"/>
              <a:ext cx="213995" cy="178435"/>
            </a:xfrm>
            <a:custGeom>
              <a:avLst/>
              <a:gdLst/>
              <a:ahLst/>
              <a:cxnLst/>
              <a:rect l="l" t="t" r="r" b="b"/>
              <a:pathLst>
                <a:path w="213995" h="178434">
                  <a:moveTo>
                    <a:pt x="0" y="0"/>
                  </a:moveTo>
                  <a:lnTo>
                    <a:pt x="106803" y="178005"/>
                  </a:lnTo>
                  <a:lnTo>
                    <a:pt x="213606" y="0"/>
                  </a:lnTo>
                </a:path>
                <a:path w="213995" h="178434">
                  <a:moveTo>
                    <a:pt x="106803" y="0"/>
                  </a:moveTo>
                  <a:lnTo>
                    <a:pt x="106803" y="17800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8190923" y="8699745"/>
              <a:ext cx="581025" cy="889635"/>
            </a:xfrm>
            <a:custGeom>
              <a:avLst/>
              <a:gdLst/>
              <a:ahLst/>
              <a:cxnLst/>
              <a:rect l="l" t="t" r="r" b="b"/>
              <a:pathLst>
                <a:path w="581025" h="889634">
                  <a:moveTo>
                    <a:pt x="580704" y="889492"/>
                  </a:moveTo>
                  <a:lnTo>
                    <a:pt x="0" y="884258"/>
                  </a:lnTo>
                  <a:lnTo>
                    <a:pt x="13342" y="26174"/>
                  </a:lnTo>
                  <a:lnTo>
                    <a:pt x="13749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8097476" y="8547936"/>
              <a:ext cx="213995" cy="179705"/>
            </a:xfrm>
            <a:custGeom>
              <a:avLst/>
              <a:gdLst/>
              <a:ahLst/>
              <a:cxnLst/>
              <a:rect l="l" t="t" r="r" b="b"/>
              <a:pathLst>
                <a:path w="213995" h="179704">
                  <a:moveTo>
                    <a:pt x="213580" y="179644"/>
                  </a:moveTo>
                  <a:lnTo>
                    <a:pt x="109557" y="0"/>
                  </a:lnTo>
                  <a:lnTo>
                    <a:pt x="0" y="176323"/>
                  </a:lnTo>
                </a:path>
                <a:path w="213995" h="179704">
                  <a:moveTo>
                    <a:pt x="106790" y="177983"/>
                  </a:moveTo>
                  <a:lnTo>
                    <a:pt x="109557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8" name="object 58"/>
          <p:cNvSpPr/>
          <p:nvPr/>
        </p:nvSpPr>
        <p:spPr>
          <a:xfrm>
            <a:off x="6724603" y="1803276"/>
            <a:ext cx="1154039" cy="489032"/>
          </a:xfrm>
          <a:custGeom>
            <a:avLst/>
            <a:gdLst/>
            <a:ahLst/>
            <a:cxnLst/>
            <a:rect l="l" t="t" r="r" b="b"/>
            <a:pathLst>
              <a:path w="1903095" h="806450">
                <a:moveTo>
                  <a:pt x="1902612" y="0"/>
                </a:moveTo>
                <a:lnTo>
                  <a:pt x="1219631" y="0"/>
                </a:lnTo>
                <a:lnTo>
                  <a:pt x="0" y="0"/>
                </a:lnTo>
                <a:lnTo>
                  <a:pt x="0" y="805929"/>
                </a:lnTo>
                <a:lnTo>
                  <a:pt x="1219631" y="805929"/>
                </a:lnTo>
                <a:lnTo>
                  <a:pt x="1902612" y="805929"/>
                </a:lnTo>
                <a:lnTo>
                  <a:pt x="1902612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724606" y="1803273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711906" y="1790574"/>
            <a:ext cx="1179453" cy="514446"/>
          </a:xfrm>
          <a:custGeom>
            <a:avLst/>
            <a:gdLst/>
            <a:ahLst/>
            <a:cxnLst/>
            <a:rect l="l" t="t" r="r" b="b"/>
            <a:pathLst>
              <a:path w="1945005" h="848360">
                <a:moveTo>
                  <a:pt x="1240573" y="0"/>
                </a:moveTo>
                <a:lnTo>
                  <a:pt x="1240573" y="847814"/>
                </a:lnTo>
              </a:path>
              <a:path w="1945005" h="848360">
                <a:moveTo>
                  <a:pt x="1923551" y="0"/>
                </a:moveTo>
                <a:lnTo>
                  <a:pt x="1923551" y="847814"/>
                </a:lnTo>
              </a:path>
              <a:path w="1945005" h="848360">
                <a:moveTo>
                  <a:pt x="0" y="20941"/>
                </a:moveTo>
                <a:lnTo>
                  <a:pt x="1944493" y="20941"/>
                </a:lnTo>
              </a:path>
              <a:path w="1945005" h="848360">
                <a:moveTo>
                  <a:pt x="0" y="826872"/>
                </a:moveTo>
                <a:lnTo>
                  <a:pt x="1944493" y="826872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254582" y="2059276"/>
            <a:ext cx="423571" cy="830584"/>
          </a:xfrm>
          <a:custGeom>
            <a:avLst/>
            <a:gdLst/>
            <a:ahLst/>
            <a:cxnLst/>
            <a:rect l="l" t="t" r="r" b="b"/>
            <a:pathLst>
              <a:path w="698500" h="1369695">
                <a:moveTo>
                  <a:pt x="698458" y="0"/>
                </a:moveTo>
                <a:lnTo>
                  <a:pt x="8239" y="6039"/>
                </a:lnTo>
                <a:lnTo>
                  <a:pt x="126" y="1348178"/>
                </a:lnTo>
                <a:lnTo>
                  <a:pt x="0" y="1369119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201324" y="2876490"/>
            <a:ext cx="107048" cy="89335"/>
          </a:xfrm>
          <a:custGeom>
            <a:avLst/>
            <a:gdLst/>
            <a:ahLst/>
            <a:cxnLst/>
            <a:rect l="l" t="t" r="r" b="b"/>
            <a:pathLst>
              <a:path w="176529" h="147320">
                <a:moveTo>
                  <a:pt x="0" y="0"/>
                </a:moveTo>
                <a:lnTo>
                  <a:pt x="87067" y="147121"/>
                </a:lnTo>
                <a:lnTo>
                  <a:pt x="175907" y="1063"/>
                </a:lnTo>
              </a:path>
              <a:path w="176529" h="147320">
                <a:moveTo>
                  <a:pt x="87953" y="531"/>
                </a:moveTo>
                <a:lnTo>
                  <a:pt x="87067" y="147121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55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51354"/>
          </a:xfrm>
          <a:prstGeom prst="rect">
            <a:avLst/>
          </a:prstGeom>
        </p:spPr>
        <p:txBody>
          <a:bodyPr vert="horz" wrap="square" lIns="0" tIns="62951" rIns="0" bIns="0" rtlCol="0">
            <a:spAutoFit/>
          </a:bodyPr>
          <a:lstStyle/>
          <a:p>
            <a:pPr marL="515601">
              <a:spcBef>
                <a:spcPts val="61"/>
              </a:spcBef>
            </a:pPr>
            <a:r>
              <a:rPr sz="4184" spc="-73" dirty="0"/>
              <a:t>Insertion</a:t>
            </a:r>
            <a:r>
              <a:rPr sz="4184" spc="-185" dirty="0"/>
              <a:t> </a:t>
            </a:r>
            <a:r>
              <a:rPr sz="4184" spc="130" dirty="0"/>
              <a:t>to</a:t>
            </a:r>
            <a:r>
              <a:rPr sz="4184" spc="-176" dirty="0"/>
              <a:t> </a:t>
            </a:r>
            <a:r>
              <a:rPr sz="4184" spc="-88" dirty="0"/>
              <a:t>Linked</a:t>
            </a:r>
            <a:r>
              <a:rPr sz="4184" spc="-176" dirty="0"/>
              <a:t> </a:t>
            </a:r>
            <a:r>
              <a:rPr sz="4184" spc="-133" dirty="0"/>
              <a:t>List</a:t>
            </a:r>
            <a:r>
              <a:rPr sz="4184" spc="-167" dirty="0"/>
              <a:t> </a:t>
            </a:r>
            <a:r>
              <a:rPr sz="4184" dirty="0"/>
              <a:t>in</a:t>
            </a:r>
            <a:r>
              <a:rPr sz="4184" spc="-173" dirty="0"/>
              <a:t> </a:t>
            </a:r>
            <a:r>
              <a:rPr sz="4184" spc="-6" dirty="0"/>
              <a:t>Memory</a:t>
            </a:r>
            <a:endParaRPr sz="4184"/>
          </a:p>
        </p:txBody>
      </p:sp>
      <p:sp>
        <p:nvSpPr>
          <p:cNvPr id="4" name="object 4"/>
          <p:cNvSpPr txBox="1"/>
          <p:nvPr/>
        </p:nvSpPr>
        <p:spPr>
          <a:xfrm>
            <a:off x="1175598" y="1445704"/>
            <a:ext cx="399312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87838" y="3784334"/>
            <a:ext cx="7149879" cy="2282662"/>
            <a:chOff x="3277387" y="6240647"/>
            <a:chExt cx="11790680" cy="3764279"/>
          </a:xfrm>
        </p:grpSpPr>
        <p:sp>
          <p:nvSpPr>
            <p:cNvPr id="6" name="object 6"/>
            <p:cNvSpPr/>
            <p:nvPr/>
          </p:nvSpPr>
          <p:spPr>
            <a:xfrm>
              <a:off x="3277374" y="6240659"/>
              <a:ext cx="5895340" cy="1505585"/>
            </a:xfrm>
            <a:custGeom>
              <a:avLst/>
              <a:gdLst/>
              <a:ahLst/>
              <a:cxnLst/>
              <a:rect l="l" t="t" r="r" b="b"/>
              <a:pathLst>
                <a:path w="5895340" h="1505584">
                  <a:moveTo>
                    <a:pt x="2358072" y="0"/>
                  </a:moveTo>
                  <a:lnTo>
                    <a:pt x="1179042" y="0"/>
                  </a:lnTo>
                  <a:lnTo>
                    <a:pt x="0" y="0"/>
                  </a:lnTo>
                  <a:lnTo>
                    <a:pt x="0" y="752779"/>
                  </a:lnTo>
                  <a:lnTo>
                    <a:pt x="0" y="1505572"/>
                  </a:lnTo>
                  <a:lnTo>
                    <a:pt x="1179042" y="1505572"/>
                  </a:lnTo>
                  <a:lnTo>
                    <a:pt x="2358072" y="1505572"/>
                  </a:lnTo>
                  <a:lnTo>
                    <a:pt x="2358072" y="752779"/>
                  </a:lnTo>
                  <a:lnTo>
                    <a:pt x="2358072" y="0"/>
                  </a:lnTo>
                  <a:close/>
                </a:path>
                <a:path w="5895340" h="1505584">
                  <a:moveTo>
                    <a:pt x="5895149" y="0"/>
                  </a:moveTo>
                  <a:lnTo>
                    <a:pt x="4716119" y="0"/>
                  </a:lnTo>
                  <a:lnTo>
                    <a:pt x="3574173" y="0"/>
                  </a:lnTo>
                  <a:lnTo>
                    <a:pt x="3574173" y="752779"/>
                  </a:lnTo>
                  <a:lnTo>
                    <a:pt x="4716119" y="752779"/>
                  </a:lnTo>
                  <a:lnTo>
                    <a:pt x="5895149" y="752779"/>
                  </a:lnTo>
                  <a:lnTo>
                    <a:pt x="5895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172536" y="6240647"/>
              <a:ext cx="1179195" cy="753110"/>
            </a:xfrm>
            <a:custGeom>
              <a:avLst/>
              <a:gdLst/>
              <a:ahLst/>
              <a:cxnLst/>
              <a:rect l="l" t="t" r="r" b="b"/>
              <a:pathLst>
                <a:path w="1179195" h="753109">
                  <a:moveTo>
                    <a:pt x="1179030" y="0"/>
                  </a:moveTo>
                  <a:lnTo>
                    <a:pt x="0" y="0"/>
                  </a:lnTo>
                  <a:lnTo>
                    <a:pt x="0" y="752786"/>
                  </a:lnTo>
                  <a:lnTo>
                    <a:pt x="1179030" y="752786"/>
                  </a:lnTo>
                  <a:lnTo>
                    <a:pt x="1179030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277374" y="6240659"/>
              <a:ext cx="11790680" cy="2258695"/>
            </a:xfrm>
            <a:custGeom>
              <a:avLst/>
              <a:gdLst/>
              <a:ahLst/>
              <a:cxnLst/>
              <a:rect l="l" t="t" r="r" b="b"/>
              <a:pathLst>
                <a:path w="11790680" h="2258695">
                  <a:moveTo>
                    <a:pt x="11790312" y="0"/>
                  </a:moveTo>
                  <a:lnTo>
                    <a:pt x="11764175" y="0"/>
                  </a:lnTo>
                  <a:lnTo>
                    <a:pt x="11764175" y="752779"/>
                  </a:lnTo>
                  <a:lnTo>
                    <a:pt x="10648899" y="752779"/>
                  </a:lnTo>
                  <a:lnTo>
                    <a:pt x="10648899" y="0"/>
                  </a:lnTo>
                  <a:lnTo>
                    <a:pt x="10611269" y="0"/>
                  </a:lnTo>
                  <a:lnTo>
                    <a:pt x="9432239" y="0"/>
                  </a:lnTo>
                  <a:lnTo>
                    <a:pt x="8253209" y="0"/>
                  </a:lnTo>
                  <a:lnTo>
                    <a:pt x="7074179" y="0"/>
                  </a:lnTo>
                  <a:lnTo>
                    <a:pt x="7074179" y="752779"/>
                  </a:lnTo>
                  <a:lnTo>
                    <a:pt x="5895149" y="752779"/>
                  </a:lnTo>
                  <a:lnTo>
                    <a:pt x="4716119" y="752779"/>
                  </a:lnTo>
                  <a:lnTo>
                    <a:pt x="3537089" y="752779"/>
                  </a:lnTo>
                  <a:lnTo>
                    <a:pt x="3537089" y="795451"/>
                  </a:lnTo>
                  <a:lnTo>
                    <a:pt x="2358072" y="795451"/>
                  </a:lnTo>
                  <a:lnTo>
                    <a:pt x="2358072" y="1505572"/>
                  </a:lnTo>
                  <a:lnTo>
                    <a:pt x="1179042" y="1505572"/>
                  </a:lnTo>
                  <a:lnTo>
                    <a:pt x="0" y="1505572"/>
                  </a:lnTo>
                  <a:lnTo>
                    <a:pt x="0" y="2258352"/>
                  </a:lnTo>
                  <a:lnTo>
                    <a:pt x="1179042" y="2258352"/>
                  </a:lnTo>
                  <a:lnTo>
                    <a:pt x="2358072" y="2258352"/>
                  </a:lnTo>
                  <a:lnTo>
                    <a:pt x="3537089" y="2258352"/>
                  </a:lnTo>
                  <a:lnTo>
                    <a:pt x="4716119" y="2258352"/>
                  </a:lnTo>
                  <a:lnTo>
                    <a:pt x="4716119" y="1505572"/>
                  </a:lnTo>
                  <a:lnTo>
                    <a:pt x="11790312" y="1505572"/>
                  </a:lnTo>
                  <a:lnTo>
                    <a:pt x="11790312" y="795451"/>
                  </a:lnTo>
                  <a:lnTo>
                    <a:pt x="11790312" y="752779"/>
                  </a:lnTo>
                  <a:lnTo>
                    <a:pt x="11790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993506" y="7746219"/>
              <a:ext cx="1179195" cy="753110"/>
            </a:xfrm>
            <a:custGeom>
              <a:avLst/>
              <a:gdLst/>
              <a:ahLst/>
              <a:cxnLst/>
              <a:rect l="l" t="t" r="r" b="b"/>
              <a:pathLst>
                <a:path w="1179195" h="753109">
                  <a:moveTo>
                    <a:pt x="1179030" y="0"/>
                  </a:moveTo>
                  <a:lnTo>
                    <a:pt x="0" y="0"/>
                  </a:lnTo>
                  <a:lnTo>
                    <a:pt x="0" y="752786"/>
                  </a:lnTo>
                  <a:lnTo>
                    <a:pt x="1179030" y="752786"/>
                  </a:lnTo>
                  <a:lnTo>
                    <a:pt x="1179030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277374" y="7746231"/>
              <a:ext cx="11790680" cy="1505585"/>
            </a:xfrm>
            <a:custGeom>
              <a:avLst/>
              <a:gdLst/>
              <a:ahLst/>
              <a:cxnLst/>
              <a:rect l="l" t="t" r="r" b="b"/>
              <a:pathLst>
                <a:path w="11790680" h="1505584">
                  <a:moveTo>
                    <a:pt x="1179042" y="752779"/>
                  </a:moveTo>
                  <a:lnTo>
                    <a:pt x="0" y="752779"/>
                  </a:lnTo>
                  <a:lnTo>
                    <a:pt x="0" y="1505572"/>
                  </a:lnTo>
                  <a:lnTo>
                    <a:pt x="1179042" y="1505572"/>
                  </a:lnTo>
                  <a:lnTo>
                    <a:pt x="1179042" y="752779"/>
                  </a:lnTo>
                  <a:close/>
                </a:path>
                <a:path w="11790680" h="1505584">
                  <a:moveTo>
                    <a:pt x="11790312" y="0"/>
                  </a:moveTo>
                  <a:lnTo>
                    <a:pt x="11790312" y="0"/>
                  </a:lnTo>
                  <a:lnTo>
                    <a:pt x="5895149" y="0"/>
                  </a:lnTo>
                  <a:lnTo>
                    <a:pt x="5895149" y="752779"/>
                  </a:lnTo>
                  <a:lnTo>
                    <a:pt x="11790312" y="752779"/>
                  </a:lnTo>
                  <a:lnTo>
                    <a:pt x="11790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56417" y="8499006"/>
              <a:ext cx="1179195" cy="753110"/>
            </a:xfrm>
            <a:custGeom>
              <a:avLst/>
              <a:gdLst/>
              <a:ahLst/>
              <a:cxnLst/>
              <a:rect l="l" t="t" r="r" b="b"/>
              <a:pathLst>
                <a:path w="1179195" h="753109">
                  <a:moveTo>
                    <a:pt x="1179030" y="0"/>
                  </a:moveTo>
                  <a:lnTo>
                    <a:pt x="0" y="0"/>
                  </a:lnTo>
                  <a:lnTo>
                    <a:pt x="0" y="752786"/>
                  </a:lnTo>
                  <a:lnTo>
                    <a:pt x="1179030" y="752786"/>
                  </a:lnTo>
                  <a:lnTo>
                    <a:pt x="1179030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635447" y="8499011"/>
              <a:ext cx="5895340" cy="753110"/>
            </a:xfrm>
            <a:custGeom>
              <a:avLst/>
              <a:gdLst/>
              <a:ahLst/>
              <a:cxnLst/>
              <a:rect l="l" t="t" r="r" b="b"/>
              <a:pathLst>
                <a:path w="5895340" h="753109">
                  <a:moveTo>
                    <a:pt x="5895137" y="0"/>
                  </a:moveTo>
                  <a:lnTo>
                    <a:pt x="5895137" y="0"/>
                  </a:lnTo>
                  <a:lnTo>
                    <a:pt x="0" y="0"/>
                  </a:lnTo>
                  <a:lnTo>
                    <a:pt x="0" y="752792"/>
                  </a:lnTo>
                  <a:lnTo>
                    <a:pt x="5895137" y="752792"/>
                  </a:lnTo>
                  <a:lnTo>
                    <a:pt x="58951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530591" y="8499006"/>
              <a:ext cx="1179195" cy="753110"/>
            </a:xfrm>
            <a:custGeom>
              <a:avLst/>
              <a:gdLst/>
              <a:ahLst/>
              <a:cxnLst/>
              <a:rect l="l" t="t" r="r" b="b"/>
              <a:pathLst>
                <a:path w="1179195" h="753109">
                  <a:moveTo>
                    <a:pt x="1179032" y="0"/>
                  </a:moveTo>
                  <a:lnTo>
                    <a:pt x="0" y="0"/>
                  </a:lnTo>
                  <a:lnTo>
                    <a:pt x="0" y="752786"/>
                  </a:lnTo>
                  <a:lnTo>
                    <a:pt x="1179032" y="752786"/>
                  </a:lnTo>
                  <a:lnTo>
                    <a:pt x="1179032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277374" y="8499011"/>
              <a:ext cx="11790680" cy="1505585"/>
            </a:xfrm>
            <a:custGeom>
              <a:avLst/>
              <a:gdLst/>
              <a:ahLst/>
              <a:cxnLst/>
              <a:rect l="l" t="t" r="r" b="b"/>
              <a:pathLst>
                <a:path w="11790680" h="1505584">
                  <a:moveTo>
                    <a:pt x="11790312" y="0"/>
                  </a:moveTo>
                  <a:lnTo>
                    <a:pt x="10611269" y="0"/>
                  </a:lnTo>
                  <a:lnTo>
                    <a:pt x="9432239" y="0"/>
                  </a:lnTo>
                  <a:lnTo>
                    <a:pt x="9432239" y="752792"/>
                  </a:lnTo>
                  <a:lnTo>
                    <a:pt x="0" y="752792"/>
                  </a:lnTo>
                  <a:lnTo>
                    <a:pt x="0" y="1505572"/>
                  </a:lnTo>
                  <a:lnTo>
                    <a:pt x="11790312" y="1505572"/>
                  </a:lnTo>
                  <a:lnTo>
                    <a:pt x="11790312" y="752792"/>
                  </a:lnTo>
                  <a:lnTo>
                    <a:pt x="11790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22229" y="3817474"/>
            <a:ext cx="19599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7264" y="4730455"/>
            <a:ext cx="19599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62370" y="5186945"/>
            <a:ext cx="19599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52159" y="5186945"/>
            <a:ext cx="195998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84658" y="3771449"/>
            <a:ext cx="7156040" cy="2298835"/>
          </a:xfrm>
          <a:custGeom>
            <a:avLst/>
            <a:gdLst/>
            <a:ahLst/>
            <a:cxnLst/>
            <a:rect l="l" t="t" r="r" b="b"/>
            <a:pathLst>
              <a:path w="11800840" h="3790950">
                <a:moveTo>
                  <a:pt x="11800777" y="16014"/>
                </a:moveTo>
                <a:lnTo>
                  <a:pt x="11790299" y="16014"/>
                </a:lnTo>
                <a:lnTo>
                  <a:pt x="11769408" y="16014"/>
                </a:lnTo>
                <a:lnTo>
                  <a:pt x="11769408" y="26492"/>
                </a:lnTo>
                <a:lnTo>
                  <a:pt x="11790299" y="26492"/>
                </a:lnTo>
                <a:lnTo>
                  <a:pt x="11790299" y="768807"/>
                </a:lnTo>
                <a:lnTo>
                  <a:pt x="11769408" y="768807"/>
                </a:lnTo>
                <a:lnTo>
                  <a:pt x="11769408" y="779272"/>
                </a:lnTo>
                <a:lnTo>
                  <a:pt x="11790299" y="779272"/>
                </a:lnTo>
                <a:lnTo>
                  <a:pt x="11790299" y="1521587"/>
                </a:lnTo>
                <a:lnTo>
                  <a:pt x="11790299" y="1532064"/>
                </a:lnTo>
                <a:lnTo>
                  <a:pt x="11790299" y="3779951"/>
                </a:lnTo>
                <a:lnTo>
                  <a:pt x="10621747" y="3779951"/>
                </a:lnTo>
                <a:lnTo>
                  <a:pt x="10621747" y="3037636"/>
                </a:lnTo>
                <a:lnTo>
                  <a:pt x="11790299" y="3037636"/>
                </a:lnTo>
                <a:lnTo>
                  <a:pt x="11790299" y="3027159"/>
                </a:lnTo>
                <a:lnTo>
                  <a:pt x="10621747" y="3027159"/>
                </a:lnTo>
                <a:lnTo>
                  <a:pt x="10621747" y="2284844"/>
                </a:lnTo>
                <a:lnTo>
                  <a:pt x="11790299" y="2284844"/>
                </a:lnTo>
                <a:lnTo>
                  <a:pt x="11790299" y="2274379"/>
                </a:lnTo>
                <a:lnTo>
                  <a:pt x="10621747" y="2274379"/>
                </a:lnTo>
                <a:lnTo>
                  <a:pt x="10621747" y="1532064"/>
                </a:lnTo>
                <a:lnTo>
                  <a:pt x="11790299" y="1532064"/>
                </a:lnTo>
                <a:lnTo>
                  <a:pt x="11790299" y="1521587"/>
                </a:lnTo>
                <a:lnTo>
                  <a:pt x="10621747" y="1521587"/>
                </a:lnTo>
                <a:lnTo>
                  <a:pt x="10621747" y="779272"/>
                </a:lnTo>
                <a:lnTo>
                  <a:pt x="10654132" y="779272"/>
                </a:lnTo>
                <a:lnTo>
                  <a:pt x="10654132" y="768807"/>
                </a:lnTo>
                <a:lnTo>
                  <a:pt x="10621747" y="768807"/>
                </a:lnTo>
                <a:lnTo>
                  <a:pt x="10621747" y="26492"/>
                </a:lnTo>
                <a:lnTo>
                  <a:pt x="10654132" y="26492"/>
                </a:lnTo>
                <a:lnTo>
                  <a:pt x="10654132" y="16014"/>
                </a:lnTo>
                <a:lnTo>
                  <a:pt x="10621747" y="16014"/>
                </a:lnTo>
                <a:lnTo>
                  <a:pt x="10611269" y="16014"/>
                </a:lnTo>
                <a:lnTo>
                  <a:pt x="10611269" y="26492"/>
                </a:lnTo>
                <a:lnTo>
                  <a:pt x="10611269" y="3779951"/>
                </a:lnTo>
                <a:lnTo>
                  <a:pt x="9442717" y="3779951"/>
                </a:lnTo>
                <a:lnTo>
                  <a:pt x="9442717" y="3053346"/>
                </a:lnTo>
                <a:lnTo>
                  <a:pt x="9458414" y="3053346"/>
                </a:lnTo>
                <a:lnTo>
                  <a:pt x="9458414" y="3037636"/>
                </a:lnTo>
                <a:lnTo>
                  <a:pt x="10611269" y="3037636"/>
                </a:lnTo>
                <a:lnTo>
                  <a:pt x="10611269" y="3027159"/>
                </a:lnTo>
                <a:lnTo>
                  <a:pt x="9458414" y="3027159"/>
                </a:lnTo>
                <a:lnTo>
                  <a:pt x="9458414" y="3011462"/>
                </a:lnTo>
                <a:lnTo>
                  <a:pt x="9458414" y="2300554"/>
                </a:lnTo>
                <a:lnTo>
                  <a:pt x="9458414" y="2284844"/>
                </a:lnTo>
                <a:lnTo>
                  <a:pt x="10611269" y="2284844"/>
                </a:lnTo>
                <a:lnTo>
                  <a:pt x="10611269" y="2274379"/>
                </a:lnTo>
                <a:lnTo>
                  <a:pt x="9458414" y="2274379"/>
                </a:lnTo>
                <a:lnTo>
                  <a:pt x="9458414" y="2258669"/>
                </a:lnTo>
                <a:lnTo>
                  <a:pt x="9442717" y="2258669"/>
                </a:lnTo>
                <a:lnTo>
                  <a:pt x="9442717" y="1532064"/>
                </a:lnTo>
                <a:lnTo>
                  <a:pt x="10611269" y="1532064"/>
                </a:lnTo>
                <a:lnTo>
                  <a:pt x="10611269" y="1521587"/>
                </a:lnTo>
                <a:lnTo>
                  <a:pt x="9442717" y="1521587"/>
                </a:lnTo>
                <a:lnTo>
                  <a:pt x="9442717" y="779272"/>
                </a:lnTo>
                <a:lnTo>
                  <a:pt x="10611269" y="779272"/>
                </a:lnTo>
                <a:lnTo>
                  <a:pt x="10611269" y="768807"/>
                </a:lnTo>
                <a:lnTo>
                  <a:pt x="9442717" y="768807"/>
                </a:lnTo>
                <a:lnTo>
                  <a:pt x="9442717" y="26492"/>
                </a:lnTo>
                <a:lnTo>
                  <a:pt x="10611269" y="26492"/>
                </a:lnTo>
                <a:lnTo>
                  <a:pt x="10611269" y="16014"/>
                </a:lnTo>
                <a:lnTo>
                  <a:pt x="9442717" y="16014"/>
                </a:lnTo>
                <a:lnTo>
                  <a:pt x="9432239" y="16014"/>
                </a:lnTo>
                <a:lnTo>
                  <a:pt x="9432239" y="26492"/>
                </a:lnTo>
                <a:lnTo>
                  <a:pt x="9432239" y="3779951"/>
                </a:lnTo>
                <a:lnTo>
                  <a:pt x="8263687" y="3779951"/>
                </a:lnTo>
                <a:lnTo>
                  <a:pt x="8263687" y="3053346"/>
                </a:lnTo>
                <a:lnTo>
                  <a:pt x="8279384" y="3053346"/>
                </a:lnTo>
                <a:lnTo>
                  <a:pt x="9416529" y="3053346"/>
                </a:lnTo>
                <a:lnTo>
                  <a:pt x="9432239" y="3053346"/>
                </a:lnTo>
                <a:lnTo>
                  <a:pt x="9432239" y="2258669"/>
                </a:lnTo>
                <a:lnTo>
                  <a:pt x="9416529" y="2258669"/>
                </a:lnTo>
                <a:lnTo>
                  <a:pt x="9416529" y="2300554"/>
                </a:lnTo>
                <a:lnTo>
                  <a:pt x="9416529" y="3011462"/>
                </a:lnTo>
                <a:lnTo>
                  <a:pt x="8279384" y="3011462"/>
                </a:lnTo>
                <a:lnTo>
                  <a:pt x="8279384" y="2300554"/>
                </a:lnTo>
                <a:lnTo>
                  <a:pt x="9416529" y="2300554"/>
                </a:lnTo>
                <a:lnTo>
                  <a:pt x="9416529" y="2258669"/>
                </a:lnTo>
                <a:lnTo>
                  <a:pt x="8279384" y="2258669"/>
                </a:lnTo>
                <a:lnTo>
                  <a:pt x="8263687" y="2258669"/>
                </a:lnTo>
                <a:lnTo>
                  <a:pt x="8263687" y="1532064"/>
                </a:lnTo>
                <a:lnTo>
                  <a:pt x="9432239" y="1532064"/>
                </a:lnTo>
                <a:lnTo>
                  <a:pt x="9432239" y="1521587"/>
                </a:lnTo>
                <a:lnTo>
                  <a:pt x="8263687" y="1521587"/>
                </a:lnTo>
                <a:lnTo>
                  <a:pt x="8263687" y="779272"/>
                </a:lnTo>
                <a:lnTo>
                  <a:pt x="9432239" y="779272"/>
                </a:lnTo>
                <a:lnTo>
                  <a:pt x="9432239" y="768807"/>
                </a:lnTo>
                <a:lnTo>
                  <a:pt x="8263687" y="768807"/>
                </a:lnTo>
                <a:lnTo>
                  <a:pt x="8263687" y="26492"/>
                </a:lnTo>
                <a:lnTo>
                  <a:pt x="9432239" y="26492"/>
                </a:lnTo>
                <a:lnTo>
                  <a:pt x="9432239" y="16014"/>
                </a:lnTo>
                <a:lnTo>
                  <a:pt x="8263687" y="16014"/>
                </a:lnTo>
                <a:lnTo>
                  <a:pt x="8253209" y="16014"/>
                </a:lnTo>
                <a:lnTo>
                  <a:pt x="8253209" y="3779951"/>
                </a:lnTo>
                <a:lnTo>
                  <a:pt x="7084657" y="3779951"/>
                </a:lnTo>
                <a:lnTo>
                  <a:pt x="7084657" y="3037636"/>
                </a:lnTo>
                <a:lnTo>
                  <a:pt x="8237499" y="3037636"/>
                </a:lnTo>
                <a:lnTo>
                  <a:pt x="8237499" y="3053346"/>
                </a:lnTo>
                <a:lnTo>
                  <a:pt x="8253209" y="3053346"/>
                </a:lnTo>
                <a:lnTo>
                  <a:pt x="8253209" y="2258669"/>
                </a:lnTo>
                <a:lnTo>
                  <a:pt x="8237499" y="2258669"/>
                </a:lnTo>
                <a:lnTo>
                  <a:pt x="8237499" y="2274379"/>
                </a:lnTo>
                <a:lnTo>
                  <a:pt x="8237499" y="2284844"/>
                </a:lnTo>
                <a:lnTo>
                  <a:pt x="8237499" y="2300554"/>
                </a:lnTo>
                <a:lnTo>
                  <a:pt x="8237499" y="3011462"/>
                </a:lnTo>
                <a:lnTo>
                  <a:pt x="8237499" y="3027159"/>
                </a:lnTo>
                <a:lnTo>
                  <a:pt x="7084657" y="3027159"/>
                </a:lnTo>
                <a:lnTo>
                  <a:pt x="7084657" y="2284844"/>
                </a:lnTo>
                <a:lnTo>
                  <a:pt x="8237499" y="2284844"/>
                </a:lnTo>
                <a:lnTo>
                  <a:pt x="8237499" y="2274379"/>
                </a:lnTo>
                <a:lnTo>
                  <a:pt x="7084657" y="2274379"/>
                </a:lnTo>
                <a:lnTo>
                  <a:pt x="7084657" y="1532064"/>
                </a:lnTo>
                <a:lnTo>
                  <a:pt x="8253209" y="1532064"/>
                </a:lnTo>
                <a:lnTo>
                  <a:pt x="8253209" y="1521587"/>
                </a:lnTo>
                <a:lnTo>
                  <a:pt x="7084657" y="1521587"/>
                </a:lnTo>
                <a:lnTo>
                  <a:pt x="7084657" y="795020"/>
                </a:lnTo>
                <a:lnTo>
                  <a:pt x="7100354" y="795020"/>
                </a:lnTo>
                <a:lnTo>
                  <a:pt x="7100354" y="779272"/>
                </a:lnTo>
                <a:lnTo>
                  <a:pt x="8253209" y="779272"/>
                </a:lnTo>
                <a:lnTo>
                  <a:pt x="8253209" y="768807"/>
                </a:lnTo>
                <a:lnTo>
                  <a:pt x="7100354" y="768807"/>
                </a:lnTo>
                <a:lnTo>
                  <a:pt x="7100354" y="753097"/>
                </a:lnTo>
                <a:lnTo>
                  <a:pt x="7100354" y="41910"/>
                </a:lnTo>
                <a:lnTo>
                  <a:pt x="7100354" y="26492"/>
                </a:lnTo>
                <a:lnTo>
                  <a:pt x="8253209" y="26492"/>
                </a:lnTo>
                <a:lnTo>
                  <a:pt x="8253209" y="16014"/>
                </a:lnTo>
                <a:lnTo>
                  <a:pt x="7100354" y="16014"/>
                </a:lnTo>
                <a:lnTo>
                  <a:pt x="7100354" y="0"/>
                </a:lnTo>
                <a:lnTo>
                  <a:pt x="7074179" y="0"/>
                </a:lnTo>
                <a:lnTo>
                  <a:pt x="7074179" y="3779951"/>
                </a:lnTo>
                <a:lnTo>
                  <a:pt x="5905627" y="3779951"/>
                </a:lnTo>
                <a:lnTo>
                  <a:pt x="5905627" y="3037636"/>
                </a:lnTo>
                <a:lnTo>
                  <a:pt x="7074179" y="3037636"/>
                </a:lnTo>
                <a:lnTo>
                  <a:pt x="7074179" y="3027159"/>
                </a:lnTo>
                <a:lnTo>
                  <a:pt x="5905627" y="3027159"/>
                </a:lnTo>
                <a:lnTo>
                  <a:pt x="5905627" y="2300554"/>
                </a:lnTo>
                <a:lnTo>
                  <a:pt x="5921324" y="2300554"/>
                </a:lnTo>
                <a:lnTo>
                  <a:pt x="5921324" y="2284844"/>
                </a:lnTo>
                <a:lnTo>
                  <a:pt x="7074179" y="2284844"/>
                </a:lnTo>
                <a:lnTo>
                  <a:pt x="7074179" y="2274379"/>
                </a:lnTo>
                <a:lnTo>
                  <a:pt x="5921324" y="2274379"/>
                </a:lnTo>
                <a:lnTo>
                  <a:pt x="5921324" y="2258669"/>
                </a:lnTo>
                <a:lnTo>
                  <a:pt x="5921324" y="1547774"/>
                </a:lnTo>
                <a:lnTo>
                  <a:pt x="5921324" y="1532064"/>
                </a:lnTo>
                <a:lnTo>
                  <a:pt x="7074179" y="1532064"/>
                </a:lnTo>
                <a:lnTo>
                  <a:pt x="7074179" y="1521587"/>
                </a:lnTo>
                <a:lnTo>
                  <a:pt x="5921324" y="1521587"/>
                </a:lnTo>
                <a:lnTo>
                  <a:pt x="5921324" y="1505889"/>
                </a:lnTo>
                <a:lnTo>
                  <a:pt x="5905627" y="1505889"/>
                </a:lnTo>
                <a:lnTo>
                  <a:pt x="5905627" y="794981"/>
                </a:lnTo>
                <a:lnTo>
                  <a:pt x="5921324" y="794981"/>
                </a:lnTo>
                <a:lnTo>
                  <a:pt x="7058482" y="794981"/>
                </a:lnTo>
                <a:lnTo>
                  <a:pt x="7074179" y="795020"/>
                </a:lnTo>
                <a:lnTo>
                  <a:pt x="7074179" y="0"/>
                </a:lnTo>
                <a:lnTo>
                  <a:pt x="7058482" y="0"/>
                </a:lnTo>
                <a:lnTo>
                  <a:pt x="7058482" y="41910"/>
                </a:lnTo>
                <a:lnTo>
                  <a:pt x="7058482" y="753097"/>
                </a:lnTo>
                <a:lnTo>
                  <a:pt x="5921324" y="753097"/>
                </a:lnTo>
                <a:lnTo>
                  <a:pt x="5921324" y="41910"/>
                </a:lnTo>
                <a:lnTo>
                  <a:pt x="7058482" y="41910"/>
                </a:lnTo>
                <a:lnTo>
                  <a:pt x="7058482" y="0"/>
                </a:lnTo>
                <a:lnTo>
                  <a:pt x="5895149" y="0"/>
                </a:lnTo>
                <a:lnTo>
                  <a:pt x="5895149" y="794981"/>
                </a:lnTo>
                <a:lnTo>
                  <a:pt x="5895149" y="1505889"/>
                </a:lnTo>
                <a:lnTo>
                  <a:pt x="5895149" y="2300554"/>
                </a:lnTo>
                <a:lnTo>
                  <a:pt x="5895149" y="3027159"/>
                </a:lnTo>
                <a:lnTo>
                  <a:pt x="5895149" y="3037636"/>
                </a:lnTo>
                <a:lnTo>
                  <a:pt x="5895149" y="3779951"/>
                </a:lnTo>
                <a:lnTo>
                  <a:pt x="4726597" y="3779951"/>
                </a:lnTo>
                <a:lnTo>
                  <a:pt x="4726597" y="3037636"/>
                </a:lnTo>
                <a:lnTo>
                  <a:pt x="5895149" y="3037636"/>
                </a:lnTo>
                <a:lnTo>
                  <a:pt x="5895149" y="3027159"/>
                </a:lnTo>
                <a:lnTo>
                  <a:pt x="4726597" y="3027159"/>
                </a:lnTo>
                <a:lnTo>
                  <a:pt x="4726597" y="2300554"/>
                </a:lnTo>
                <a:lnTo>
                  <a:pt x="4742294" y="2300554"/>
                </a:lnTo>
                <a:lnTo>
                  <a:pt x="5879452" y="2300554"/>
                </a:lnTo>
                <a:lnTo>
                  <a:pt x="5895149" y="2300554"/>
                </a:lnTo>
                <a:lnTo>
                  <a:pt x="5895149" y="1505889"/>
                </a:lnTo>
                <a:lnTo>
                  <a:pt x="5879452" y="1505889"/>
                </a:lnTo>
                <a:lnTo>
                  <a:pt x="5879452" y="1547774"/>
                </a:lnTo>
                <a:lnTo>
                  <a:pt x="5879452" y="2258669"/>
                </a:lnTo>
                <a:lnTo>
                  <a:pt x="4742294" y="2258669"/>
                </a:lnTo>
                <a:lnTo>
                  <a:pt x="4742294" y="1547774"/>
                </a:lnTo>
                <a:lnTo>
                  <a:pt x="5879452" y="1547774"/>
                </a:lnTo>
                <a:lnTo>
                  <a:pt x="5879452" y="1505889"/>
                </a:lnTo>
                <a:lnTo>
                  <a:pt x="4742294" y="1505889"/>
                </a:lnTo>
                <a:lnTo>
                  <a:pt x="4726597" y="1505889"/>
                </a:lnTo>
                <a:lnTo>
                  <a:pt x="4726597" y="779272"/>
                </a:lnTo>
                <a:lnTo>
                  <a:pt x="5879452" y="779272"/>
                </a:lnTo>
                <a:lnTo>
                  <a:pt x="5879452" y="794981"/>
                </a:lnTo>
                <a:lnTo>
                  <a:pt x="5895149" y="794981"/>
                </a:lnTo>
                <a:lnTo>
                  <a:pt x="5895149" y="0"/>
                </a:lnTo>
                <a:lnTo>
                  <a:pt x="5879452" y="0"/>
                </a:lnTo>
                <a:lnTo>
                  <a:pt x="5879452" y="317"/>
                </a:lnTo>
                <a:lnTo>
                  <a:pt x="5879452" y="16014"/>
                </a:lnTo>
                <a:lnTo>
                  <a:pt x="5879452" y="26492"/>
                </a:lnTo>
                <a:lnTo>
                  <a:pt x="5879452" y="41910"/>
                </a:lnTo>
                <a:lnTo>
                  <a:pt x="5879452" y="753097"/>
                </a:lnTo>
                <a:lnTo>
                  <a:pt x="5879452" y="768807"/>
                </a:lnTo>
                <a:lnTo>
                  <a:pt x="4726597" y="768807"/>
                </a:lnTo>
                <a:lnTo>
                  <a:pt x="4726597" y="26492"/>
                </a:lnTo>
                <a:lnTo>
                  <a:pt x="5879452" y="26492"/>
                </a:lnTo>
                <a:lnTo>
                  <a:pt x="5879452" y="16014"/>
                </a:lnTo>
                <a:lnTo>
                  <a:pt x="4726597" y="16014"/>
                </a:lnTo>
                <a:lnTo>
                  <a:pt x="4716119" y="16014"/>
                </a:lnTo>
                <a:lnTo>
                  <a:pt x="3579406" y="16014"/>
                </a:lnTo>
                <a:lnTo>
                  <a:pt x="3579406" y="26492"/>
                </a:lnTo>
                <a:lnTo>
                  <a:pt x="4716119" y="26492"/>
                </a:lnTo>
                <a:lnTo>
                  <a:pt x="4716119" y="768807"/>
                </a:lnTo>
                <a:lnTo>
                  <a:pt x="3579406" y="768807"/>
                </a:lnTo>
                <a:lnTo>
                  <a:pt x="3579406" y="779272"/>
                </a:lnTo>
                <a:lnTo>
                  <a:pt x="4716119" y="779272"/>
                </a:lnTo>
                <a:lnTo>
                  <a:pt x="4716119" y="1505889"/>
                </a:lnTo>
                <a:lnTo>
                  <a:pt x="4716119" y="2300554"/>
                </a:lnTo>
                <a:lnTo>
                  <a:pt x="4716119" y="3027159"/>
                </a:lnTo>
                <a:lnTo>
                  <a:pt x="4716119" y="3037636"/>
                </a:lnTo>
                <a:lnTo>
                  <a:pt x="4716119" y="3779951"/>
                </a:lnTo>
                <a:lnTo>
                  <a:pt x="3547567" y="3779951"/>
                </a:lnTo>
                <a:lnTo>
                  <a:pt x="3547567" y="3037636"/>
                </a:lnTo>
                <a:lnTo>
                  <a:pt x="4716119" y="3037636"/>
                </a:lnTo>
                <a:lnTo>
                  <a:pt x="4716119" y="3027159"/>
                </a:lnTo>
                <a:lnTo>
                  <a:pt x="3547567" y="3027159"/>
                </a:lnTo>
                <a:lnTo>
                  <a:pt x="3547567" y="2284844"/>
                </a:lnTo>
                <a:lnTo>
                  <a:pt x="4700422" y="2284844"/>
                </a:lnTo>
                <a:lnTo>
                  <a:pt x="4700422" y="2300554"/>
                </a:lnTo>
                <a:lnTo>
                  <a:pt x="4716119" y="2300554"/>
                </a:lnTo>
                <a:lnTo>
                  <a:pt x="4716119" y="1505889"/>
                </a:lnTo>
                <a:lnTo>
                  <a:pt x="4700422" y="1505889"/>
                </a:lnTo>
                <a:lnTo>
                  <a:pt x="4700422" y="1521587"/>
                </a:lnTo>
                <a:lnTo>
                  <a:pt x="4700422" y="1532064"/>
                </a:lnTo>
                <a:lnTo>
                  <a:pt x="4700422" y="1547774"/>
                </a:lnTo>
                <a:lnTo>
                  <a:pt x="4700422" y="2258669"/>
                </a:lnTo>
                <a:lnTo>
                  <a:pt x="4700422" y="2274379"/>
                </a:lnTo>
                <a:lnTo>
                  <a:pt x="3547567" y="2274379"/>
                </a:lnTo>
                <a:lnTo>
                  <a:pt x="3547567" y="1532064"/>
                </a:lnTo>
                <a:lnTo>
                  <a:pt x="4700422" y="1532064"/>
                </a:lnTo>
                <a:lnTo>
                  <a:pt x="4700422" y="1521587"/>
                </a:lnTo>
                <a:lnTo>
                  <a:pt x="3547567" y="1521587"/>
                </a:lnTo>
                <a:lnTo>
                  <a:pt x="3547567" y="816711"/>
                </a:lnTo>
                <a:lnTo>
                  <a:pt x="3537089" y="816711"/>
                </a:lnTo>
                <a:lnTo>
                  <a:pt x="3537089" y="3779951"/>
                </a:lnTo>
                <a:lnTo>
                  <a:pt x="2368537" y="3779951"/>
                </a:lnTo>
                <a:lnTo>
                  <a:pt x="2368537" y="3053346"/>
                </a:lnTo>
                <a:lnTo>
                  <a:pt x="2384234" y="3053346"/>
                </a:lnTo>
                <a:lnTo>
                  <a:pt x="2384234" y="3037636"/>
                </a:lnTo>
                <a:lnTo>
                  <a:pt x="3537089" y="3037636"/>
                </a:lnTo>
                <a:lnTo>
                  <a:pt x="3537089" y="3027159"/>
                </a:lnTo>
                <a:lnTo>
                  <a:pt x="2384234" y="3027159"/>
                </a:lnTo>
                <a:lnTo>
                  <a:pt x="2384234" y="3011462"/>
                </a:lnTo>
                <a:lnTo>
                  <a:pt x="2384234" y="2300554"/>
                </a:lnTo>
                <a:lnTo>
                  <a:pt x="2384234" y="2284844"/>
                </a:lnTo>
                <a:lnTo>
                  <a:pt x="3537089" y="2284844"/>
                </a:lnTo>
                <a:lnTo>
                  <a:pt x="3537089" y="2274379"/>
                </a:lnTo>
                <a:lnTo>
                  <a:pt x="2384234" y="2274379"/>
                </a:lnTo>
                <a:lnTo>
                  <a:pt x="2384234" y="2258669"/>
                </a:lnTo>
                <a:lnTo>
                  <a:pt x="2368537" y="2258669"/>
                </a:lnTo>
                <a:lnTo>
                  <a:pt x="2368537" y="1532064"/>
                </a:lnTo>
                <a:lnTo>
                  <a:pt x="3537089" y="1532064"/>
                </a:lnTo>
                <a:lnTo>
                  <a:pt x="3537089" y="1521587"/>
                </a:lnTo>
                <a:lnTo>
                  <a:pt x="2368537" y="1521587"/>
                </a:lnTo>
                <a:lnTo>
                  <a:pt x="2368537" y="16014"/>
                </a:lnTo>
                <a:lnTo>
                  <a:pt x="2361184" y="16014"/>
                </a:lnTo>
                <a:lnTo>
                  <a:pt x="2358059" y="16014"/>
                </a:lnTo>
                <a:lnTo>
                  <a:pt x="2358059" y="26492"/>
                </a:lnTo>
                <a:lnTo>
                  <a:pt x="2358059" y="768807"/>
                </a:lnTo>
                <a:lnTo>
                  <a:pt x="2358059" y="3779951"/>
                </a:lnTo>
                <a:lnTo>
                  <a:pt x="1189507" y="3779951"/>
                </a:lnTo>
                <a:lnTo>
                  <a:pt x="1189507" y="3053346"/>
                </a:lnTo>
                <a:lnTo>
                  <a:pt x="1205204" y="3053346"/>
                </a:lnTo>
                <a:lnTo>
                  <a:pt x="2342362" y="3053346"/>
                </a:lnTo>
                <a:lnTo>
                  <a:pt x="2358059" y="3053346"/>
                </a:lnTo>
                <a:lnTo>
                  <a:pt x="2358059" y="2258669"/>
                </a:lnTo>
                <a:lnTo>
                  <a:pt x="2342362" y="2258669"/>
                </a:lnTo>
                <a:lnTo>
                  <a:pt x="2342362" y="2300554"/>
                </a:lnTo>
                <a:lnTo>
                  <a:pt x="2342362" y="3011462"/>
                </a:lnTo>
                <a:lnTo>
                  <a:pt x="1205204" y="3011462"/>
                </a:lnTo>
                <a:lnTo>
                  <a:pt x="1205204" y="2300554"/>
                </a:lnTo>
                <a:lnTo>
                  <a:pt x="2342362" y="2300554"/>
                </a:lnTo>
                <a:lnTo>
                  <a:pt x="2342362" y="2258669"/>
                </a:lnTo>
                <a:lnTo>
                  <a:pt x="1205204" y="2258669"/>
                </a:lnTo>
                <a:lnTo>
                  <a:pt x="1189507" y="2258669"/>
                </a:lnTo>
                <a:lnTo>
                  <a:pt x="1189507" y="1532064"/>
                </a:lnTo>
                <a:lnTo>
                  <a:pt x="2358059" y="1532064"/>
                </a:lnTo>
                <a:lnTo>
                  <a:pt x="2358059" y="1521587"/>
                </a:lnTo>
                <a:lnTo>
                  <a:pt x="1189507" y="1521587"/>
                </a:lnTo>
                <a:lnTo>
                  <a:pt x="1189507" y="779272"/>
                </a:lnTo>
                <a:lnTo>
                  <a:pt x="2358059" y="779272"/>
                </a:lnTo>
                <a:lnTo>
                  <a:pt x="2358059" y="768807"/>
                </a:lnTo>
                <a:lnTo>
                  <a:pt x="1189507" y="768807"/>
                </a:lnTo>
                <a:lnTo>
                  <a:pt x="1189507" y="26492"/>
                </a:lnTo>
                <a:lnTo>
                  <a:pt x="2358059" y="26492"/>
                </a:lnTo>
                <a:lnTo>
                  <a:pt x="2358059" y="16014"/>
                </a:lnTo>
                <a:lnTo>
                  <a:pt x="1189507" y="16014"/>
                </a:lnTo>
                <a:lnTo>
                  <a:pt x="1179029" y="16014"/>
                </a:lnTo>
                <a:lnTo>
                  <a:pt x="1179029" y="3779951"/>
                </a:lnTo>
                <a:lnTo>
                  <a:pt x="10477" y="3779951"/>
                </a:lnTo>
                <a:lnTo>
                  <a:pt x="10477" y="3037636"/>
                </a:lnTo>
                <a:lnTo>
                  <a:pt x="1163332" y="3037636"/>
                </a:lnTo>
                <a:lnTo>
                  <a:pt x="1163332" y="3053346"/>
                </a:lnTo>
                <a:lnTo>
                  <a:pt x="1179029" y="3053346"/>
                </a:lnTo>
                <a:lnTo>
                  <a:pt x="1179029" y="2258669"/>
                </a:lnTo>
                <a:lnTo>
                  <a:pt x="1163332" y="2258669"/>
                </a:lnTo>
                <a:lnTo>
                  <a:pt x="1163332" y="2274379"/>
                </a:lnTo>
                <a:lnTo>
                  <a:pt x="1163332" y="2284844"/>
                </a:lnTo>
                <a:lnTo>
                  <a:pt x="1163332" y="2300554"/>
                </a:lnTo>
                <a:lnTo>
                  <a:pt x="1163332" y="3011462"/>
                </a:lnTo>
                <a:lnTo>
                  <a:pt x="1163332" y="3027159"/>
                </a:lnTo>
                <a:lnTo>
                  <a:pt x="10477" y="3027159"/>
                </a:lnTo>
                <a:lnTo>
                  <a:pt x="10477" y="2284844"/>
                </a:lnTo>
                <a:lnTo>
                  <a:pt x="1163332" y="2284844"/>
                </a:lnTo>
                <a:lnTo>
                  <a:pt x="1163332" y="2274379"/>
                </a:lnTo>
                <a:lnTo>
                  <a:pt x="10477" y="2274379"/>
                </a:lnTo>
                <a:lnTo>
                  <a:pt x="10477" y="1532064"/>
                </a:lnTo>
                <a:lnTo>
                  <a:pt x="1179029" y="1532064"/>
                </a:lnTo>
                <a:lnTo>
                  <a:pt x="1179029" y="1521587"/>
                </a:lnTo>
                <a:lnTo>
                  <a:pt x="10477" y="1521587"/>
                </a:lnTo>
                <a:lnTo>
                  <a:pt x="10477" y="779272"/>
                </a:lnTo>
                <a:lnTo>
                  <a:pt x="1179029" y="779272"/>
                </a:lnTo>
                <a:lnTo>
                  <a:pt x="1179029" y="768807"/>
                </a:lnTo>
                <a:lnTo>
                  <a:pt x="10477" y="768807"/>
                </a:lnTo>
                <a:lnTo>
                  <a:pt x="10477" y="26492"/>
                </a:lnTo>
                <a:lnTo>
                  <a:pt x="1179029" y="26492"/>
                </a:lnTo>
                <a:lnTo>
                  <a:pt x="1179029" y="16014"/>
                </a:lnTo>
                <a:lnTo>
                  <a:pt x="10477" y="16014"/>
                </a:lnTo>
                <a:lnTo>
                  <a:pt x="0" y="16014"/>
                </a:lnTo>
                <a:lnTo>
                  <a:pt x="0" y="26492"/>
                </a:lnTo>
                <a:lnTo>
                  <a:pt x="0" y="3790416"/>
                </a:lnTo>
                <a:lnTo>
                  <a:pt x="10477" y="3790416"/>
                </a:lnTo>
                <a:lnTo>
                  <a:pt x="11800777" y="3790416"/>
                </a:lnTo>
                <a:lnTo>
                  <a:pt x="11800777" y="3779951"/>
                </a:lnTo>
                <a:lnTo>
                  <a:pt x="11800777" y="26492"/>
                </a:lnTo>
                <a:lnTo>
                  <a:pt x="11800777" y="160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 rot="18240000">
            <a:off x="2063212" y="4152295"/>
            <a:ext cx="974931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901"/>
              </a:lnSpc>
            </a:pPr>
            <a:r>
              <a:rPr sz="1880" b="1" kern="0" spc="-922" dirty="0">
                <a:solidFill>
                  <a:srgbClr val="EE220C"/>
                </a:solidFill>
                <a:latin typeface="Arial"/>
                <a:cs typeface="Arial"/>
              </a:rPr>
              <a:t>Memory</a:t>
            </a:r>
            <a:endParaRPr sz="188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43479" y="2908096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3065" y="2908096"/>
            <a:ext cx="41432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92771" y="2908096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32356" y="2908096"/>
            <a:ext cx="41432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23013" y="2908096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62599" y="2908096"/>
            <a:ext cx="41432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35800" y="2908096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75386" y="2908096"/>
            <a:ext cx="414329" cy="331996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8635" rIns="0" bIns="0" rtlCol="0">
            <a:spAutoFit/>
          </a:bodyPr>
          <a:lstStyle/>
          <a:p>
            <a:pPr marL="77398" defTabSz="554492">
              <a:spcBef>
                <a:spcPts val="117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13236" y="2908096"/>
            <a:ext cx="73970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147479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52822" y="2908096"/>
            <a:ext cx="414329" cy="35076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algn="ctr" defTabSz="554492">
              <a:spcBef>
                <a:spcPts val="1061"/>
              </a:spcBef>
            </a:pPr>
            <a:r>
              <a:rPr sz="1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189525" y="3084104"/>
            <a:ext cx="332696" cy="132077"/>
            <a:chOff x="5259057" y="5085916"/>
            <a:chExt cx="548640" cy="217804"/>
          </a:xfrm>
        </p:grpSpPr>
        <p:sp>
          <p:nvSpPr>
            <p:cNvPr id="32" name="object 32"/>
            <p:cNvSpPr/>
            <p:nvPr/>
          </p:nvSpPr>
          <p:spPr>
            <a:xfrm>
              <a:off x="5259057" y="5194813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639871" y="510685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716394" y="3084130"/>
            <a:ext cx="312287" cy="132077"/>
            <a:chOff x="7776978" y="5085959"/>
            <a:chExt cx="514984" cy="217804"/>
          </a:xfrm>
        </p:grpSpPr>
        <p:sp>
          <p:nvSpPr>
            <p:cNvPr id="35" name="object 35"/>
            <p:cNvSpPr/>
            <p:nvPr/>
          </p:nvSpPr>
          <p:spPr>
            <a:xfrm>
              <a:off x="7776978" y="5194845"/>
              <a:ext cx="368935" cy="635"/>
            </a:xfrm>
            <a:custGeom>
              <a:avLst/>
              <a:gdLst/>
              <a:ahLst/>
              <a:cxnLst/>
              <a:rect l="l" t="t" r="r" b="b"/>
              <a:pathLst>
                <a:path w="368934" h="635">
                  <a:moveTo>
                    <a:pt x="0" y="0"/>
                  </a:moveTo>
                  <a:lnTo>
                    <a:pt x="347448" y="11"/>
                  </a:lnTo>
                  <a:lnTo>
                    <a:pt x="368390" y="11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124423" y="510690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5" y="87960"/>
                  </a:lnTo>
                  <a:lnTo>
                    <a:pt x="5" y="0"/>
                  </a:lnTo>
                </a:path>
                <a:path w="146684" h="176529">
                  <a:moveTo>
                    <a:pt x="2" y="87955"/>
                  </a:moveTo>
                  <a:lnTo>
                    <a:pt x="146595" y="8796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270052" y="3084104"/>
            <a:ext cx="332696" cy="132077"/>
            <a:chOff x="10339075" y="5085916"/>
            <a:chExt cx="548640" cy="217804"/>
          </a:xfrm>
        </p:grpSpPr>
        <p:sp>
          <p:nvSpPr>
            <p:cNvPr id="38" name="object 38"/>
            <p:cNvSpPr/>
            <p:nvPr/>
          </p:nvSpPr>
          <p:spPr>
            <a:xfrm>
              <a:off x="10339075" y="5194813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0" y="0"/>
                  </a:moveTo>
                  <a:lnTo>
                    <a:pt x="0" y="0"/>
                  </a:lnTo>
                  <a:lnTo>
                    <a:pt x="380811" y="0"/>
                  </a:lnTo>
                  <a:lnTo>
                    <a:pt x="40175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0719883" y="510685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796918" y="3084104"/>
            <a:ext cx="422031" cy="132077"/>
            <a:chOff x="12856990" y="5085916"/>
            <a:chExt cx="695960" cy="217804"/>
          </a:xfrm>
        </p:grpSpPr>
        <p:sp>
          <p:nvSpPr>
            <p:cNvPr id="41" name="object 41"/>
            <p:cNvSpPr/>
            <p:nvPr/>
          </p:nvSpPr>
          <p:spPr>
            <a:xfrm>
              <a:off x="12856990" y="5194813"/>
              <a:ext cx="549275" cy="0"/>
            </a:xfrm>
            <a:custGeom>
              <a:avLst/>
              <a:gdLst/>
              <a:ahLst/>
              <a:cxnLst/>
              <a:rect l="l" t="t" r="r" b="b"/>
              <a:pathLst>
                <a:path w="549275">
                  <a:moveTo>
                    <a:pt x="0" y="0"/>
                  </a:moveTo>
                  <a:lnTo>
                    <a:pt x="0" y="0"/>
                  </a:lnTo>
                  <a:lnTo>
                    <a:pt x="528059" y="0"/>
                  </a:lnTo>
                  <a:lnTo>
                    <a:pt x="549001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3385047" y="510685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692228" y="4464015"/>
            <a:ext cx="51983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944812" y="3777985"/>
            <a:ext cx="6177206" cy="1359663"/>
            <a:chOff x="4855508" y="6230176"/>
            <a:chExt cx="10186670" cy="2242185"/>
          </a:xfrm>
        </p:grpSpPr>
        <p:sp>
          <p:nvSpPr>
            <p:cNvPr id="45" name="object 45"/>
            <p:cNvSpPr/>
            <p:nvPr/>
          </p:nvSpPr>
          <p:spPr>
            <a:xfrm>
              <a:off x="13524394" y="7120810"/>
              <a:ext cx="272415" cy="191770"/>
            </a:xfrm>
            <a:custGeom>
              <a:avLst/>
              <a:gdLst/>
              <a:ahLst/>
              <a:cxnLst/>
              <a:rect l="l" t="t" r="r" b="b"/>
              <a:pathLst>
                <a:path w="272415" h="191770">
                  <a:moveTo>
                    <a:pt x="0" y="191467"/>
                  </a:moveTo>
                  <a:lnTo>
                    <a:pt x="259527" y="9044"/>
                  </a:lnTo>
                  <a:lnTo>
                    <a:pt x="272394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3744192" y="7063607"/>
              <a:ext cx="133985" cy="123189"/>
            </a:xfrm>
            <a:custGeom>
              <a:avLst/>
              <a:gdLst/>
              <a:ahLst/>
              <a:cxnLst/>
              <a:rect l="l" t="t" r="r" b="b"/>
              <a:pathLst>
                <a:path w="133984" h="123190">
                  <a:moveTo>
                    <a:pt x="79481" y="122772"/>
                  </a:moveTo>
                  <a:lnTo>
                    <a:pt x="133971" y="0"/>
                  </a:lnTo>
                  <a:lnTo>
                    <a:pt x="0" y="9695"/>
                  </a:lnTo>
                </a:path>
                <a:path w="133984" h="123190">
                  <a:moveTo>
                    <a:pt x="39740" y="66234"/>
                  </a:moveTo>
                  <a:lnTo>
                    <a:pt x="133971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0583129" y="6649291"/>
              <a:ext cx="1529080" cy="1743710"/>
            </a:xfrm>
            <a:custGeom>
              <a:avLst/>
              <a:gdLst/>
              <a:ahLst/>
              <a:cxnLst/>
              <a:rect l="l" t="t" r="r" b="b"/>
              <a:pathLst>
                <a:path w="1529079" h="1743709">
                  <a:moveTo>
                    <a:pt x="0" y="0"/>
                  </a:moveTo>
                  <a:lnTo>
                    <a:pt x="26177" y="83"/>
                  </a:lnTo>
                  <a:lnTo>
                    <a:pt x="1529075" y="4892"/>
                  </a:lnTo>
                  <a:lnTo>
                    <a:pt x="1511636" y="174332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0431299" y="6542572"/>
              <a:ext cx="178435" cy="213995"/>
            </a:xfrm>
            <a:custGeom>
              <a:avLst/>
              <a:gdLst/>
              <a:ahLst/>
              <a:cxnLst/>
              <a:rect l="l" t="t" r="r" b="b"/>
              <a:pathLst>
                <a:path w="178434" h="213995">
                  <a:moveTo>
                    <a:pt x="178345" y="0"/>
                  </a:moveTo>
                  <a:lnTo>
                    <a:pt x="0" y="106232"/>
                  </a:lnTo>
                  <a:lnTo>
                    <a:pt x="177662" y="213605"/>
                  </a:lnTo>
                </a:path>
                <a:path w="178434" h="213995">
                  <a:moveTo>
                    <a:pt x="178004" y="106802"/>
                  </a:moveTo>
                  <a:lnTo>
                    <a:pt x="0" y="106232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8531540" y="6622204"/>
              <a:ext cx="595630" cy="881380"/>
            </a:xfrm>
            <a:custGeom>
              <a:avLst/>
              <a:gdLst/>
              <a:ahLst/>
              <a:cxnLst/>
              <a:rect l="l" t="t" r="r" b="b"/>
              <a:pathLst>
                <a:path w="595629" h="881379">
                  <a:moveTo>
                    <a:pt x="595235" y="7649"/>
                  </a:moveTo>
                  <a:lnTo>
                    <a:pt x="3142" y="0"/>
                  </a:lnTo>
                  <a:lnTo>
                    <a:pt x="93" y="855183"/>
                  </a:lnTo>
                  <a:lnTo>
                    <a:pt x="0" y="88136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8424831" y="7477006"/>
              <a:ext cx="213995" cy="178435"/>
            </a:xfrm>
            <a:custGeom>
              <a:avLst/>
              <a:gdLst/>
              <a:ahLst/>
              <a:cxnLst/>
              <a:rect l="l" t="t" r="r" b="b"/>
              <a:pathLst>
                <a:path w="213995" h="178434">
                  <a:moveTo>
                    <a:pt x="0" y="0"/>
                  </a:moveTo>
                  <a:lnTo>
                    <a:pt x="106167" y="178384"/>
                  </a:lnTo>
                  <a:lnTo>
                    <a:pt x="213604" y="761"/>
                  </a:lnTo>
                </a:path>
                <a:path w="213995" h="178434">
                  <a:moveTo>
                    <a:pt x="106802" y="380"/>
                  </a:moveTo>
                  <a:lnTo>
                    <a:pt x="106167" y="178384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4987922" y="8111755"/>
              <a:ext cx="2929890" cy="182880"/>
            </a:xfrm>
            <a:custGeom>
              <a:avLst/>
              <a:gdLst/>
              <a:ahLst/>
              <a:cxnLst/>
              <a:rect l="l" t="t" r="r" b="b"/>
              <a:pathLst>
                <a:path w="2929890" h="182879">
                  <a:moveTo>
                    <a:pt x="2929645" y="17830"/>
                  </a:moveTo>
                  <a:lnTo>
                    <a:pt x="4897" y="0"/>
                  </a:lnTo>
                  <a:lnTo>
                    <a:pt x="702" y="156294"/>
                  </a:lnTo>
                  <a:lnTo>
                    <a:pt x="0" y="182462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4881860" y="8265183"/>
              <a:ext cx="213995" cy="180975"/>
            </a:xfrm>
            <a:custGeom>
              <a:avLst/>
              <a:gdLst/>
              <a:ahLst/>
              <a:cxnLst/>
              <a:rect l="l" t="t" r="r" b="b"/>
              <a:pathLst>
                <a:path w="213995" h="180975">
                  <a:moveTo>
                    <a:pt x="0" y="0"/>
                  </a:moveTo>
                  <a:lnTo>
                    <a:pt x="101988" y="180806"/>
                  </a:lnTo>
                  <a:lnTo>
                    <a:pt x="213529" y="5731"/>
                  </a:lnTo>
                </a:path>
                <a:path w="213995" h="180975">
                  <a:moveTo>
                    <a:pt x="106764" y="2865"/>
                  </a:moveTo>
                  <a:lnTo>
                    <a:pt x="101988" y="180806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3926277" y="6230176"/>
              <a:ext cx="1115695" cy="806450"/>
            </a:xfrm>
            <a:custGeom>
              <a:avLst/>
              <a:gdLst/>
              <a:ahLst/>
              <a:cxnLst/>
              <a:rect l="l" t="t" r="r" b="b"/>
              <a:pathLst>
                <a:path w="1115694" h="806450">
                  <a:moveTo>
                    <a:pt x="1115274" y="0"/>
                  </a:moveTo>
                  <a:lnTo>
                    <a:pt x="0" y="0"/>
                  </a:lnTo>
                  <a:lnTo>
                    <a:pt x="0" y="805930"/>
                  </a:lnTo>
                  <a:lnTo>
                    <a:pt x="1115274" y="805930"/>
                  </a:lnTo>
                  <a:lnTo>
                    <a:pt x="1115274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691057" y="3822298"/>
            <a:ext cx="185216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416488" y="3752579"/>
            <a:ext cx="5730916" cy="1609955"/>
            <a:chOff x="5633336" y="6188280"/>
            <a:chExt cx="9450705" cy="2654935"/>
          </a:xfrm>
        </p:grpSpPr>
        <p:sp>
          <p:nvSpPr>
            <p:cNvPr id="56" name="object 56"/>
            <p:cNvSpPr/>
            <p:nvPr/>
          </p:nvSpPr>
          <p:spPr>
            <a:xfrm>
              <a:off x="13905336" y="6209235"/>
              <a:ext cx="1157605" cy="848360"/>
            </a:xfrm>
            <a:custGeom>
              <a:avLst/>
              <a:gdLst/>
              <a:ahLst/>
              <a:cxnLst/>
              <a:rect l="l" t="t" r="r" b="b"/>
              <a:pathLst>
                <a:path w="1157605" h="848359">
                  <a:moveTo>
                    <a:pt x="20941" y="0"/>
                  </a:moveTo>
                  <a:lnTo>
                    <a:pt x="20941" y="847814"/>
                  </a:lnTo>
                </a:path>
                <a:path w="1157605" h="848359">
                  <a:moveTo>
                    <a:pt x="1136219" y="0"/>
                  </a:moveTo>
                  <a:lnTo>
                    <a:pt x="1136219" y="847814"/>
                  </a:lnTo>
                </a:path>
                <a:path w="1157605" h="848359">
                  <a:moveTo>
                    <a:pt x="0" y="20941"/>
                  </a:moveTo>
                  <a:lnTo>
                    <a:pt x="1157161" y="20941"/>
                  </a:lnTo>
                </a:path>
                <a:path w="1157605" h="848359">
                  <a:moveTo>
                    <a:pt x="0" y="826872"/>
                  </a:moveTo>
                  <a:lnTo>
                    <a:pt x="1157161" y="82687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12999587" y="7110995"/>
              <a:ext cx="1483995" cy="1600835"/>
            </a:xfrm>
            <a:custGeom>
              <a:avLst/>
              <a:gdLst/>
              <a:ahLst/>
              <a:cxnLst/>
              <a:rect l="l" t="t" r="r" b="b"/>
              <a:pathLst>
                <a:path w="1483994" h="1600834">
                  <a:moveTo>
                    <a:pt x="1483525" y="0"/>
                  </a:moveTo>
                  <a:lnTo>
                    <a:pt x="1450336" y="1502780"/>
                  </a:lnTo>
                  <a:lnTo>
                    <a:pt x="26120" y="1598742"/>
                  </a:lnTo>
                  <a:lnTo>
                    <a:pt x="0" y="1600503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2848102" y="8603176"/>
              <a:ext cx="184785" cy="213360"/>
            </a:xfrm>
            <a:custGeom>
              <a:avLst/>
              <a:gdLst/>
              <a:ahLst/>
              <a:cxnLst/>
              <a:rect l="l" t="t" r="r" b="b"/>
              <a:pathLst>
                <a:path w="184784" h="213359">
                  <a:moveTo>
                    <a:pt x="170422" y="0"/>
                  </a:moveTo>
                  <a:lnTo>
                    <a:pt x="0" y="118528"/>
                  </a:lnTo>
                  <a:lnTo>
                    <a:pt x="184782" y="213122"/>
                  </a:lnTo>
                </a:path>
                <a:path w="184784" h="213359">
                  <a:moveTo>
                    <a:pt x="177602" y="106561"/>
                  </a:moveTo>
                  <a:lnTo>
                    <a:pt x="0" y="118528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5633336" y="6230176"/>
              <a:ext cx="1218565" cy="806450"/>
            </a:xfrm>
            <a:custGeom>
              <a:avLst/>
              <a:gdLst/>
              <a:ahLst/>
              <a:cxnLst/>
              <a:rect l="l" t="t" r="r" b="b"/>
              <a:pathLst>
                <a:path w="1218565" h="806450">
                  <a:moveTo>
                    <a:pt x="1218222" y="0"/>
                  </a:moveTo>
                  <a:lnTo>
                    <a:pt x="0" y="0"/>
                  </a:lnTo>
                  <a:lnTo>
                    <a:pt x="0" y="805930"/>
                  </a:lnTo>
                  <a:lnTo>
                    <a:pt x="1218222" y="805930"/>
                  </a:lnTo>
                  <a:lnTo>
                    <a:pt x="1218222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693424" y="3822298"/>
            <a:ext cx="185216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842461" y="3765285"/>
            <a:ext cx="1325777" cy="1317306"/>
            <a:chOff x="4686723" y="6209234"/>
            <a:chExt cx="2186305" cy="2172335"/>
          </a:xfrm>
        </p:grpSpPr>
        <p:sp>
          <p:nvSpPr>
            <p:cNvPr id="62" name="object 62"/>
            <p:cNvSpPr/>
            <p:nvPr/>
          </p:nvSpPr>
          <p:spPr>
            <a:xfrm>
              <a:off x="5612394" y="6209234"/>
              <a:ext cx="1260475" cy="848360"/>
            </a:xfrm>
            <a:custGeom>
              <a:avLst/>
              <a:gdLst/>
              <a:ahLst/>
              <a:cxnLst/>
              <a:rect l="l" t="t" r="r" b="b"/>
              <a:pathLst>
                <a:path w="1260475" h="848359">
                  <a:moveTo>
                    <a:pt x="20941" y="0"/>
                  </a:moveTo>
                  <a:lnTo>
                    <a:pt x="20941" y="847814"/>
                  </a:lnTo>
                </a:path>
                <a:path w="1260475" h="848359">
                  <a:moveTo>
                    <a:pt x="1239164" y="0"/>
                  </a:moveTo>
                  <a:lnTo>
                    <a:pt x="1239164" y="847814"/>
                  </a:lnTo>
                </a:path>
                <a:path w="1260475" h="848359">
                  <a:moveTo>
                    <a:pt x="0" y="20941"/>
                  </a:moveTo>
                  <a:lnTo>
                    <a:pt x="1260106" y="20941"/>
                  </a:lnTo>
                </a:path>
                <a:path w="1260475" h="848359">
                  <a:moveTo>
                    <a:pt x="0" y="826872"/>
                  </a:moveTo>
                  <a:lnTo>
                    <a:pt x="1260106" y="82687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4712900" y="6584759"/>
              <a:ext cx="584200" cy="1770380"/>
            </a:xfrm>
            <a:custGeom>
              <a:avLst/>
              <a:gdLst/>
              <a:ahLst/>
              <a:cxnLst/>
              <a:rect l="l" t="t" r="r" b="b"/>
              <a:pathLst>
                <a:path w="584200" h="1770379">
                  <a:moveTo>
                    <a:pt x="0" y="1770125"/>
                  </a:moveTo>
                  <a:lnTo>
                    <a:pt x="201313" y="0"/>
                  </a:lnTo>
                  <a:lnTo>
                    <a:pt x="557489" y="1789"/>
                  </a:lnTo>
                  <a:lnTo>
                    <a:pt x="583666" y="192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5269853" y="6479747"/>
              <a:ext cx="179070" cy="213995"/>
            </a:xfrm>
            <a:custGeom>
              <a:avLst/>
              <a:gdLst/>
              <a:ahLst/>
              <a:cxnLst/>
              <a:rect l="l" t="t" r="r" b="b"/>
              <a:pathLst>
                <a:path w="179070" h="213995">
                  <a:moveTo>
                    <a:pt x="0" y="213603"/>
                  </a:moveTo>
                  <a:lnTo>
                    <a:pt x="178539" y="107695"/>
                  </a:lnTo>
                  <a:lnTo>
                    <a:pt x="1073" y="0"/>
                  </a:lnTo>
                </a:path>
                <a:path w="179070" h="213995">
                  <a:moveTo>
                    <a:pt x="536" y="106801"/>
                  </a:moveTo>
                  <a:lnTo>
                    <a:pt x="178539" y="107695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5" name="object 65"/>
          <p:cNvSpPr/>
          <p:nvPr/>
        </p:nvSpPr>
        <p:spPr>
          <a:xfrm>
            <a:off x="6896041" y="1866773"/>
            <a:ext cx="1154039" cy="489032"/>
          </a:xfrm>
          <a:custGeom>
            <a:avLst/>
            <a:gdLst/>
            <a:ahLst/>
            <a:cxnLst/>
            <a:rect l="l" t="t" r="r" b="b"/>
            <a:pathLst>
              <a:path w="1903094" h="806450">
                <a:moveTo>
                  <a:pt x="1902612" y="0"/>
                </a:moveTo>
                <a:lnTo>
                  <a:pt x="1219631" y="0"/>
                </a:lnTo>
                <a:lnTo>
                  <a:pt x="0" y="0"/>
                </a:lnTo>
                <a:lnTo>
                  <a:pt x="0" y="805929"/>
                </a:lnTo>
                <a:lnTo>
                  <a:pt x="1219631" y="805929"/>
                </a:lnTo>
                <a:lnTo>
                  <a:pt x="1902612" y="805929"/>
                </a:lnTo>
                <a:lnTo>
                  <a:pt x="1902612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896044" y="1866769"/>
            <a:ext cx="739709" cy="421443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883344" y="1854070"/>
            <a:ext cx="1179453" cy="514446"/>
          </a:xfrm>
          <a:custGeom>
            <a:avLst/>
            <a:gdLst/>
            <a:ahLst/>
            <a:cxnLst/>
            <a:rect l="l" t="t" r="r" b="b"/>
            <a:pathLst>
              <a:path w="1945005" h="848360">
                <a:moveTo>
                  <a:pt x="1240573" y="0"/>
                </a:moveTo>
                <a:lnTo>
                  <a:pt x="1240573" y="847814"/>
                </a:lnTo>
              </a:path>
              <a:path w="1945005" h="848360">
                <a:moveTo>
                  <a:pt x="1923551" y="0"/>
                </a:moveTo>
                <a:lnTo>
                  <a:pt x="1923551" y="847814"/>
                </a:lnTo>
              </a:path>
              <a:path w="1945005" h="848360">
                <a:moveTo>
                  <a:pt x="0" y="20941"/>
                </a:moveTo>
                <a:lnTo>
                  <a:pt x="1944493" y="20941"/>
                </a:lnTo>
              </a:path>
              <a:path w="1945005" h="848360">
                <a:moveTo>
                  <a:pt x="0" y="826872"/>
                </a:moveTo>
                <a:lnTo>
                  <a:pt x="1944493" y="826872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122359" y="2100078"/>
            <a:ext cx="1444762" cy="857539"/>
          </a:xfrm>
          <a:custGeom>
            <a:avLst/>
            <a:gdLst/>
            <a:ahLst/>
            <a:cxnLst/>
            <a:rect l="l" t="t" r="r" b="b"/>
            <a:pathLst>
              <a:path w="2382519" h="1414145">
                <a:moveTo>
                  <a:pt x="0" y="0"/>
                </a:moveTo>
                <a:lnTo>
                  <a:pt x="2353914" y="6216"/>
                </a:lnTo>
                <a:lnTo>
                  <a:pt x="2381681" y="1392613"/>
                </a:lnTo>
                <a:lnTo>
                  <a:pt x="2382100" y="1413550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513285" y="2943492"/>
            <a:ext cx="106663" cy="90105"/>
          </a:xfrm>
          <a:custGeom>
            <a:avLst/>
            <a:gdLst/>
            <a:ahLst/>
            <a:cxnLst/>
            <a:rect l="l" t="t" r="r" b="b"/>
            <a:pathLst>
              <a:path w="175894" h="148589">
                <a:moveTo>
                  <a:pt x="0" y="3522"/>
                </a:moveTo>
                <a:lnTo>
                  <a:pt x="90873" y="148324"/>
                </a:lnTo>
                <a:lnTo>
                  <a:pt x="175875" y="0"/>
                </a:lnTo>
              </a:path>
              <a:path w="175894" h="148589">
                <a:moveTo>
                  <a:pt x="87937" y="1761"/>
                </a:moveTo>
                <a:lnTo>
                  <a:pt x="90873" y="148324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4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79" dirty="0"/>
              <a:t>Insertion</a:t>
            </a:r>
            <a:r>
              <a:rPr sz="4487" spc="-194" dirty="0"/>
              <a:t> </a:t>
            </a:r>
            <a:r>
              <a:rPr sz="4487" spc="-6" dirty="0"/>
              <a:t>Algorithm</a:t>
            </a:r>
            <a:endParaRPr sz="4487"/>
          </a:p>
        </p:txBody>
      </p:sp>
      <p:grpSp>
        <p:nvGrpSpPr>
          <p:cNvPr id="4" name="object 4"/>
          <p:cNvGrpSpPr/>
          <p:nvPr/>
        </p:nvGrpSpPr>
        <p:grpSpPr>
          <a:xfrm>
            <a:off x="1876523" y="1666096"/>
            <a:ext cx="1151343" cy="485951"/>
            <a:chOff x="3093819" y="2747516"/>
            <a:chExt cx="1898650" cy="801370"/>
          </a:xfrm>
        </p:grpSpPr>
        <p:sp>
          <p:nvSpPr>
            <p:cNvPr id="5" name="object 5"/>
            <p:cNvSpPr/>
            <p:nvPr/>
          </p:nvSpPr>
          <p:spPr>
            <a:xfrm>
              <a:off x="3104290" y="2757987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4">
                  <a:moveTo>
                    <a:pt x="1471584" y="0"/>
                  </a:moveTo>
                  <a:lnTo>
                    <a:pt x="405501" y="0"/>
                  </a:lnTo>
                  <a:lnTo>
                    <a:pt x="339838" y="155"/>
                  </a:lnTo>
                  <a:lnTo>
                    <a:pt x="284423" y="1244"/>
                  </a:lnTo>
                  <a:lnTo>
                    <a:pt x="238117" y="4201"/>
                  </a:lnTo>
                  <a:lnTo>
                    <a:pt x="199782" y="9958"/>
                  </a:lnTo>
                  <a:lnTo>
                    <a:pt x="119384" y="43598"/>
                  </a:lnTo>
                  <a:lnTo>
                    <a:pt x="77366" y="77367"/>
                  </a:lnTo>
                  <a:lnTo>
                    <a:pt x="43597" y="119385"/>
                  </a:lnTo>
                  <a:lnTo>
                    <a:pt x="19448" y="168280"/>
                  </a:lnTo>
                  <a:lnTo>
                    <a:pt x="8612" y="206600"/>
                  </a:lnTo>
                  <a:lnTo>
                    <a:pt x="2793" y="256923"/>
                  </a:lnTo>
                  <a:lnTo>
                    <a:pt x="439" y="318406"/>
                  </a:lnTo>
                  <a:lnTo>
                    <a:pt x="0" y="390204"/>
                  </a:lnTo>
                  <a:lnTo>
                    <a:pt x="439" y="462002"/>
                  </a:lnTo>
                  <a:lnTo>
                    <a:pt x="2793" y="523485"/>
                  </a:lnTo>
                  <a:lnTo>
                    <a:pt x="8612" y="573808"/>
                  </a:lnTo>
                  <a:lnTo>
                    <a:pt x="19448" y="612127"/>
                  </a:lnTo>
                  <a:lnTo>
                    <a:pt x="43597" y="661023"/>
                  </a:lnTo>
                  <a:lnTo>
                    <a:pt x="77366" y="703041"/>
                  </a:lnTo>
                  <a:lnTo>
                    <a:pt x="119384" y="736810"/>
                  </a:lnTo>
                  <a:lnTo>
                    <a:pt x="168279" y="760960"/>
                  </a:lnTo>
                  <a:lnTo>
                    <a:pt x="238117" y="776207"/>
                  </a:lnTo>
                  <a:lnTo>
                    <a:pt x="284423" y="779163"/>
                  </a:lnTo>
                  <a:lnTo>
                    <a:pt x="339838" y="780253"/>
                  </a:lnTo>
                  <a:lnTo>
                    <a:pt x="405501" y="780408"/>
                  </a:lnTo>
                  <a:lnTo>
                    <a:pt x="1471584" y="780408"/>
                  </a:lnTo>
                  <a:lnTo>
                    <a:pt x="1537247" y="780253"/>
                  </a:lnTo>
                  <a:lnTo>
                    <a:pt x="1592662" y="779163"/>
                  </a:lnTo>
                  <a:lnTo>
                    <a:pt x="1638969" y="776207"/>
                  </a:lnTo>
                  <a:lnTo>
                    <a:pt x="1677304" y="770451"/>
                  </a:lnTo>
                  <a:lnTo>
                    <a:pt x="1757702" y="736810"/>
                  </a:lnTo>
                  <a:lnTo>
                    <a:pt x="1799720" y="703041"/>
                  </a:lnTo>
                  <a:lnTo>
                    <a:pt x="1833489" y="661023"/>
                  </a:lnTo>
                  <a:lnTo>
                    <a:pt x="1857638" y="612127"/>
                  </a:lnTo>
                  <a:lnTo>
                    <a:pt x="1868474" y="573808"/>
                  </a:lnTo>
                  <a:lnTo>
                    <a:pt x="1874293" y="523485"/>
                  </a:lnTo>
                  <a:lnTo>
                    <a:pt x="1876647" y="462002"/>
                  </a:lnTo>
                  <a:lnTo>
                    <a:pt x="1877087" y="390204"/>
                  </a:lnTo>
                  <a:lnTo>
                    <a:pt x="1876647" y="318406"/>
                  </a:lnTo>
                  <a:lnTo>
                    <a:pt x="1874293" y="256923"/>
                  </a:lnTo>
                  <a:lnTo>
                    <a:pt x="1868474" y="206600"/>
                  </a:lnTo>
                  <a:lnTo>
                    <a:pt x="1857638" y="168280"/>
                  </a:lnTo>
                  <a:lnTo>
                    <a:pt x="1833489" y="119385"/>
                  </a:lnTo>
                  <a:lnTo>
                    <a:pt x="1799720" y="77367"/>
                  </a:lnTo>
                  <a:lnTo>
                    <a:pt x="1757702" y="43598"/>
                  </a:lnTo>
                  <a:lnTo>
                    <a:pt x="1708807" y="19449"/>
                  </a:lnTo>
                  <a:lnTo>
                    <a:pt x="1638969" y="4201"/>
                  </a:lnTo>
                  <a:lnTo>
                    <a:pt x="1592662" y="1244"/>
                  </a:lnTo>
                  <a:lnTo>
                    <a:pt x="1537247" y="155"/>
                  </a:lnTo>
                  <a:lnTo>
                    <a:pt x="1471584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04290" y="2757987"/>
              <a:ext cx="1877695" cy="780415"/>
            </a:xfrm>
            <a:custGeom>
              <a:avLst/>
              <a:gdLst/>
              <a:ahLst/>
              <a:cxnLst/>
              <a:rect l="l" t="t" r="r" b="b"/>
              <a:pathLst>
                <a:path w="1877695" h="780414">
                  <a:moveTo>
                    <a:pt x="405502" y="0"/>
                  </a:moveTo>
                  <a:lnTo>
                    <a:pt x="1471585" y="0"/>
                  </a:lnTo>
                  <a:lnTo>
                    <a:pt x="1537248" y="155"/>
                  </a:lnTo>
                  <a:lnTo>
                    <a:pt x="1592663" y="1244"/>
                  </a:lnTo>
                  <a:lnTo>
                    <a:pt x="1638969" y="4200"/>
                  </a:lnTo>
                  <a:lnTo>
                    <a:pt x="1677304" y="9957"/>
                  </a:lnTo>
                  <a:lnTo>
                    <a:pt x="1757702" y="43597"/>
                  </a:lnTo>
                  <a:lnTo>
                    <a:pt x="1799720" y="77366"/>
                  </a:lnTo>
                  <a:lnTo>
                    <a:pt x="1833489" y="119384"/>
                  </a:lnTo>
                  <a:lnTo>
                    <a:pt x="1857638" y="168280"/>
                  </a:lnTo>
                  <a:lnTo>
                    <a:pt x="1868474" y="206599"/>
                  </a:lnTo>
                  <a:lnTo>
                    <a:pt x="1874293" y="256922"/>
                  </a:lnTo>
                  <a:lnTo>
                    <a:pt x="1876647" y="318405"/>
                  </a:lnTo>
                  <a:lnTo>
                    <a:pt x="1877087" y="390204"/>
                  </a:lnTo>
                  <a:lnTo>
                    <a:pt x="1876647" y="462002"/>
                  </a:lnTo>
                  <a:lnTo>
                    <a:pt x="1874293" y="523485"/>
                  </a:lnTo>
                  <a:lnTo>
                    <a:pt x="1868474" y="573808"/>
                  </a:lnTo>
                  <a:lnTo>
                    <a:pt x="1857638" y="612127"/>
                  </a:lnTo>
                  <a:lnTo>
                    <a:pt x="1833489" y="661023"/>
                  </a:lnTo>
                  <a:lnTo>
                    <a:pt x="1799720" y="703041"/>
                  </a:lnTo>
                  <a:lnTo>
                    <a:pt x="1757702" y="736810"/>
                  </a:lnTo>
                  <a:lnTo>
                    <a:pt x="1708807" y="760959"/>
                  </a:lnTo>
                  <a:lnTo>
                    <a:pt x="1638969" y="776207"/>
                  </a:lnTo>
                  <a:lnTo>
                    <a:pt x="1592663" y="779163"/>
                  </a:lnTo>
                  <a:lnTo>
                    <a:pt x="1537248" y="780252"/>
                  </a:lnTo>
                  <a:lnTo>
                    <a:pt x="1471585" y="780408"/>
                  </a:lnTo>
                  <a:lnTo>
                    <a:pt x="405502" y="780408"/>
                  </a:lnTo>
                  <a:lnTo>
                    <a:pt x="339839" y="780252"/>
                  </a:lnTo>
                  <a:lnTo>
                    <a:pt x="284424" y="779163"/>
                  </a:lnTo>
                  <a:lnTo>
                    <a:pt x="238118" y="776207"/>
                  </a:lnTo>
                  <a:lnTo>
                    <a:pt x="199783" y="770450"/>
                  </a:lnTo>
                  <a:lnTo>
                    <a:pt x="119384" y="736810"/>
                  </a:lnTo>
                  <a:lnTo>
                    <a:pt x="77366" y="703041"/>
                  </a:lnTo>
                  <a:lnTo>
                    <a:pt x="43597" y="661023"/>
                  </a:lnTo>
                  <a:lnTo>
                    <a:pt x="19448" y="612127"/>
                  </a:lnTo>
                  <a:lnTo>
                    <a:pt x="8612" y="573808"/>
                  </a:lnTo>
                  <a:lnTo>
                    <a:pt x="2793" y="523485"/>
                  </a:lnTo>
                  <a:lnTo>
                    <a:pt x="439" y="462002"/>
                  </a:lnTo>
                  <a:lnTo>
                    <a:pt x="0" y="390204"/>
                  </a:lnTo>
                  <a:lnTo>
                    <a:pt x="439" y="318405"/>
                  </a:lnTo>
                  <a:lnTo>
                    <a:pt x="2793" y="256922"/>
                  </a:lnTo>
                  <a:lnTo>
                    <a:pt x="8612" y="206599"/>
                  </a:lnTo>
                  <a:lnTo>
                    <a:pt x="19448" y="168280"/>
                  </a:lnTo>
                  <a:lnTo>
                    <a:pt x="43597" y="119384"/>
                  </a:lnTo>
                  <a:lnTo>
                    <a:pt x="77366" y="77366"/>
                  </a:lnTo>
                  <a:lnTo>
                    <a:pt x="119384" y="43597"/>
                  </a:lnTo>
                  <a:lnTo>
                    <a:pt x="168280" y="19448"/>
                  </a:lnTo>
                  <a:lnTo>
                    <a:pt x="238118" y="4200"/>
                  </a:lnTo>
                  <a:lnTo>
                    <a:pt x="284424" y="1244"/>
                  </a:lnTo>
                  <a:lnTo>
                    <a:pt x="339839" y="155"/>
                  </a:lnTo>
                  <a:lnTo>
                    <a:pt x="405502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73535" y="1691020"/>
            <a:ext cx="765893" cy="3939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90105" marR="3081" indent="-82789" defTabSz="554492">
              <a:lnSpc>
                <a:spcPct val="114500"/>
              </a:lnSpc>
              <a:spcBef>
                <a:spcPts val="58"/>
              </a:spcBef>
            </a:pPr>
            <a:r>
              <a:rPr sz="1092" b="1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092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-24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1092" b="1" kern="0" spc="-6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07059" y="1281222"/>
            <a:ext cx="1452464" cy="1255696"/>
            <a:chOff x="8915935" y="2112830"/>
            <a:chExt cx="2395220" cy="2070735"/>
          </a:xfrm>
        </p:grpSpPr>
        <p:sp>
          <p:nvSpPr>
            <p:cNvPr id="9" name="object 9"/>
            <p:cNvSpPr/>
            <p:nvPr/>
          </p:nvSpPr>
          <p:spPr>
            <a:xfrm>
              <a:off x="8926406" y="2123301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2" y="0"/>
                  </a:moveTo>
                  <a:lnTo>
                    <a:pt x="0" y="1024890"/>
                  </a:lnTo>
                  <a:lnTo>
                    <a:pt x="1186832" y="2049779"/>
                  </a:lnTo>
                  <a:lnTo>
                    <a:pt x="2373668" y="1024890"/>
                  </a:lnTo>
                  <a:lnTo>
                    <a:pt x="11868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926406" y="2123301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02665" y="1809003"/>
            <a:ext cx="86138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" dirty="0">
                <a:solidFill>
                  <a:srgbClr val="FFFFFF"/>
                </a:solidFill>
                <a:latin typeface="Arial"/>
                <a:cs typeface="Arial"/>
              </a:rPr>
              <a:t>head=None?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27107" y="4777753"/>
            <a:ext cx="905672" cy="407013"/>
            <a:chOff x="5485941" y="7878868"/>
            <a:chExt cx="1493520" cy="671195"/>
          </a:xfrm>
        </p:grpSpPr>
        <p:sp>
          <p:nvSpPr>
            <p:cNvPr id="13" name="object 13"/>
            <p:cNvSpPr/>
            <p:nvPr/>
          </p:nvSpPr>
          <p:spPr>
            <a:xfrm>
              <a:off x="5496418" y="7889346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1134831" y="0"/>
                  </a:moveTo>
                  <a:lnTo>
                    <a:pt x="337635" y="0"/>
                  </a:lnTo>
                  <a:lnTo>
                    <a:pt x="270664" y="253"/>
                  </a:lnTo>
                  <a:lnTo>
                    <a:pt x="216654" y="2024"/>
                  </a:lnTo>
                  <a:lnTo>
                    <a:pt x="173755" y="6831"/>
                  </a:lnTo>
                  <a:lnTo>
                    <a:pt x="99403" y="36301"/>
                  </a:lnTo>
                  <a:lnTo>
                    <a:pt x="64417" y="64418"/>
                  </a:lnTo>
                  <a:lnTo>
                    <a:pt x="36300" y="99404"/>
                  </a:lnTo>
                  <a:lnTo>
                    <a:pt x="16193" y="140116"/>
                  </a:lnTo>
                  <a:lnTo>
                    <a:pt x="2326" y="213923"/>
                  </a:lnTo>
                  <a:lnTo>
                    <a:pt x="366" y="265116"/>
                  </a:lnTo>
                  <a:lnTo>
                    <a:pt x="0" y="324899"/>
                  </a:lnTo>
                  <a:lnTo>
                    <a:pt x="366" y="384680"/>
                  </a:lnTo>
                  <a:lnTo>
                    <a:pt x="2326" y="435873"/>
                  </a:lnTo>
                  <a:lnTo>
                    <a:pt x="7171" y="477774"/>
                  </a:lnTo>
                  <a:lnTo>
                    <a:pt x="36300" y="550392"/>
                  </a:lnTo>
                  <a:lnTo>
                    <a:pt x="64417" y="585378"/>
                  </a:lnTo>
                  <a:lnTo>
                    <a:pt x="99403" y="613496"/>
                  </a:lnTo>
                  <a:lnTo>
                    <a:pt x="140116" y="633603"/>
                  </a:lnTo>
                  <a:lnTo>
                    <a:pt x="216654" y="647772"/>
                  </a:lnTo>
                  <a:lnTo>
                    <a:pt x="270664" y="649543"/>
                  </a:lnTo>
                  <a:lnTo>
                    <a:pt x="337635" y="649796"/>
                  </a:lnTo>
                  <a:lnTo>
                    <a:pt x="1134831" y="649796"/>
                  </a:lnTo>
                  <a:lnTo>
                    <a:pt x="1201803" y="649543"/>
                  </a:lnTo>
                  <a:lnTo>
                    <a:pt x="1255812" y="647772"/>
                  </a:lnTo>
                  <a:lnTo>
                    <a:pt x="1298711" y="642965"/>
                  </a:lnTo>
                  <a:lnTo>
                    <a:pt x="1373063" y="613496"/>
                  </a:lnTo>
                  <a:lnTo>
                    <a:pt x="1408049" y="585378"/>
                  </a:lnTo>
                  <a:lnTo>
                    <a:pt x="1436166" y="550392"/>
                  </a:lnTo>
                  <a:lnTo>
                    <a:pt x="1456273" y="509680"/>
                  </a:lnTo>
                  <a:lnTo>
                    <a:pt x="1470141" y="435873"/>
                  </a:lnTo>
                  <a:lnTo>
                    <a:pt x="1472101" y="384680"/>
                  </a:lnTo>
                  <a:lnTo>
                    <a:pt x="1472468" y="324899"/>
                  </a:lnTo>
                  <a:lnTo>
                    <a:pt x="1472101" y="265116"/>
                  </a:lnTo>
                  <a:lnTo>
                    <a:pt x="1470141" y="213923"/>
                  </a:lnTo>
                  <a:lnTo>
                    <a:pt x="1465296" y="172022"/>
                  </a:lnTo>
                  <a:lnTo>
                    <a:pt x="1436166" y="99404"/>
                  </a:lnTo>
                  <a:lnTo>
                    <a:pt x="1408049" y="64418"/>
                  </a:lnTo>
                  <a:lnTo>
                    <a:pt x="1373063" y="36301"/>
                  </a:lnTo>
                  <a:lnTo>
                    <a:pt x="1332351" y="16194"/>
                  </a:lnTo>
                  <a:lnTo>
                    <a:pt x="1255812" y="2024"/>
                  </a:lnTo>
                  <a:lnTo>
                    <a:pt x="1201803" y="253"/>
                  </a:lnTo>
                  <a:lnTo>
                    <a:pt x="113483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496419" y="7889346"/>
              <a:ext cx="1472565" cy="650240"/>
            </a:xfrm>
            <a:custGeom>
              <a:avLst/>
              <a:gdLst/>
              <a:ahLst/>
              <a:cxnLst/>
              <a:rect l="l" t="t" r="r" b="b"/>
              <a:pathLst>
                <a:path w="1472565" h="650240">
                  <a:moveTo>
                    <a:pt x="337636" y="0"/>
                  </a:moveTo>
                  <a:lnTo>
                    <a:pt x="1134831" y="0"/>
                  </a:lnTo>
                  <a:lnTo>
                    <a:pt x="1201803" y="253"/>
                  </a:lnTo>
                  <a:lnTo>
                    <a:pt x="1255812" y="2024"/>
                  </a:lnTo>
                  <a:lnTo>
                    <a:pt x="1298711" y="6831"/>
                  </a:lnTo>
                  <a:lnTo>
                    <a:pt x="1373063" y="36301"/>
                  </a:lnTo>
                  <a:lnTo>
                    <a:pt x="1408049" y="64418"/>
                  </a:lnTo>
                  <a:lnTo>
                    <a:pt x="1436166" y="99404"/>
                  </a:lnTo>
                  <a:lnTo>
                    <a:pt x="1456273" y="140116"/>
                  </a:lnTo>
                  <a:lnTo>
                    <a:pt x="1470142" y="213923"/>
                  </a:lnTo>
                  <a:lnTo>
                    <a:pt x="1472101" y="265116"/>
                  </a:lnTo>
                  <a:lnTo>
                    <a:pt x="1472468" y="324898"/>
                  </a:lnTo>
                  <a:lnTo>
                    <a:pt x="1472101" y="384680"/>
                  </a:lnTo>
                  <a:lnTo>
                    <a:pt x="1470142" y="435873"/>
                  </a:lnTo>
                  <a:lnTo>
                    <a:pt x="1465296" y="477774"/>
                  </a:lnTo>
                  <a:lnTo>
                    <a:pt x="1436166" y="550392"/>
                  </a:lnTo>
                  <a:lnTo>
                    <a:pt x="1408049" y="585378"/>
                  </a:lnTo>
                  <a:lnTo>
                    <a:pt x="1373063" y="613496"/>
                  </a:lnTo>
                  <a:lnTo>
                    <a:pt x="1332352" y="633603"/>
                  </a:lnTo>
                  <a:lnTo>
                    <a:pt x="1255812" y="647772"/>
                  </a:lnTo>
                  <a:lnTo>
                    <a:pt x="1201803" y="649544"/>
                  </a:lnTo>
                  <a:lnTo>
                    <a:pt x="1134831" y="649797"/>
                  </a:lnTo>
                  <a:lnTo>
                    <a:pt x="337636" y="649797"/>
                  </a:lnTo>
                  <a:lnTo>
                    <a:pt x="270664" y="649544"/>
                  </a:lnTo>
                  <a:lnTo>
                    <a:pt x="216655" y="647772"/>
                  </a:lnTo>
                  <a:lnTo>
                    <a:pt x="173756" y="642965"/>
                  </a:lnTo>
                  <a:lnTo>
                    <a:pt x="99404" y="613496"/>
                  </a:lnTo>
                  <a:lnTo>
                    <a:pt x="64418" y="585378"/>
                  </a:lnTo>
                  <a:lnTo>
                    <a:pt x="36301" y="550392"/>
                  </a:lnTo>
                  <a:lnTo>
                    <a:pt x="16193" y="509680"/>
                  </a:lnTo>
                  <a:lnTo>
                    <a:pt x="2326" y="435873"/>
                  </a:lnTo>
                  <a:lnTo>
                    <a:pt x="366" y="384680"/>
                  </a:lnTo>
                  <a:lnTo>
                    <a:pt x="0" y="324898"/>
                  </a:lnTo>
                  <a:lnTo>
                    <a:pt x="366" y="265116"/>
                  </a:lnTo>
                  <a:lnTo>
                    <a:pt x="2326" y="213923"/>
                  </a:lnTo>
                  <a:lnTo>
                    <a:pt x="7171" y="172022"/>
                  </a:lnTo>
                  <a:lnTo>
                    <a:pt x="36301" y="99404"/>
                  </a:lnTo>
                  <a:lnTo>
                    <a:pt x="64418" y="64418"/>
                  </a:lnTo>
                  <a:lnTo>
                    <a:pt x="99404" y="36301"/>
                  </a:lnTo>
                  <a:lnTo>
                    <a:pt x="140116" y="16193"/>
                  </a:lnTo>
                  <a:lnTo>
                    <a:pt x="216655" y="2024"/>
                  </a:lnTo>
                  <a:lnTo>
                    <a:pt x="270664" y="253"/>
                  </a:lnTo>
                  <a:lnTo>
                    <a:pt x="337636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47557" y="4878374"/>
            <a:ext cx="66500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2" dirty="0">
                <a:solidFill>
                  <a:srgbClr val="FFFFFF"/>
                </a:solidFill>
                <a:latin typeface="Arial"/>
                <a:cs typeface="Arial"/>
              </a:rPr>
              <a:t>Terminate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83586" y="1518763"/>
            <a:ext cx="1192545" cy="780911"/>
            <a:chOff x="6073800" y="2504552"/>
            <a:chExt cx="1966595" cy="1287780"/>
          </a:xfrm>
        </p:grpSpPr>
        <p:sp>
          <p:nvSpPr>
            <p:cNvPr id="17" name="object 17"/>
            <p:cNvSpPr/>
            <p:nvPr/>
          </p:nvSpPr>
          <p:spPr>
            <a:xfrm>
              <a:off x="6084277" y="2515030"/>
              <a:ext cx="1945639" cy="1266825"/>
            </a:xfrm>
            <a:custGeom>
              <a:avLst/>
              <a:gdLst/>
              <a:ahLst/>
              <a:cxnLst/>
              <a:rect l="l" t="t" r="r" b="b"/>
              <a:pathLst>
                <a:path w="1945640" h="1266825">
                  <a:moveTo>
                    <a:pt x="1945326" y="0"/>
                  </a:moveTo>
                  <a:lnTo>
                    <a:pt x="0" y="0"/>
                  </a:lnTo>
                  <a:lnTo>
                    <a:pt x="0" y="1266322"/>
                  </a:lnTo>
                  <a:lnTo>
                    <a:pt x="1945326" y="1266322"/>
                  </a:lnTo>
                  <a:lnTo>
                    <a:pt x="194532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084277" y="2515030"/>
              <a:ext cx="1945639" cy="1266825"/>
            </a:xfrm>
            <a:custGeom>
              <a:avLst/>
              <a:gdLst/>
              <a:ahLst/>
              <a:cxnLst/>
              <a:rect l="l" t="t" r="r" b="b"/>
              <a:pathLst>
                <a:path w="1945640" h="1266825">
                  <a:moveTo>
                    <a:pt x="0" y="0"/>
                  </a:moveTo>
                  <a:lnTo>
                    <a:pt x="1945326" y="0"/>
                  </a:lnTo>
                  <a:lnTo>
                    <a:pt x="1945326" y="1266322"/>
                  </a:lnTo>
                  <a:lnTo>
                    <a:pt x="0" y="126632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32005" y="1670120"/>
            <a:ext cx="71622" cy="252805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defTabSz="554492">
              <a:spcBef>
                <a:spcPts val="79"/>
              </a:spcBef>
            </a:pPr>
            <a:r>
              <a:rPr sz="1577" b="1" kern="0" spc="-2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2005" y="1860606"/>
            <a:ext cx="71622" cy="252805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defTabSz="554492">
              <a:spcBef>
                <a:spcPts val="79"/>
              </a:spcBef>
            </a:pPr>
            <a:r>
              <a:rPr sz="1577" b="1" kern="0" spc="-2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6094" y="1688682"/>
            <a:ext cx="797084" cy="3939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 indent="2310" defTabSz="554492">
              <a:lnSpc>
                <a:spcPct val="114500"/>
              </a:lnSpc>
              <a:spcBef>
                <a:spcPts val="58"/>
              </a:spcBef>
            </a:pP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092" b="1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-12" dirty="0">
                <a:solidFill>
                  <a:srgbClr val="FFFFFF"/>
                </a:solidFill>
                <a:latin typeface="Arial"/>
                <a:cs typeface="Arial"/>
              </a:rPr>
              <a:t>node </a:t>
            </a:r>
            <a:r>
              <a:rPr sz="1092" b="1" kern="0" spc="-45" dirty="0">
                <a:solidFill>
                  <a:srgbClr val="FFFFFF"/>
                </a:solidFill>
                <a:latin typeface="Arial"/>
                <a:cs typeface="Arial"/>
              </a:rPr>
              <a:t>assign</a:t>
            </a:r>
            <a:r>
              <a:rPr sz="1092" b="1" kern="0" spc="-18" dirty="0">
                <a:solidFill>
                  <a:srgbClr val="FFFFFF"/>
                </a:solidFill>
                <a:latin typeface="Arial"/>
                <a:cs typeface="Arial"/>
              </a:rPr>
              <a:t> value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35489" y="3125994"/>
            <a:ext cx="1192545" cy="638052"/>
            <a:chOff x="9622448" y="5154995"/>
            <a:chExt cx="1966595" cy="1052195"/>
          </a:xfrm>
        </p:grpSpPr>
        <p:sp>
          <p:nvSpPr>
            <p:cNvPr id="23" name="object 23"/>
            <p:cNvSpPr/>
            <p:nvPr/>
          </p:nvSpPr>
          <p:spPr>
            <a:xfrm>
              <a:off x="9632925" y="5165472"/>
              <a:ext cx="1945639" cy="1031240"/>
            </a:xfrm>
            <a:custGeom>
              <a:avLst/>
              <a:gdLst/>
              <a:ahLst/>
              <a:cxnLst/>
              <a:rect l="l" t="t" r="r" b="b"/>
              <a:pathLst>
                <a:path w="1945640" h="1031239">
                  <a:moveTo>
                    <a:pt x="1945326" y="0"/>
                  </a:moveTo>
                  <a:lnTo>
                    <a:pt x="0" y="0"/>
                  </a:lnTo>
                  <a:lnTo>
                    <a:pt x="0" y="1030727"/>
                  </a:lnTo>
                  <a:lnTo>
                    <a:pt x="1945326" y="1030727"/>
                  </a:lnTo>
                  <a:lnTo>
                    <a:pt x="194532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632925" y="5165472"/>
              <a:ext cx="1945639" cy="1031240"/>
            </a:xfrm>
            <a:custGeom>
              <a:avLst/>
              <a:gdLst/>
              <a:ahLst/>
              <a:cxnLst/>
              <a:rect l="l" t="t" r="r" b="b"/>
              <a:pathLst>
                <a:path w="1945640" h="1031239">
                  <a:moveTo>
                    <a:pt x="0" y="0"/>
                  </a:moveTo>
                  <a:lnTo>
                    <a:pt x="1945326" y="0"/>
                  </a:lnTo>
                  <a:lnTo>
                    <a:pt x="1945326" y="1030727"/>
                  </a:lnTo>
                  <a:lnTo>
                    <a:pt x="0" y="103072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83909" y="3260741"/>
            <a:ext cx="54294" cy="18584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defTabSz="554492">
              <a:spcBef>
                <a:spcPts val="67"/>
              </a:spcBef>
            </a:pPr>
            <a:r>
              <a:rPr sz="1152" b="1" kern="0" spc="-2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83909" y="3400432"/>
            <a:ext cx="54294" cy="18584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defTabSz="554492">
              <a:spcBef>
                <a:spcPts val="67"/>
              </a:spcBef>
            </a:pPr>
            <a:r>
              <a:rPr sz="1152" b="1" kern="0" spc="-2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50584" y="3276839"/>
            <a:ext cx="854073" cy="28874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R="3081" defTabSz="554492">
              <a:lnSpc>
                <a:spcPct val="116300"/>
              </a:lnSpc>
              <a:spcBef>
                <a:spcPts val="58"/>
              </a:spcBef>
            </a:pPr>
            <a:r>
              <a:rPr sz="788" b="1" kern="0" dirty="0">
                <a:solidFill>
                  <a:srgbClr val="FFFFFF"/>
                </a:solidFill>
                <a:latin typeface="Arial"/>
                <a:cs typeface="Arial"/>
              </a:rPr>
              <a:t>node.next</a:t>
            </a:r>
            <a:r>
              <a:rPr sz="788" b="1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b="1" kern="0" spc="67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788" b="1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b="1" kern="0" spc="-12" dirty="0">
                <a:solidFill>
                  <a:srgbClr val="FFFFFF"/>
                </a:solidFill>
                <a:latin typeface="Arial"/>
                <a:cs typeface="Arial"/>
              </a:rPr>
              <a:t>head </a:t>
            </a:r>
            <a:r>
              <a:rPr sz="788" b="1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788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b="1" kern="0" spc="67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788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b="1" kern="0" spc="-12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78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817899" y="2808088"/>
            <a:ext cx="1452464" cy="1255696"/>
            <a:chOff x="12891590" y="4630745"/>
            <a:chExt cx="2395220" cy="2070735"/>
          </a:xfrm>
        </p:grpSpPr>
        <p:sp>
          <p:nvSpPr>
            <p:cNvPr id="29" name="object 29"/>
            <p:cNvSpPr/>
            <p:nvPr/>
          </p:nvSpPr>
          <p:spPr>
            <a:xfrm>
              <a:off x="12902068" y="4641223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2" y="0"/>
                  </a:moveTo>
                  <a:lnTo>
                    <a:pt x="0" y="1024889"/>
                  </a:lnTo>
                  <a:lnTo>
                    <a:pt x="1186832" y="2049779"/>
                  </a:lnTo>
                  <a:lnTo>
                    <a:pt x="2373665" y="1024889"/>
                  </a:lnTo>
                  <a:lnTo>
                    <a:pt x="11868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2902068" y="4641223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088389" y="3339901"/>
            <a:ext cx="91144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-18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001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b="1" kern="0" spc="7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1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b="1" kern="0" spc="-6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817899" y="4353278"/>
            <a:ext cx="1452464" cy="1255696"/>
            <a:chOff x="12891590" y="7178877"/>
            <a:chExt cx="2395220" cy="2070735"/>
          </a:xfrm>
        </p:grpSpPr>
        <p:sp>
          <p:nvSpPr>
            <p:cNvPr id="33" name="object 33"/>
            <p:cNvSpPr/>
            <p:nvPr/>
          </p:nvSpPr>
          <p:spPr>
            <a:xfrm>
              <a:off x="12902068" y="7189354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1186832" y="0"/>
                  </a:moveTo>
                  <a:lnTo>
                    <a:pt x="0" y="1024890"/>
                  </a:lnTo>
                  <a:lnTo>
                    <a:pt x="1186832" y="2049779"/>
                  </a:lnTo>
                  <a:lnTo>
                    <a:pt x="2373665" y="1024890"/>
                  </a:lnTo>
                  <a:lnTo>
                    <a:pt x="1186832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2902068" y="7189354"/>
              <a:ext cx="2374265" cy="2049780"/>
            </a:xfrm>
            <a:custGeom>
              <a:avLst/>
              <a:gdLst/>
              <a:ahLst/>
              <a:cxnLst/>
              <a:rect l="l" t="t" r="r" b="b"/>
              <a:pathLst>
                <a:path w="2374265" h="2049779">
                  <a:moveTo>
                    <a:pt x="0" y="1024889"/>
                  </a:moveTo>
                  <a:lnTo>
                    <a:pt x="1186831" y="2049779"/>
                  </a:lnTo>
                  <a:lnTo>
                    <a:pt x="2373664" y="1024889"/>
                  </a:lnTo>
                  <a:lnTo>
                    <a:pt x="1186831" y="0"/>
                  </a:lnTo>
                  <a:lnTo>
                    <a:pt x="0" y="1024889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100136" y="4885090"/>
            <a:ext cx="88795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-18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001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b="1" kern="0" spc="7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1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b="1" kern="0" spc="-15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26560" y="4590821"/>
            <a:ext cx="1192545" cy="780911"/>
            <a:chOff x="9607723" y="7570604"/>
            <a:chExt cx="1966595" cy="1287780"/>
          </a:xfrm>
        </p:grpSpPr>
        <p:sp>
          <p:nvSpPr>
            <p:cNvPr id="37" name="object 37"/>
            <p:cNvSpPr/>
            <p:nvPr/>
          </p:nvSpPr>
          <p:spPr>
            <a:xfrm>
              <a:off x="9618201" y="7581082"/>
              <a:ext cx="1945639" cy="1266825"/>
            </a:xfrm>
            <a:custGeom>
              <a:avLst/>
              <a:gdLst/>
              <a:ahLst/>
              <a:cxnLst/>
              <a:rect l="l" t="t" r="r" b="b"/>
              <a:pathLst>
                <a:path w="1945640" h="1266825">
                  <a:moveTo>
                    <a:pt x="1945326" y="0"/>
                  </a:moveTo>
                  <a:lnTo>
                    <a:pt x="0" y="0"/>
                  </a:lnTo>
                  <a:lnTo>
                    <a:pt x="0" y="1266322"/>
                  </a:lnTo>
                  <a:lnTo>
                    <a:pt x="1945326" y="1266322"/>
                  </a:lnTo>
                  <a:lnTo>
                    <a:pt x="194532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9618201" y="7581082"/>
              <a:ext cx="1945639" cy="1266825"/>
            </a:xfrm>
            <a:custGeom>
              <a:avLst/>
              <a:gdLst/>
              <a:ahLst/>
              <a:cxnLst/>
              <a:rect l="l" t="t" r="r" b="b"/>
              <a:pathLst>
                <a:path w="1945640" h="1266825">
                  <a:moveTo>
                    <a:pt x="0" y="0"/>
                  </a:moveTo>
                  <a:lnTo>
                    <a:pt x="1945326" y="0"/>
                  </a:lnTo>
                  <a:lnTo>
                    <a:pt x="1945326" y="1266322"/>
                  </a:lnTo>
                  <a:lnTo>
                    <a:pt x="0" y="126632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874979" y="4700416"/>
            <a:ext cx="60070" cy="52073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defTabSz="554492">
              <a:lnSpc>
                <a:spcPts val="1407"/>
              </a:lnSpc>
              <a:spcBef>
                <a:spcPts val="61"/>
              </a:spcBef>
            </a:pPr>
            <a:r>
              <a:rPr sz="1304" b="1" kern="0" spc="-2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249"/>
              </a:lnSpc>
            </a:pPr>
            <a:r>
              <a:rPr sz="1304" b="1" kern="0" spc="-2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407"/>
              </a:lnSpc>
            </a:pPr>
            <a:r>
              <a:rPr sz="1304" b="1" kern="0" spc="-2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35702" y="4714160"/>
            <a:ext cx="886034" cy="49001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R="3081" algn="just" defTabSz="554492">
              <a:lnSpc>
                <a:spcPct val="118500"/>
              </a:lnSpc>
              <a:spcBef>
                <a:spcPts val="55"/>
              </a:spcBef>
            </a:pPr>
            <a:r>
              <a:rPr sz="879" b="1" kern="0" dirty="0">
                <a:solidFill>
                  <a:srgbClr val="FFFFFF"/>
                </a:solidFill>
                <a:latin typeface="Arial"/>
                <a:cs typeface="Arial"/>
              </a:rPr>
              <a:t>node.next</a:t>
            </a:r>
            <a:r>
              <a:rPr sz="879" b="1" kern="0" spc="82" dirty="0">
                <a:solidFill>
                  <a:srgbClr val="FFFFFF"/>
                </a:solidFill>
                <a:latin typeface="Arial"/>
                <a:cs typeface="Arial"/>
              </a:rPr>
              <a:t> =</a:t>
            </a:r>
            <a:r>
              <a:rPr sz="879" b="1" kern="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kern="0" spc="-24" dirty="0">
                <a:solidFill>
                  <a:srgbClr val="FFFFFF"/>
                </a:solidFill>
                <a:latin typeface="Arial"/>
                <a:cs typeface="Arial"/>
              </a:rPr>
              <a:t>null </a:t>
            </a:r>
            <a:r>
              <a:rPr sz="879" b="1" kern="0" dirty="0">
                <a:solidFill>
                  <a:srgbClr val="FFFFFF"/>
                </a:solidFill>
                <a:latin typeface="Arial"/>
                <a:cs typeface="Arial"/>
              </a:rPr>
              <a:t>last.next</a:t>
            </a:r>
            <a:r>
              <a:rPr sz="879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kern="0" spc="8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kern="0" spc="-12" dirty="0">
                <a:solidFill>
                  <a:srgbClr val="FFFFFF"/>
                </a:solidFill>
                <a:latin typeface="Arial"/>
                <a:cs typeface="Arial"/>
              </a:rPr>
              <a:t>node </a:t>
            </a:r>
            <a:r>
              <a:rPr sz="879" b="1" kern="0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879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kern="0" spc="8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kern="0" spc="-12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150798" y="1867159"/>
            <a:ext cx="431272" cy="83944"/>
            <a:chOff x="5195194" y="3079084"/>
            <a:chExt cx="711200" cy="138430"/>
          </a:xfrm>
        </p:grpSpPr>
        <p:sp>
          <p:nvSpPr>
            <p:cNvPr id="42" name="object 42"/>
            <p:cNvSpPr/>
            <p:nvPr/>
          </p:nvSpPr>
          <p:spPr>
            <a:xfrm>
              <a:off x="5195194" y="3148192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72401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767596" y="307908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4898635" y="1867159"/>
            <a:ext cx="431272" cy="83944"/>
            <a:chOff x="8077506" y="3079084"/>
            <a:chExt cx="711200" cy="138430"/>
          </a:xfrm>
        </p:grpSpPr>
        <p:sp>
          <p:nvSpPr>
            <p:cNvPr id="45" name="object 45"/>
            <p:cNvSpPr/>
            <p:nvPr/>
          </p:nvSpPr>
          <p:spPr>
            <a:xfrm>
              <a:off x="8077506" y="3148192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572401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8649908" y="307908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8502042" y="4055018"/>
            <a:ext cx="83944" cy="297655"/>
            <a:chOff x="14019792" y="6687025"/>
            <a:chExt cx="138430" cy="490855"/>
          </a:xfrm>
        </p:grpSpPr>
        <p:sp>
          <p:nvSpPr>
            <p:cNvPr id="48" name="object 48"/>
            <p:cNvSpPr/>
            <p:nvPr/>
          </p:nvSpPr>
          <p:spPr>
            <a:xfrm>
              <a:off x="14088900" y="6702900"/>
              <a:ext cx="0" cy="352425"/>
            </a:xfrm>
            <a:custGeom>
              <a:avLst/>
              <a:gdLst/>
              <a:ahLst/>
              <a:cxnLst/>
              <a:rect l="l" t="t" r="r" b="b"/>
              <a:pathLst>
                <a:path h="352425">
                  <a:moveTo>
                    <a:pt x="0" y="0"/>
                  </a:moveTo>
                  <a:lnTo>
                    <a:pt x="0" y="336339"/>
                  </a:lnTo>
                  <a:lnTo>
                    <a:pt x="0" y="35204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4019792" y="7039240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138215" y="0"/>
                  </a:moveTo>
                  <a:lnTo>
                    <a:pt x="0" y="0"/>
                  </a:lnTo>
                  <a:lnTo>
                    <a:pt x="69107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7202950" y="3394028"/>
            <a:ext cx="431272" cy="83944"/>
            <a:chOff x="11877492" y="5597004"/>
            <a:chExt cx="711200" cy="138430"/>
          </a:xfrm>
        </p:grpSpPr>
        <p:sp>
          <p:nvSpPr>
            <p:cNvPr id="51" name="object 51"/>
            <p:cNvSpPr/>
            <p:nvPr/>
          </p:nvSpPr>
          <p:spPr>
            <a:xfrm>
              <a:off x="12000001" y="5666112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15706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1877492" y="559700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5483917" y="5810264"/>
            <a:ext cx="1564902" cy="909523"/>
            <a:chOff x="9042679" y="9581556"/>
            <a:chExt cx="2580640" cy="1499870"/>
          </a:xfrm>
        </p:grpSpPr>
        <p:sp>
          <p:nvSpPr>
            <p:cNvPr id="54" name="object 54"/>
            <p:cNvSpPr/>
            <p:nvPr/>
          </p:nvSpPr>
          <p:spPr>
            <a:xfrm>
              <a:off x="9053150" y="9592026"/>
              <a:ext cx="2559685" cy="1479550"/>
            </a:xfrm>
            <a:custGeom>
              <a:avLst/>
              <a:gdLst/>
              <a:ahLst/>
              <a:cxnLst/>
              <a:rect l="l" t="t" r="r" b="b"/>
              <a:pathLst>
                <a:path w="2559684" h="1479550">
                  <a:moveTo>
                    <a:pt x="2559506" y="0"/>
                  </a:moveTo>
                  <a:lnTo>
                    <a:pt x="0" y="0"/>
                  </a:lnTo>
                  <a:lnTo>
                    <a:pt x="0" y="1478932"/>
                  </a:lnTo>
                  <a:lnTo>
                    <a:pt x="2559506" y="1478932"/>
                  </a:lnTo>
                  <a:lnTo>
                    <a:pt x="255950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9053150" y="9592027"/>
              <a:ext cx="2559685" cy="1479550"/>
            </a:xfrm>
            <a:custGeom>
              <a:avLst/>
              <a:gdLst/>
              <a:ahLst/>
              <a:cxnLst/>
              <a:rect l="l" t="t" r="r" b="b"/>
              <a:pathLst>
                <a:path w="2559684" h="1479550">
                  <a:moveTo>
                    <a:pt x="0" y="0"/>
                  </a:moveTo>
                  <a:lnTo>
                    <a:pt x="2559506" y="0"/>
                  </a:lnTo>
                  <a:lnTo>
                    <a:pt x="2559506" y="1478932"/>
                  </a:lnTo>
                  <a:lnTo>
                    <a:pt x="0" y="147893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532332" y="5983350"/>
            <a:ext cx="60070" cy="52073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defTabSz="554492">
              <a:lnSpc>
                <a:spcPts val="1407"/>
              </a:lnSpc>
              <a:spcBef>
                <a:spcPts val="61"/>
              </a:spcBef>
            </a:pPr>
            <a:r>
              <a:rPr sz="1304" b="1" kern="0" spc="-2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249"/>
              </a:lnSpc>
            </a:pPr>
            <a:r>
              <a:rPr sz="1304" b="1" kern="0" spc="-2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407"/>
              </a:lnSpc>
            </a:pPr>
            <a:r>
              <a:rPr sz="1304" b="1" kern="0" spc="-2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693055" y="5997094"/>
            <a:ext cx="1197165" cy="49001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R="3081" defTabSz="554492">
              <a:lnSpc>
                <a:spcPct val="118500"/>
              </a:lnSpc>
              <a:spcBef>
                <a:spcPts val="55"/>
              </a:spcBef>
            </a:pPr>
            <a:r>
              <a:rPr sz="879" b="1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879" b="1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879" b="1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(loop) </a:t>
            </a:r>
            <a:r>
              <a:rPr sz="879" b="1" kern="0" dirty="0">
                <a:solidFill>
                  <a:srgbClr val="FFFFFF"/>
                </a:solidFill>
                <a:latin typeface="Arial"/>
                <a:cs typeface="Arial"/>
              </a:rPr>
              <a:t>current.next</a:t>
            </a:r>
            <a:r>
              <a:rPr sz="879" b="1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kern="0" spc="8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b="1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kern="0" spc="-12" dirty="0">
                <a:solidFill>
                  <a:srgbClr val="FFFFFF"/>
                </a:solidFill>
                <a:latin typeface="Arial"/>
                <a:cs typeface="Arial"/>
              </a:rPr>
              <a:t>node </a:t>
            </a:r>
            <a:r>
              <a:rPr sz="879" b="1" kern="0" dirty="0">
                <a:solidFill>
                  <a:srgbClr val="FFFFFF"/>
                </a:solidFill>
                <a:latin typeface="Arial"/>
                <a:cs typeface="Arial"/>
              </a:rPr>
              <a:t>node.next</a:t>
            </a:r>
            <a:r>
              <a:rPr sz="879" b="1" kern="0" spc="1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=nextNode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202950" y="4920897"/>
            <a:ext cx="431272" cy="83944"/>
            <a:chOff x="11877492" y="8114924"/>
            <a:chExt cx="711200" cy="138430"/>
          </a:xfrm>
        </p:grpSpPr>
        <p:sp>
          <p:nvSpPr>
            <p:cNvPr id="59" name="object 59"/>
            <p:cNvSpPr/>
            <p:nvPr/>
          </p:nvSpPr>
          <p:spPr>
            <a:xfrm>
              <a:off x="12000001" y="8184032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5">
                  <a:moveTo>
                    <a:pt x="0" y="0"/>
                  </a:moveTo>
                  <a:lnTo>
                    <a:pt x="15706" y="0"/>
                  </a:lnTo>
                  <a:lnTo>
                    <a:pt x="588107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1877492" y="811492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350787" y="3158544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89839" y="4096095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350787" y="4676485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104137" y="5681871"/>
            <a:ext cx="1459010" cy="682334"/>
            <a:chOff x="11714543" y="9369825"/>
            <a:chExt cx="2406015" cy="1125220"/>
          </a:xfrm>
        </p:grpSpPr>
        <p:sp>
          <p:nvSpPr>
            <p:cNvPr id="65" name="object 65"/>
            <p:cNvSpPr/>
            <p:nvPr/>
          </p:nvSpPr>
          <p:spPr>
            <a:xfrm>
              <a:off x="11837052" y="9385532"/>
              <a:ext cx="2267585" cy="1040765"/>
            </a:xfrm>
            <a:custGeom>
              <a:avLst/>
              <a:gdLst/>
              <a:ahLst/>
              <a:cxnLst/>
              <a:rect l="l" t="t" r="r" b="b"/>
              <a:pathLst>
                <a:path w="2267584" h="1040765">
                  <a:moveTo>
                    <a:pt x="2251503" y="0"/>
                  </a:moveTo>
                  <a:lnTo>
                    <a:pt x="2267320" y="1030727"/>
                  </a:lnTo>
                  <a:lnTo>
                    <a:pt x="15706" y="1040315"/>
                  </a:lnTo>
                  <a:lnTo>
                    <a:pt x="0" y="1040382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11714543" y="10356741"/>
              <a:ext cx="139065" cy="138430"/>
            </a:xfrm>
            <a:custGeom>
              <a:avLst/>
              <a:gdLst/>
              <a:ahLst/>
              <a:cxnLst/>
              <a:rect l="l" t="t" r="r" b="b"/>
              <a:pathLst>
                <a:path w="139065" h="138429">
                  <a:moveTo>
                    <a:pt x="137922" y="0"/>
                  </a:moveTo>
                  <a:lnTo>
                    <a:pt x="0" y="69695"/>
                  </a:lnTo>
                  <a:lnTo>
                    <a:pt x="138508" y="138214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8589839" y="5893880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457553" y="2590988"/>
            <a:ext cx="3670050" cy="3857577"/>
            <a:chOff x="4051980" y="4272731"/>
            <a:chExt cx="6052185" cy="6361430"/>
          </a:xfrm>
        </p:grpSpPr>
        <p:sp>
          <p:nvSpPr>
            <p:cNvPr id="69" name="object 69"/>
            <p:cNvSpPr/>
            <p:nvPr/>
          </p:nvSpPr>
          <p:spPr>
            <a:xfrm>
              <a:off x="6209989" y="5806571"/>
              <a:ext cx="3343910" cy="1757045"/>
            </a:xfrm>
            <a:custGeom>
              <a:avLst/>
              <a:gdLst/>
              <a:ahLst/>
              <a:cxnLst/>
              <a:rect l="l" t="t" r="r" b="b"/>
              <a:pathLst>
                <a:path w="3343909" h="1757045">
                  <a:moveTo>
                    <a:pt x="3343422" y="1322"/>
                  </a:moveTo>
                  <a:lnTo>
                    <a:pt x="0" y="0"/>
                  </a:lnTo>
                  <a:lnTo>
                    <a:pt x="3895" y="1740907"/>
                  </a:lnTo>
                  <a:lnTo>
                    <a:pt x="3930" y="1756613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6144778" y="754732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4" y="0"/>
                  </a:moveTo>
                  <a:lnTo>
                    <a:pt x="0" y="309"/>
                  </a:lnTo>
                  <a:lnTo>
                    <a:pt x="69416" y="138370"/>
                  </a:lnTo>
                  <a:lnTo>
                    <a:pt x="1382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6209989" y="8861188"/>
              <a:ext cx="2741295" cy="1757045"/>
            </a:xfrm>
            <a:custGeom>
              <a:avLst/>
              <a:gdLst/>
              <a:ahLst/>
              <a:cxnLst/>
              <a:rect l="l" t="t" r="r" b="b"/>
              <a:pathLst>
                <a:path w="2741295" h="1757045">
                  <a:moveTo>
                    <a:pt x="2741264" y="1755290"/>
                  </a:moveTo>
                  <a:lnTo>
                    <a:pt x="0" y="1756613"/>
                  </a:lnTo>
                  <a:lnTo>
                    <a:pt x="3193" y="15706"/>
                  </a:lnTo>
                  <a:lnTo>
                    <a:pt x="3222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6144076" y="8738679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69361" y="0"/>
                  </a:moveTo>
                  <a:lnTo>
                    <a:pt x="0" y="138088"/>
                  </a:lnTo>
                  <a:lnTo>
                    <a:pt x="138215" y="138342"/>
                  </a:lnTo>
                  <a:lnTo>
                    <a:pt x="693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7258652" y="8214243"/>
              <a:ext cx="2045970" cy="0"/>
            </a:xfrm>
            <a:custGeom>
              <a:avLst/>
              <a:gdLst/>
              <a:ahLst/>
              <a:cxnLst/>
              <a:rect l="l" t="t" r="r" b="b"/>
              <a:pathLst>
                <a:path w="2045970">
                  <a:moveTo>
                    <a:pt x="0" y="0"/>
                  </a:moveTo>
                  <a:lnTo>
                    <a:pt x="15706" y="0"/>
                  </a:lnTo>
                  <a:lnTo>
                    <a:pt x="2045584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7136142" y="8145136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69107"/>
                  </a:lnTo>
                  <a:lnTo>
                    <a:pt x="138215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4879568" y="4288606"/>
              <a:ext cx="5208905" cy="3797935"/>
            </a:xfrm>
            <a:custGeom>
              <a:avLst/>
              <a:gdLst/>
              <a:ahLst/>
              <a:cxnLst/>
              <a:rect l="l" t="t" r="r" b="b"/>
              <a:pathLst>
                <a:path w="5208905" h="3797934">
                  <a:moveTo>
                    <a:pt x="5208478" y="0"/>
                  </a:moveTo>
                  <a:lnTo>
                    <a:pt x="5201809" y="467623"/>
                  </a:lnTo>
                  <a:lnTo>
                    <a:pt x="79181" y="454403"/>
                  </a:lnTo>
                  <a:lnTo>
                    <a:pt x="0" y="3778155"/>
                  </a:lnTo>
                  <a:lnTo>
                    <a:pt x="341329" y="3797037"/>
                  </a:lnTo>
                  <a:lnTo>
                    <a:pt x="357013" y="3797904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5217083" y="8016641"/>
              <a:ext cx="142240" cy="138430"/>
            </a:xfrm>
            <a:custGeom>
              <a:avLst/>
              <a:gdLst/>
              <a:ahLst/>
              <a:cxnLst/>
              <a:rect l="l" t="t" r="r" b="b"/>
              <a:pathLst>
                <a:path w="142239" h="138429">
                  <a:moveTo>
                    <a:pt x="7633" y="0"/>
                  </a:moveTo>
                  <a:lnTo>
                    <a:pt x="0" y="138005"/>
                  </a:lnTo>
                  <a:lnTo>
                    <a:pt x="141820" y="76636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4062458" y="4325231"/>
              <a:ext cx="1945639" cy="1266825"/>
            </a:xfrm>
            <a:custGeom>
              <a:avLst/>
              <a:gdLst/>
              <a:ahLst/>
              <a:cxnLst/>
              <a:rect l="l" t="t" r="r" b="b"/>
              <a:pathLst>
                <a:path w="1945639" h="1266825">
                  <a:moveTo>
                    <a:pt x="1945326" y="0"/>
                  </a:moveTo>
                  <a:lnTo>
                    <a:pt x="0" y="0"/>
                  </a:lnTo>
                  <a:lnTo>
                    <a:pt x="0" y="1266322"/>
                  </a:lnTo>
                  <a:lnTo>
                    <a:pt x="1945326" y="1266322"/>
                  </a:lnTo>
                  <a:lnTo>
                    <a:pt x="194532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4062458" y="4325231"/>
              <a:ext cx="1945639" cy="1266825"/>
            </a:xfrm>
            <a:custGeom>
              <a:avLst/>
              <a:gdLst/>
              <a:ahLst/>
              <a:cxnLst/>
              <a:rect l="l" t="t" r="r" b="b"/>
              <a:pathLst>
                <a:path w="1945639" h="1266825">
                  <a:moveTo>
                    <a:pt x="0" y="0"/>
                  </a:moveTo>
                  <a:lnTo>
                    <a:pt x="1945326" y="0"/>
                  </a:lnTo>
                  <a:lnTo>
                    <a:pt x="1945326" y="1266322"/>
                  </a:lnTo>
                  <a:lnTo>
                    <a:pt x="0" y="126632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302455" y="2649588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505972" y="2808610"/>
            <a:ext cx="60070" cy="36684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defTabSz="554492">
              <a:lnSpc>
                <a:spcPts val="1407"/>
              </a:lnSpc>
              <a:spcBef>
                <a:spcPts val="61"/>
              </a:spcBef>
            </a:pPr>
            <a:r>
              <a:rPr sz="1304" b="1" kern="0" spc="-2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407"/>
              </a:lnSpc>
            </a:pPr>
            <a:r>
              <a:rPr sz="1304" b="1" kern="0" spc="-2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679058" y="2822354"/>
            <a:ext cx="689266" cy="32901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R="3081" defTabSz="554492">
              <a:lnSpc>
                <a:spcPct val="118500"/>
              </a:lnSpc>
              <a:spcBef>
                <a:spcPts val="55"/>
              </a:spcBef>
            </a:pPr>
            <a:r>
              <a:rPr sz="879" b="1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879" b="1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kern="0" spc="8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b="1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kern="0" spc="-12" dirty="0">
                <a:solidFill>
                  <a:srgbClr val="FFFFFF"/>
                </a:solidFill>
                <a:latin typeface="Arial"/>
                <a:cs typeface="Arial"/>
              </a:rPr>
              <a:t>node </a:t>
            </a:r>
            <a:r>
              <a:rPr sz="879" b="1" kern="0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879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kern="0" spc="82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kern="0" spc="-12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927137" y="1895426"/>
            <a:ext cx="1644226" cy="904517"/>
            <a:chOff x="11422657" y="3125698"/>
            <a:chExt cx="2711450" cy="1491615"/>
          </a:xfrm>
        </p:grpSpPr>
        <p:sp>
          <p:nvSpPr>
            <p:cNvPr id="83" name="object 83"/>
            <p:cNvSpPr/>
            <p:nvPr/>
          </p:nvSpPr>
          <p:spPr>
            <a:xfrm>
              <a:off x="11438364" y="3141404"/>
              <a:ext cx="2629535" cy="1353185"/>
            </a:xfrm>
            <a:custGeom>
              <a:avLst/>
              <a:gdLst/>
              <a:ahLst/>
              <a:cxnLst/>
              <a:rect l="l" t="t" r="r" b="b"/>
              <a:pathLst>
                <a:path w="2629534" h="1353185">
                  <a:moveTo>
                    <a:pt x="0" y="1038"/>
                  </a:moveTo>
                  <a:lnTo>
                    <a:pt x="2629311" y="0"/>
                  </a:lnTo>
                  <a:lnTo>
                    <a:pt x="2626314" y="1337409"/>
                  </a:lnTo>
                  <a:lnTo>
                    <a:pt x="2626280" y="1353115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13995574" y="4478659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0" y="0"/>
                  </a:moveTo>
                  <a:lnTo>
                    <a:pt x="68793" y="138369"/>
                  </a:lnTo>
                  <a:lnTo>
                    <a:pt x="138215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7839797" y="1650803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227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12" dirty="0"/>
              <a:t>What</a:t>
            </a:r>
            <a:r>
              <a:rPr sz="4487" spc="-300" dirty="0"/>
              <a:t> </a:t>
            </a:r>
            <a:r>
              <a:rPr sz="4487" spc="-176" dirty="0"/>
              <a:t>is a </a:t>
            </a:r>
            <a:r>
              <a:rPr sz="4487" spc="-67" dirty="0"/>
              <a:t>Linked</a:t>
            </a:r>
            <a:r>
              <a:rPr sz="4487" spc="-224" dirty="0"/>
              <a:t> </a:t>
            </a:r>
            <a:r>
              <a:rPr sz="4487" spc="-212" dirty="0"/>
              <a:t>List?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060450" y="1328994"/>
            <a:ext cx="9997431" cy="48328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indent="142859" defTabSz="554492">
              <a:lnSpc>
                <a:spcPct val="115599"/>
              </a:lnSpc>
              <a:spcBef>
                <a:spcPts val="55"/>
              </a:spcBef>
            </a:pP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3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sequential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49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42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67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42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order.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3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42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3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6" dirty="0">
                <a:solidFill>
                  <a:srgbClr val="FFFFFF"/>
                </a:solidFill>
                <a:latin typeface="Arial"/>
                <a:cs typeface="Arial"/>
              </a:rPr>
              <a:t>nodes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334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334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34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334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21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334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67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334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3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6" dirty="0">
                <a:solidFill>
                  <a:srgbClr val="FFFFFF"/>
                </a:solidFill>
                <a:latin typeface="Arial"/>
                <a:cs typeface="Arial"/>
              </a:rPr>
              <a:t>link.</a:t>
            </a:r>
            <a:endParaRPr sz="133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00965" y="2135950"/>
            <a:ext cx="6512212" cy="2357365"/>
            <a:chOff x="1979775" y="3522340"/>
            <a:chExt cx="10739120" cy="38874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9775" y="3522340"/>
              <a:ext cx="10738646" cy="38869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01" y="5322085"/>
              <a:ext cx="2142556" cy="12242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1439" y="5324507"/>
              <a:ext cx="2019522" cy="1282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79892" y="5327689"/>
              <a:ext cx="2019554" cy="12827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720974" y="2340338"/>
            <a:ext cx="856769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5" dirty="0">
                <a:solidFill>
                  <a:srgbClr val="FF644E"/>
                </a:solidFill>
                <a:latin typeface="Arial"/>
                <a:cs typeface="Arial"/>
              </a:rPr>
              <a:t>Cars</a:t>
            </a:r>
            <a:r>
              <a:rPr sz="1182" kern="0" spc="-64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182" kern="0" spc="-12" dirty="0">
                <a:solidFill>
                  <a:srgbClr val="FF644E"/>
                </a:solidFill>
                <a:latin typeface="Arial"/>
                <a:cs typeface="Arial"/>
              </a:rPr>
              <a:t>(nodes)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40167" y="2543283"/>
            <a:ext cx="3878370" cy="2364296"/>
            <a:chOff x="4847847" y="4194062"/>
            <a:chExt cx="6395720" cy="3898900"/>
          </a:xfrm>
        </p:grpSpPr>
        <p:sp>
          <p:nvSpPr>
            <p:cNvPr id="12" name="object 12"/>
            <p:cNvSpPr/>
            <p:nvPr/>
          </p:nvSpPr>
          <p:spPr>
            <a:xfrm>
              <a:off x="7021255" y="4209937"/>
              <a:ext cx="4163060" cy="1148715"/>
            </a:xfrm>
            <a:custGeom>
              <a:avLst/>
              <a:gdLst/>
              <a:ahLst/>
              <a:cxnLst/>
              <a:rect l="l" t="t" r="r" b="b"/>
              <a:pathLst>
                <a:path w="4163059" h="1148714">
                  <a:moveTo>
                    <a:pt x="4162958" y="0"/>
                  </a:moveTo>
                  <a:lnTo>
                    <a:pt x="15140" y="1144034"/>
                  </a:lnTo>
                  <a:lnTo>
                    <a:pt x="0" y="1148210"/>
                  </a:lnTo>
                </a:path>
              </a:pathLst>
            </a:custGeom>
            <a:ln w="31412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903157" y="5287352"/>
              <a:ext cx="151765" cy="133350"/>
            </a:xfrm>
            <a:custGeom>
              <a:avLst/>
              <a:gdLst/>
              <a:ahLst/>
              <a:cxnLst/>
              <a:rect l="l" t="t" r="r" b="b"/>
              <a:pathLst>
                <a:path w="151765" h="133350">
                  <a:moveTo>
                    <a:pt x="114865" y="0"/>
                  </a:moveTo>
                  <a:lnTo>
                    <a:pt x="0" y="103369"/>
                  </a:lnTo>
                  <a:lnTo>
                    <a:pt x="151615" y="133239"/>
                  </a:lnTo>
                  <a:lnTo>
                    <a:pt x="114865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045014" y="4238746"/>
              <a:ext cx="2149475" cy="1109345"/>
            </a:xfrm>
            <a:custGeom>
              <a:avLst/>
              <a:gdLst/>
              <a:ahLst/>
              <a:cxnLst/>
              <a:rect l="l" t="t" r="r" b="b"/>
              <a:pathLst>
                <a:path w="2149475" h="1109345">
                  <a:moveTo>
                    <a:pt x="2149230" y="0"/>
                  </a:moveTo>
                  <a:lnTo>
                    <a:pt x="13957" y="1101862"/>
                  </a:lnTo>
                  <a:lnTo>
                    <a:pt x="0" y="1109065"/>
                  </a:lnTo>
                </a:path>
              </a:pathLst>
            </a:custGeom>
            <a:ln w="31412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936144" y="5279196"/>
              <a:ext cx="154940" cy="125095"/>
            </a:xfrm>
            <a:custGeom>
              <a:avLst/>
              <a:gdLst/>
              <a:ahLst/>
              <a:cxnLst/>
              <a:rect l="l" t="t" r="r" b="b"/>
              <a:pathLst>
                <a:path w="154940" h="125095">
                  <a:moveTo>
                    <a:pt x="91135" y="0"/>
                  </a:moveTo>
                  <a:lnTo>
                    <a:pt x="0" y="124795"/>
                  </a:lnTo>
                  <a:lnTo>
                    <a:pt x="154517" y="122826"/>
                  </a:lnTo>
                  <a:lnTo>
                    <a:pt x="91135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0606990" y="4316076"/>
              <a:ext cx="621030" cy="885825"/>
            </a:xfrm>
            <a:custGeom>
              <a:avLst/>
              <a:gdLst/>
              <a:ahLst/>
              <a:cxnLst/>
              <a:rect l="l" t="t" r="r" b="b"/>
              <a:pathLst>
                <a:path w="621029" h="885825">
                  <a:moveTo>
                    <a:pt x="620489" y="0"/>
                  </a:moveTo>
                  <a:lnTo>
                    <a:pt x="9011" y="872901"/>
                  </a:lnTo>
                  <a:lnTo>
                    <a:pt x="0" y="885765"/>
                  </a:lnTo>
                </a:path>
              </a:pathLst>
            </a:custGeom>
            <a:ln w="31412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6705" y="5149327"/>
              <a:ext cx="136525" cy="153035"/>
            </a:xfrm>
            <a:custGeom>
              <a:avLst/>
              <a:gdLst/>
              <a:ahLst/>
              <a:cxnLst/>
              <a:rect l="l" t="t" r="r" b="b"/>
              <a:pathLst>
                <a:path w="136525" h="153035">
                  <a:moveTo>
                    <a:pt x="22700" y="0"/>
                  </a:moveTo>
                  <a:lnTo>
                    <a:pt x="0" y="152852"/>
                  </a:lnTo>
                  <a:lnTo>
                    <a:pt x="135901" y="79300"/>
                  </a:lnTo>
                  <a:lnTo>
                    <a:pt x="22700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7847" y="6280818"/>
              <a:ext cx="426723" cy="26797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2495" y="6280818"/>
              <a:ext cx="426723" cy="26797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56109" y="6291289"/>
              <a:ext cx="426723" cy="26797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269694" y="6633564"/>
              <a:ext cx="4958080" cy="1449070"/>
            </a:xfrm>
            <a:custGeom>
              <a:avLst/>
              <a:gdLst/>
              <a:ahLst/>
              <a:cxnLst/>
              <a:rect l="l" t="t" r="r" b="b"/>
              <a:pathLst>
                <a:path w="4958080" h="1449070">
                  <a:moveTo>
                    <a:pt x="4957829" y="1448699"/>
                  </a:moveTo>
                  <a:lnTo>
                    <a:pt x="10050" y="2936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D932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183259" y="6588259"/>
              <a:ext cx="111125" cy="96520"/>
            </a:xfrm>
            <a:custGeom>
              <a:avLst/>
              <a:gdLst/>
              <a:ahLst/>
              <a:cxnLst/>
              <a:rect l="l" t="t" r="r" b="b"/>
              <a:pathLst>
                <a:path w="111125" h="96520">
                  <a:moveTo>
                    <a:pt x="110581" y="0"/>
                  </a:moveTo>
                  <a:lnTo>
                    <a:pt x="0" y="20048"/>
                  </a:lnTo>
                  <a:lnTo>
                    <a:pt x="82389" y="96485"/>
                  </a:lnTo>
                  <a:lnTo>
                    <a:pt x="110581" y="0"/>
                  </a:lnTo>
                  <a:close/>
                </a:path>
              </a:pathLst>
            </a:custGeom>
            <a:solidFill>
              <a:srgbClr val="FFD93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332908" y="6647955"/>
              <a:ext cx="2910205" cy="1414780"/>
            </a:xfrm>
            <a:custGeom>
              <a:avLst/>
              <a:gdLst/>
              <a:ahLst/>
              <a:cxnLst/>
              <a:rect l="l" t="t" r="r" b="b"/>
              <a:pathLst>
                <a:path w="2910204" h="1414779">
                  <a:moveTo>
                    <a:pt x="2910158" y="1414745"/>
                  </a:moveTo>
                  <a:lnTo>
                    <a:pt x="9417" y="4578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D932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251920" y="6607330"/>
              <a:ext cx="112395" cy="90805"/>
            </a:xfrm>
            <a:custGeom>
              <a:avLst/>
              <a:gdLst/>
              <a:ahLst/>
              <a:cxnLst/>
              <a:rect l="l" t="t" r="r" b="b"/>
              <a:pathLst>
                <a:path w="112395" h="90804">
                  <a:moveTo>
                    <a:pt x="112378" y="0"/>
                  </a:moveTo>
                  <a:lnTo>
                    <a:pt x="0" y="1253"/>
                  </a:lnTo>
                  <a:lnTo>
                    <a:pt x="68429" y="90404"/>
                  </a:lnTo>
                  <a:lnTo>
                    <a:pt x="112378" y="0"/>
                  </a:lnTo>
                  <a:close/>
                </a:path>
              </a:pathLst>
            </a:custGeom>
            <a:solidFill>
              <a:srgbClr val="FFD93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9490765" y="6707033"/>
              <a:ext cx="735965" cy="1342390"/>
            </a:xfrm>
            <a:custGeom>
              <a:avLst/>
              <a:gdLst/>
              <a:ahLst/>
              <a:cxnLst/>
              <a:rect l="l" t="t" r="r" b="b"/>
              <a:pathLst>
                <a:path w="735965" h="1342390">
                  <a:moveTo>
                    <a:pt x="735800" y="1342221"/>
                  </a:moveTo>
                  <a:lnTo>
                    <a:pt x="5033" y="918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D932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9447477" y="6628070"/>
              <a:ext cx="92710" cy="112395"/>
            </a:xfrm>
            <a:custGeom>
              <a:avLst/>
              <a:gdLst/>
              <a:ahLst/>
              <a:cxnLst/>
              <a:rect l="l" t="t" r="r" b="b"/>
              <a:pathLst>
                <a:path w="92709" h="112395">
                  <a:moveTo>
                    <a:pt x="0" y="0"/>
                  </a:moveTo>
                  <a:lnTo>
                    <a:pt x="4249" y="112305"/>
                  </a:lnTo>
                  <a:lnTo>
                    <a:pt x="92392" y="63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3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18836" y="2803349"/>
            <a:ext cx="382369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09261" y="3019156"/>
            <a:ext cx="5839889" cy="715450"/>
            <a:chOff x="2982899" y="4978812"/>
            <a:chExt cx="9630410" cy="1179830"/>
          </a:xfrm>
        </p:grpSpPr>
        <p:sp>
          <p:nvSpPr>
            <p:cNvPr id="29" name="object 29"/>
            <p:cNvSpPr/>
            <p:nvPr/>
          </p:nvSpPr>
          <p:spPr>
            <a:xfrm>
              <a:off x="2993370" y="4989283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0" y="0"/>
                  </a:moveTo>
                  <a:lnTo>
                    <a:pt x="592700" y="592700"/>
                  </a:lnTo>
                  <a:lnTo>
                    <a:pt x="600104" y="600104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550531" y="5546444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9" y="0"/>
                  </a:moveTo>
                  <a:lnTo>
                    <a:pt x="0" y="71078"/>
                  </a:lnTo>
                  <a:lnTo>
                    <a:pt x="106618" y="106617"/>
                  </a:lnTo>
                  <a:lnTo>
                    <a:pt x="710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1558133" y="6108016"/>
              <a:ext cx="1054735" cy="0"/>
            </a:xfrm>
            <a:custGeom>
              <a:avLst/>
              <a:gdLst/>
              <a:ahLst/>
              <a:cxnLst/>
              <a:rect l="l" t="t" r="r" b="b"/>
              <a:pathLst>
                <a:path w="1054734">
                  <a:moveTo>
                    <a:pt x="1054560" y="0"/>
                  </a:moveTo>
                  <a:lnTo>
                    <a:pt x="10471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1468090" y="605775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732833" y="3592810"/>
            <a:ext cx="23835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33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89219" y="4878323"/>
            <a:ext cx="4621159" cy="970677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R="3081" algn="r" defTabSz="554492">
              <a:spcBef>
                <a:spcPts val="67"/>
              </a:spcBef>
            </a:pP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Links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21"/>
              </a:spcBef>
            </a:pP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0502" indent="-93185" defTabSz="554492">
              <a:buFontTx/>
              <a:buChar char="-"/>
              <a:tabLst>
                <a:tab pos="100887" algn="l"/>
              </a:tabLst>
            </a:pPr>
            <a:r>
              <a:rPr sz="1182" kern="0" spc="-18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182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car</a:t>
            </a:r>
            <a:r>
              <a:rPr sz="1182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82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0502" indent="-93185" defTabSz="554492">
              <a:spcBef>
                <a:spcPts val="282"/>
              </a:spcBef>
              <a:buFontTx/>
              <a:buChar char="-"/>
              <a:tabLst>
                <a:tab pos="100887" algn="l"/>
              </a:tabLst>
            </a:pP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Cars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passengers</a:t>
            </a:r>
            <a:r>
              <a:rPr sz="1182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links</a:t>
            </a:r>
            <a:r>
              <a:rPr sz="1182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(nodes: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182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links)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53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4282" y="417471"/>
            <a:ext cx="11543434" cy="490412"/>
          </a:xfrm>
          <a:prstGeom prst="rect">
            <a:avLst/>
          </a:prstGeom>
        </p:spPr>
        <p:txBody>
          <a:bodyPr vert="horz" wrap="square" lIns="0" tIns="166835" rIns="0" bIns="0" rtlCol="0">
            <a:spAutoFit/>
          </a:bodyPr>
          <a:lstStyle/>
          <a:p>
            <a:pPr marL="1762438">
              <a:spcBef>
                <a:spcPts val="67"/>
              </a:spcBef>
            </a:pPr>
            <a:r>
              <a:rPr sz="2092" b="1" dirty="0">
                <a:solidFill>
                  <a:srgbClr val="FFFFFF"/>
                </a:solidFill>
              </a:rPr>
              <a:t>Insertion</a:t>
            </a:r>
            <a:r>
              <a:rPr sz="2092" b="1" spc="-91" dirty="0">
                <a:solidFill>
                  <a:srgbClr val="FFFFFF"/>
                </a:solidFill>
              </a:rPr>
              <a:t> </a:t>
            </a:r>
            <a:r>
              <a:rPr sz="2092" b="1" spc="-6" dirty="0">
                <a:solidFill>
                  <a:srgbClr val="FFFFFF"/>
                </a:solidFill>
              </a:rPr>
              <a:t>Algorithm</a:t>
            </a:r>
            <a:endParaRPr sz="2092"/>
          </a:p>
        </p:txBody>
      </p:sp>
      <p:sp>
        <p:nvSpPr>
          <p:cNvPr id="7" name="object 7"/>
          <p:cNvSpPr txBox="1"/>
          <p:nvPr/>
        </p:nvSpPr>
        <p:spPr>
          <a:xfrm>
            <a:off x="8328497" y="5936374"/>
            <a:ext cx="96420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AppMillers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8271" y="1232211"/>
            <a:ext cx="1138636" cy="473244"/>
          </a:xfrm>
          <a:custGeom>
            <a:avLst/>
            <a:gdLst/>
            <a:ahLst/>
            <a:cxnLst/>
            <a:rect l="l" t="t" r="r" b="b"/>
            <a:pathLst>
              <a:path w="1877695" h="780414">
                <a:moveTo>
                  <a:pt x="1471584" y="0"/>
                </a:moveTo>
                <a:lnTo>
                  <a:pt x="405501" y="0"/>
                </a:lnTo>
                <a:lnTo>
                  <a:pt x="339838" y="155"/>
                </a:lnTo>
                <a:lnTo>
                  <a:pt x="284423" y="1244"/>
                </a:lnTo>
                <a:lnTo>
                  <a:pt x="238117" y="4200"/>
                </a:lnTo>
                <a:lnTo>
                  <a:pt x="199782" y="9957"/>
                </a:lnTo>
                <a:lnTo>
                  <a:pt x="119384" y="43597"/>
                </a:lnTo>
                <a:lnTo>
                  <a:pt x="77366" y="77366"/>
                </a:lnTo>
                <a:lnTo>
                  <a:pt x="43597" y="119384"/>
                </a:lnTo>
                <a:lnTo>
                  <a:pt x="19448" y="168279"/>
                </a:lnTo>
                <a:lnTo>
                  <a:pt x="8612" y="206599"/>
                </a:lnTo>
                <a:lnTo>
                  <a:pt x="2793" y="256922"/>
                </a:lnTo>
                <a:lnTo>
                  <a:pt x="439" y="318405"/>
                </a:lnTo>
                <a:lnTo>
                  <a:pt x="0" y="390203"/>
                </a:lnTo>
                <a:lnTo>
                  <a:pt x="439" y="462002"/>
                </a:lnTo>
                <a:lnTo>
                  <a:pt x="2793" y="523484"/>
                </a:lnTo>
                <a:lnTo>
                  <a:pt x="8612" y="573808"/>
                </a:lnTo>
                <a:lnTo>
                  <a:pt x="19448" y="612127"/>
                </a:lnTo>
                <a:lnTo>
                  <a:pt x="43597" y="661023"/>
                </a:lnTo>
                <a:lnTo>
                  <a:pt x="77366" y="703041"/>
                </a:lnTo>
                <a:lnTo>
                  <a:pt x="119384" y="736810"/>
                </a:lnTo>
                <a:lnTo>
                  <a:pt x="168279" y="760959"/>
                </a:lnTo>
                <a:lnTo>
                  <a:pt x="238117" y="776206"/>
                </a:lnTo>
                <a:lnTo>
                  <a:pt x="284423" y="779162"/>
                </a:lnTo>
                <a:lnTo>
                  <a:pt x="339838" y="780252"/>
                </a:lnTo>
                <a:lnTo>
                  <a:pt x="405501" y="780407"/>
                </a:lnTo>
                <a:lnTo>
                  <a:pt x="1471584" y="780407"/>
                </a:lnTo>
                <a:lnTo>
                  <a:pt x="1537247" y="780252"/>
                </a:lnTo>
                <a:lnTo>
                  <a:pt x="1592662" y="779162"/>
                </a:lnTo>
                <a:lnTo>
                  <a:pt x="1638969" y="776206"/>
                </a:lnTo>
                <a:lnTo>
                  <a:pt x="1677304" y="770449"/>
                </a:lnTo>
                <a:lnTo>
                  <a:pt x="1757702" y="736810"/>
                </a:lnTo>
                <a:lnTo>
                  <a:pt x="1799720" y="703041"/>
                </a:lnTo>
                <a:lnTo>
                  <a:pt x="1833489" y="661023"/>
                </a:lnTo>
                <a:lnTo>
                  <a:pt x="1857638" y="612127"/>
                </a:lnTo>
                <a:lnTo>
                  <a:pt x="1868474" y="573808"/>
                </a:lnTo>
                <a:lnTo>
                  <a:pt x="1874293" y="523484"/>
                </a:lnTo>
                <a:lnTo>
                  <a:pt x="1876647" y="462002"/>
                </a:lnTo>
                <a:lnTo>
                  <a:pt x="1877087" y="390203"/>
                </a:lnTo>
                <a:lnTo>
                  <a:pt x="1876647" y="318405"/>
                </a:lnTo>
                <a:lnTo>
                  <a:pt x="1874293" y="256922"/>
                </a:lnTo>
                <a:lnTo>
                  <a:pt x="1868474" y="206599"/>
                </a:lnTo>
                <a:lnTo>
                  <a:pt x="1857638" y="168279"/>
                </a:lnTo>
                <a:lnTo>
                  <a:pt x="1833489" y="119384"/>
                </a:lnTo>
                <a:lnTo>
                  <a:pt x="1799720" y="77366"/>
                </a:lnTo>
                <a:lnTo>
                  <a:pt x="1757702" y="43597"/>
                </a:lnTo>
                <a:lnTo>
                  <a:pt x="1708807" y="19448"/>
                </a:lnTo>
                <a:lnTo>
                  <a:pt x="1638969" y="4200"/>
                </a:lnTo>
                <a:lnTo>
                  <a:pt x="1592662" y="1244"/>
                </a:lnTo>
                <a:lnTo>
                  <a:pt x="1537247" y="155"/>
                </a:lnTo>
                <a:lnTo>
                  <a:pt x="147158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6806" y="1288563"/>
            <a:ext cx="742790" cy="349748"/>
          </a:xfrm>
          <a:prstGeom prst="rect">
            <a:avLst/>
          </a:prstGeom>
        </p:spPr>
        <p:txBody>
          <a:bodyPr vert="horz" wrap="square" lIns="0" tIns="3466" rIns="0" bIns="0" rtlCol="0">
            <a:spAutoFit/>
          </a:bodyPr>
          <a:lstStyle/>
          <a:p>
            <a:pPr marL="90105" marR="3081" indent="-82789" defTabSz="554492">
              <a:lnSpc>
                <a:spcPct val="103099"/>
              </a:lnSpc>
              <a:spcBef>
                <a:spcPts val="27"/>
              </a:spcBef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1092" kern="0" spc="1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1092" kern="0" spc="27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8807" y="847336"/>
            <a:ext cx="1439756" cy="1242988"/>
          </a:xfrm>
          <a:custGeom>
            <a:avLst/>
            <a:gdLst/>
            <a:ahLst/>
            <a:cxnLst/>
            <a:rect l="l" t="t" r="r" b="b"/>
            <a:pathLst>
              <a:path w="2374265" h="2049779">
                <a:moveTo>
                  <a:pt x="1186832" y="0"/>
                </a:moveTo>
                <a:lnTo>
                  <a:pt x="0" y="1024889"/>
                </a:lnTo>
                <a:lnTo>
                  <a:pt x="1186832" y="2049779"/>
                </a:lnTo>
                <a:lnTo>
                  <a:pt x="2373668" y="1024889"/>
                </a:lnTo>
                <a:lnTo>
                  <a:pt x="118683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38842" y="1375037"/>
            <a:ext cx="83944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head=None?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58859" y="4343871"/>
            <a:ext cx="892965" cy="394306"/>
          </a:xfrm>
          <a:custGeom>
            <a:avLst/>
            <a:gdLst/>
            <a:ahLst/>
            <a:cxnLst/>
            <a:rect l="l" t="t" r="r" b="b"/>
            <a:pathLst>
              <a:path w="1472565" h="650240">
                <a:moveTo>
                  <a:pt x="1134831" y="0"/>
                </a:moveTo>
                <a:lnTo>
                  <a:pt x="337635" y="0"/>
                </a:lnTo>
                <a:lnTo>
                  <a:pt x="270664" y="253"/>
                </a:lnTo>
                <a:lnTo>
                  <a:pt x="216654" y="2024"/>
                </a:lnTo>
                <a:lnTo>
                  <a:pt x="173755" y="6831"/>
                </a:lnTo>
                <a:lnTo>
                  <a:pt x="99403" y="36300"/>
                </a:lnTo>
                <a:lnTo>
                  <a:pt x="64417" y="64418"/>
                </a:lnTo>
                <a:lnTo>
                  <a:pt x="36300" y="99404"/>
                </a:lnTo>
                <a:lnTo>
                  <a:pt x="16193" y="140116"/>
                </a:lnTo>
                <a:lnTo>
                  <a:pt x="2326" y="213923"/>
                </a:lnTo>
                <a:lnTo>
                  <a:pt x="366" y="265116"/>
                </a:lnTo>
                <a:lnTo>
                  <a:pt x="0" y="324899"/>
                </a:lnTo>
                <a:lnTo>
                  <a:pt x="366" y="384680"/>
                </a:lnTo>
                <a:lnTo>
                  <a:pt x="2326" y="435873"/>
                </a:lnTo>
                <a:lnTo>
                  <a:pt x="7171" y="477774"/>
                </a:lnTo>
                <a:lnTo>
                  <a:pt x="36300" y="550392"/>
                </a:lnTo>
                <a:lnTo>
                  <a:pt x="64417" y="585378"/>
                </a:lnTo>
                <a:lnTo>
                  <a:pt x="99403" y="613496"/>
                </a:lnTo>
                <a:lnTo>
                  <a:pt x="140116" y="633603"/>
                </a:lnTo>
                <a:lnTo>
                  <a:pt x="216654" y="647772"/>
                </a:lnTo>
                <a:lnTo>
                  <a:pt x="270664" y="649543"/>
                </a:lnTo>
                <a:lnTo>
                  <a:pt x="337635" y="649796"/>
                </a:lnTo>
                <a:lnTo>
                  <a:pt x="1134831" y="649796"/>
                </a:lnTo>
                <a:lnTo>
                  <a:pt x="1201803" y="649543"/>
                </a:lnTo>
                <a:lnTo>
                  <a:pt x="1255812" y="647772"/>
                </a:lnTo>
                <a:lnTo>
                  <a:pt x="1298711" y="642965"/>
                </a:lnTo>
                <a:lnTo>
                  <a:pt x="1373063" y="613496"/>
                </a:lnTo>
                <a:lnTo>
                  <a:pt x="1408049" y="585378"/>
                </a:lnTo>
                <a:lnTo>
                  <a:pt x="1436166" y="550392"/>
                </a:lnTo>
                <a:lnTo>
                  <a:pt x="1456273" y="509680"/>
                </a:lnTo>
                <a:lnTo>
                  <a:pt x="1470141" y="435873"/>
                </a:lnTo>
                <a:lnTo>
                  <a:pt x="1472101" y="384680"/>
                </a:lnTo>
                <a:lnTo>
                  <a:pt x="1472468" y="324899"/>
                </a:lnTo>
                <a:lnTo>
                  <a:pt x="1472101" y="265116"/>
                </a:lnTo>
                <a:lnTo>
                  <a:pt x="1470141" y="213923"/>
                </a:lnTo>
                <a:lnTo>
                  <a:pt x="1465296" y="172022"/>
                </a:lnTo>
                <a:lnTo>
                  <a:pt x="1436166" y="99404"/>
                </a:lnTo>
                <a:lnTo>
                  <a:pt x="1408049" y="64418"/>
                </a:lnTo>
                <a:lnTo>
                  <a:pt x="1373063" y="36300"/>
                </a:lnTo>
                <a:lnTo>
                  <a:pt x="1332351" y="16193"/>
                </a:lnTo>
                <a:lnTo>
                  <a:pt x="1255812" y="2024"/>
                </a:lnTo>
                <a:lnTo>
                  <a:pt x="1201803" y="253"/>
                </a:lnTo>
                <a:lnTo>
                  <a:pt x="113483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2312" y="4443479"/>
            <a:ext cx="646908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Terminate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15337" y="1084881"/>
            <a:ext cx="1179837" cy="768204"/>
          </a:xfrm>
          <a:custGeom>
            <a:avLst/>
            <a:gdLst/>
            <a:ahLst/>
            <a:cxnLst/>
            <a:rect l="l" t="t" r="r" b="b"/>
            <a:pathLst>
              <a:path w="1945640" h="1266825">
                <a:moveTo>
                  <a:pt x="1945326" y="0"/>
                </a:moveTo>
                <a:lnTo>
                  <a:pt x="0" y="0"/>
                </a:lnTo>
                <a:lnTo>
                  <a:pt x="0" y="1266322"/>
                </a:lnTo>
                <a:lnTo>
                  <a:pt x="1945326" y="1266322"/>
                </a:lnTo>
                <a:lnTo>
                  <a:pt x="194532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51053" y="1248751"/>
            <a:ext cx="86640" cy="420479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defTabSz="554492">
              <a:lnSpc>
                <a:spcPts val="1622"/>
              </a:lnSpc>
              <a:spcBef>
                <a:spcPts val="79"/>
              </a:spcBef>
            </a:pPr>
            <a:r>
              <a:rPr sz="1577" kern="0" spc="9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622"/>
              </a:lnSpc>
            </a:pPr>
            <a:r>
              <a:rPr sz="1577" kern="0" spc="9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6115" y="1288067"/>
            <a:ext cx="807865" cy="349748"/>
          </a:xfrm>
          <a:prstGeom prst="rect">
            <a:avLst/>
          </a:prstGeom>
        </p:spPr>
        <p:txBody>
          <a:bodyPr vert="horz" wrap="square" lIns="0" tIns="3466" rIns="0" bIns="0" rtlCol="0">
            <a:spAutoFit/>
          </a:bodyPr>
          <a:lstStyle/>
          <a:p>
            <a:pPr marR="3081" indent="15403" defTabSz="554492">
              <a:lnSpc>
                <a:spcPct val="103099"/>
              </a:lnSpc>
              <a:spcBef>
                <a:spcPts val="27"/>
              </a:spcBef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092" kern="0" spc="1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18" dirty="0">
                <a:solidFill>
                  <a:srgbClr val="FFFFFF"/>
                </a:solidFill>
                <a:latin typeface="Arial"/>
                <a:cs typeface="Arial"/>
              </a:rPr>
              <a:t>node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assign</a:t>
            </a:r>
            <a:r>
              <a:rPr sz="1092" kern="0" spc="1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67241" y="2692112"/>
            <a:ext cx="1179837" cy="625345"/>
          </a:xfrm>
          <a:custGeom>
            <a:avLst/>
            <a:gdLst/>
            <a:ahLst/>
            <a:cxnLst/>
            <a:rect l="l" t="t" r="r" b="b"/>
            <a:pathLst>
              <a:path w="1945640" h="1031239">
                <a:moveTo>
                  <a:pt x="1945326" y="0"/>
                </a:moveTo>
                <a:lnTo>
                  <a:pt x="0" y="0"/>
                </a:lnTo>
                <a:lnTo>
                  <a:pt x="0" y="1030727"/>
                </a:lnTo>
                <a:lnTo>
                  <a:pt x="1945326" y="1030727"/>
                </a:lnTo>
                <a:lnTo>
                  <a:pt x="194532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95256" y="2848369"/>
            <a:ext cx="72777" cy="18584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152" kern="0" spc="67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5256" y="2969010"/>
            <a:ext cx="72777" cy="185846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152" kern="0" spc="67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61931" y="2872922"/>
            <a:ext cx="834820" cy="25183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marR="3081" defTabSz="554492">
              <a:spcBef>
                <a:spcPts val="73"/>
              </a:spcBef>
            </a:pPr>
            <a:r>
              <a:rPr sz="788" kern="0" dirty="0">
                <a:solidFill>
                  <a:srgbClr val="FFFFFF"/>
                </a:solidFill>
                <a:latin typeface="Arial"/>
                <a:cs typeface="Arial"/>
              </a:rPr>
              <a:t>node.next</a:t>
            </a:r>
            <a:r>
              <a:rPr sz="788" kern="0" spc="1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788" kern="0" spc="1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kern="0" spc="-12" dirty="0">
                <a:solidFill>
                  <a:srgbClr val="FFFFFF"/>
                </a:solidFill>
                <a:latin typeface="Arial"/>
                <a:cs typeface="Arial"/>
              </a:rPr>
              <a:t>head </a:t>
            </a:r>
            <a:r>
              <a:rPr sz="788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788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788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kern="0" spc="-12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78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49652" y="2374205"/>
            <a:ext cx="1439756" cy="1242988"/>
          </a:xfrm>
          <a:custGeom>
            <a:avLst/>
            <a:gdLst/>
            <a:ahLst/>
            <a:cxnLst/>
            <a:rect l="l" t="t" r="r" b="b"/>
            <a:pathLst>
              <a:path w="2374265" h="2049779">
                <a:moveTo>
                  <a:pt x="1186832" y="0"/>
                </a:moveTo>
                <a:lnTo>
                  <a:pt x="0" y="1024890"/>
                </a:lnTo>
                <a:lnTo>
                  <a:pt x="1186832" y="2049779"/>
                </a:lnTo>
                <a:lnTo>
                  <a:pt x="2373665" y="1024890"/>
                </a:lnTo>
                <a:lnTo>
                  <a:pt x="118683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21229" y="2907608"/>
            <a:ext cx="89643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001" kern="0" spc="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1" kern="0" spc="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kern="0" spc="-6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49652" y="3919396"/>
            <a:ext cx="1439756" cy="1242988"/>
          </a:xfrm>
          <a:custGeom>
            <a:avLst/>
            <a:gdLst/>
            <a:ahLst/>
            <a:cxnLst/>
            <a:rect l="l" t="t" r="r" b="b"/>
            <a:pathLst>
              <a:path w="2374265" h="2049779">
                <a:moveTo>
                  <a:pt x="1186832" y="0"/>
                </a:moveTo>
                <a:lnTo>
                  <a:pt x="0" y="1024889"/>
                </a:lnTo>
                <a:lnTo>
                  <a:pt x="1186832" y="2049779"/>
                </a:lnTo>
                <a:lnTo>
                  <a:pt x="2373665" y="1024889"/>
                </a:lnTo>
                <a:lnTo>
                  <a:pt x="118683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28277" y="4452798"/>
            <a:ext cx="88218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001" kern="0" spc="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1" kern="0" spc="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kern="0" spc="-12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58312" y="4156939"/>
            <a:ext cx="1179837" cy="768204"/>
          </a:xfrm>
          <a:custGeom>
            <a:avLst/>
            <a:gdLst/>
            <a:ahLst/>
            <a:cxnLst/>
            <a:rect l="l" t="t" r="r" b="b"/>
            <a:pathLst>
              <a:path w="1945640" h="1266825">
                <a:moveTo>
                  <a:pt x="1945326" y="0"/>
                </a:moveTo>
                <a:lnTo>
                  <a:pt x="0" y="0"/>
                </a:lnTo>
                <a:lnTo>
                  <a:pt x="0" y="1266322"/>
                </a:lnTo>
                <a:lnTo>
                  <a:pt x="1945326" y="1266322"/>
                </a:lnTo>
                <a:lnTo>
                  <a:pt x="194532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86327" y="4287162"/>
            <a:ext cx="80093" cy="50791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lnSpc>
                <a:spcPts val="1358"/>
              </a:lnSpc>
              <a:spcBef>
                <a:spcPts val="61"/>
              </a:spcBef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lnSpc>
                <a:spcPts val="1149"/>
              </a:lnSpc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lnSpc>
                <a:spcPts val="1358"/>
              </a:lnSpc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47049" y="4313037"/>
            <a:ext cx="863315" cy="4494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algn="just" defTabSz="554492">
              <a:lnSpc>
                <a:spcPct val="109000"/>
              </a:lnSpc>
              <a:spcBef>
                <a:spcPts val="55"/>
              </a:spcBef>
            </a:pP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node.next</a:t>
            </a:r>
            <a:r>
              <a:rPr sz="879" kern="0" spc="1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1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null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last.next</a:t>
            </a:r>
            <a:r>
              <a:rPr sz="879" kern="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21" dirty="0">
                <a:solidFill>
                  <a:srgbClr val="FFFFFF"/>
                </a:solidFill>
                <a:latin typeface="Arial"/>
                <a:cs typeface="Arial"/>
              </a:rPr>
              <a:t>node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21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76197" y="1438352"/>
            <a:ext cx="431272" cy="61225"/>
            <a:chOff x="5237078" y="2371949"/>
            <a:chExt cx="711200" cy="100965"/>
          </a:xfrm>
        </p:grpSpPr>
        <p:sp>
          <p:nvSpPr>
            <p:cNvPr id="29" name="object 29"/>
            <p:cNvSpPr/>
            <p:nvPr/>
          </p:nvSpPr>
          <p:spPr>
            <a:xfrm>
              <a:off x="5237078" y="2422209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10096" y="0"/>
                  </a:lnTo>
                  <a:lnTo>
                    <a:pt x="62056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847174" y="237194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924033" y="1438352"/>
            <a:ext cx="431272" cy="61225"/>
            <a:chOff x="8119390" y="2371949"/>
            <a:chExt cx="711200" cy="100965"/>
          </a:xfrm>
        </p:grpSpPr>
        <p:sp>
          <p:nvSpPr>
            <p:cNvPr id="32" name="object 32"/>
            <p:cNvSpPr/>
            <p:nvPr/>
          </p:nvSpPr>
          <p:spPr>
            <a:xfrm>
              <a:off x="8119390" y="2422209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10096" y="0"/>
                  </a:lnTo>
                  <a:lnTo>
                    <a:pt x="62056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729487" y="237194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538870" y="3618056"/>
            <a:ext cx="61225" cy="294189"/>
            <a:chOff x="14080523" y="5966442"/>
            <a:chExt cx="100965" cy="485140"/>
          </a:xfrm>
        </p:grpSpPr>
        <p:sp>
          <p:nvSpPr>
            <p:cNvPr id="35" name="object 35"/>
            <p:cNvSpPr/>
            <p:nvPr/>
          </p:nvSpPr>
          <p:spPr>
            <a:xfrm>
              <a:off x="14130783" y="5976919"/>
              <a:ext cx="0" cy="384810"/>
            </a:xfrm>
            <a:custGeom>
              <a:avLst/>
              <a:gdLst/>
              <a:ahLst/>
              <a:cxnLst/>
              <a:rect l="l" t="t" r="r" b="b"/>
              <a:pathLst>
                <a:path h="384810">
                  <a:moveTo>
                    <a:pt x="0" y="0"/>
                  </a:moveTo>
                  <a:lnTo>
                    <a:pt x="0" y="374034"/>
                  </a:lnTo>
                  <a:lnTo>
                    <a:pt x="0" y="38450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4080523" y="635095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228348" y="2965222"/>
            <a:ext cx="431272" cy="61225"/>
            <a:chOff x="11919375" y="4889870"/>
            <a:chExt cx="711200" cy="100965"/>
          </a:xfrm>
        </p:grpSpPr>
        <p:sp>
          <p:nvSpPr>
            <p:cNvPr id="38" name="object 38"/>
            <p:cNvSpPr/>
            <p:nvPr/>
          </p:nvSpPr>
          <p:spPr>
            <a:xfrm>
              <a:off x="12009425" y="4940131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10470" y="0"/>
                  </a:lnTo>
                  <a:lnTo>
                    <a:pt x="62056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1919375" y="488987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" name="object 40"/>
          <p:cNvSpPr/>
          <p:nvPr/>
        </p:nvSpPr>
        <p:spPr>
          <a:xfrm>
            <a:off x="5515664" y="5376378"/>
            <a:ext cx="1552195" cy="897200"/>
          </a:xfrm>
          <a:custGeom>
            <a:avLst/>
            <a:gdLst/>
            <a:ahLst/>
            <a:cxnLst/>
            <a:rect l="l" t="t" r="r" b="b"/>
            <a:pathLst>
              <a:path w="2559684" h="1479550">
                <a:moveTo>
                  <a:pt x="2559506" y="0"/>
                </a:moveTo>
                <a:lnTo>
                  <a:pt x="0" y="0"/>
                </a:lnTo>
                <a:lnTo>
                  <a:pt x="0" y="1478932"/>
                </a:lnTo>
                <a:lnTo>
                  <a:pt x="2559506" y="1478932"/>
                </a:lnTo>
                <a:lnTo>
                  <a:pt x="2559506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51381" y="5570096"/>
            <a:ext cx="72392" cy="50791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defTabSz="554492">
              <a:lnSpc>
                <a:spcPts val="1358"/>
              </a:lnSpc>
              <a:spcBef>
                <a:spcPts val="61"/>
              </a:spcBef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149"/>
              </a:lnSpc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358"/>
              </a:lnSpc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12104" y="5595971"/>
            <a:ext cx="1147492" cy="44942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R="3081" defTabSz="554492">
              <a:lnSpc>
                <a:spcPct val="109000"/>
              </a:lnSpc>
              <a:spcBef>
                <a:spcPts val="55"/>
              </a:spcBef>
            </a:pP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879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33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879" kern="0" spc="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(loop)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current.next</a:t>
            </a:r>
            <a:r>
              <a:rPr sz="879" kern="0" spc="1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1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21" dirty="0">
                <a:solidFill>
                  <a:srgbClr val="FFFFFF"/>
                </a:solidFill>
                <a:latin typeface="Arial"/>
                <a:cs typeface="Arial"/>
              </a:rPr>
              <a:t>node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node.next</a:t>
            </a:r>
            <a:r>
              <a:rPr sz="879" kern="0" spc="27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=nextNode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228348" y="4492092"/>
            <a:ext cx="431272" cy="61225"/>
            <a:chOff x="11919375" y="7407791"/>
            <a:chExt cx="711200" cy="100965"/>
          </a:xfrm>
        </p:grpSpPr>
        <p:sp>
          <p:nvSpPr>
            <p:cNvPr id="44" name="object 44"/>
            <p:cNvSpPr/>
            <p:nvPr/>
          </p:nvSpPr>
          <p:spPr>
            <a:xfrm>
              <a:off x="12009425" y="7458051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10470" y="0"/>
                  </a:lnTo>
                  <a:lnTo>
                    <a:pt x="62056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1919375" y="740779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368432" y="2727572"/>
            <a:ext cx="24836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19016" y="3665123"/>
            <a:ext cx="20446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68432" y="4245512"/>
            <a:ext cx="24836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129536" y="5244810"/>
            <a:ext cx="1455544" cy="668087"/>
            <a:chOff x="11756427" y="8649079"/>
            <a:chExt cx="2400300" cy="1101725"/>
          </a:xfrm>
        </p:grpSpPr>
        <p:sp>
          <p:nvSpPr>
            <p:cNvPr id="50" name="object 50"/>
            <p:cNvSpPr/>
            <p:nvPr/>
          </p:nvSpPr>
          <p:spPr>
            <a:xfrm>
              <a:off x="11846476" y="8659550"/>
              <a:ext cx="2299970" cy="1040765"/>
            </a:xfrm>
            <a:custGeom>
              <a:avLst/>
              <a:gdLst/>
              <a:ahLst/>
              <a:cxnLst/>
              <a:rect l="l" t="t" r="r" b="b"/>
              <a:pathLst>
                <a:path w="2299969" h="1040765">
                  <a:moveTo>
                    <a:pt x="2283962" y="0"/>
                  </a:moveTo>
                  <a:lnTo>
                    <a:pt x="2299780" y="1030727"/>
                  </a:lnTo>
                  <a:lnTo>
                    <a:pt x="10470" y="1040476"/>
                  </a:lnTo>
                  <a:lnTo>
                    <a:pt x="0" y="104052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1756427" y="964976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311" y="0"/>
                  </a:moveTo>
                  <a:lnTo>
                    <a:pt x="0" y="50687"/>
                  </a:lnTo>
                  <a:lnTo>
                    <a:pt x="100740" y="100519"/>
                  </a:lnTo>
                  <a:lnTo>
                    <a:pt x="100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619016" y="5462908"/>
            <a:ext cx="20446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353189" y="4510412"/>
            <a:ext cx="1314996" cy="61225"/>
            <a:chOff x="7178026" y="7438002"/>
            <a:chExt cx="2168525" cy="100965"/>
          </a:xfrm>
        </p:grpSpPr>
        <p:sp>
          <p:nvSpPr>
            <p:cNvPr id="54" name="object 54"/>
            <p:cNvSpPr/>
            <p:nvPr/>
          </p:nvSpPr>
          <p:spPr>
            <a:xfrm>
              <a:off x="7268075" y="7488262"/>
              <a:ext cx="2078355" cy="0"/>
            </a:xfrm>
            <a:custGeom>
              <a:avLst/>
              <a:gdLst/>
              <a:ahLst/>
              <a:cxnLst/>
              <a:rect l="l" t="t" r="r" b="b"/>
              <a:pathLst>
                <a:path w="2078354">
                  <a:moveTo>
                    <a:pt x="0" y="0"/>
                  </a:moveTo>
                  <a:lnTo>
                    <a:pt x="10470" y="0"/>
                  </a:lnTo>
                  <a:lnTo>
                    <a:pt x="207804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7178026" y="74380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3763071" y="4858907"/>
            <a:ext cx="1697365" cy="1145952"/>
            <a:chOff x="6204877" y="8012698"/>
            <a:chExt cx="2799080" cy="1889760"/>
          </a:xfrm>
        </p:grpSpPr>
        <p:sp>
          <p:nvSpPr>
            <p:cNvPr id="57" name="object 57"/>
            <p:cNvSpPr/>
            <p:nvPr/>
          </p:nvSpPr>
          <p:spPr>
            <a:xfrm>
              <a:off x="6251873" y="8102748"/>
              <a:ext cx="2741295" cy="1789430"/>
            </a:xfrm>
            <a:custGeom>
              <a:avLst/>
              <a:gdLst/>
              <a:ahLst/>
              <a:cxnLst/>
              <a:rect l="l" t="t" r="r" b="b"/>
              <a:pathLst>
                <a:path w="2741295" h="1789429">
                  <a:moveTo>
                    <a:pt x="2741264" y="1787750"/>
                  </a:moveTo>
                  <a:lnTo>
                    <a:pt x="0" y="1789073"/>
                  </a:lnTo>
                  <a:lnTo>
                    <a:pt x="3262" y="10470"/>
                  </a:lnTo>
                  <a:lnTo>
                    <a:pt x="3282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6204877" y="801269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50444" y="0"/>
                  </a:moveTo>
                  <a:lnTo>
                    <a:pt x="0" y="100428"/>
                  </a:lnTo>
                  <a:lnTo>
                    <a:pt x="100520" y="100612"/>
                  </a:lnTo>
                  <a:lnTo>
                    <a:pt x="50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2726354" y="2154025"/>
            <a:ext cx="3423224" cy="2340808"/>
            <a:chOff x="4495254" y="3552147"/>
            <a:chExt cx="5645150" cy="3860165"/>
          </a:xfrm>
        </p:grpSpPr>
        <p:sp>
          <p:nvSpPr>
            <p:cNvPr id="60" name="object 60"/>
            <p:cNvSpPr/>
            <p:nvPr/>
          </p:nvSpPr>
          <p:spPr>
            <a:xfrm>
              <a:off x="6251873" y="5080590"/>
              <a:ext cx="3343910" cy="1789430"/>
            </a:xfrm>
            <a:custGeom>
              <a:avLst/>
              <a:gdLst/>
              <a:ahLst/>
              <a:cxnLst/>
              <a:rect l="l" t="t" r="r" b="b"/>
              <a:pathLst>
                <a:path w="3343909" h="1789429">
                  <a:moveTo>
                    <a:pt x="3343422" y="1322"/>
                  </a:moveTo>
                  <a:lnTo>
                    <a:pt x="0" y="0"/>
                  </a:lnTo>
                  <a:lnTo>
                    <a:pt x="3979" y="1778602"/>
                  </a:lnTo>
                  <a:lnTo>
                    <a:pt x="4003" y="1789073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6205593" y="685908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520" y="0"/>
                  </a:moveTo>
                  <a:lnTo>
                    <a:pt x="0" y="225"/>
                  </a:lnTo>
                  <a:lnTo>
                    <a:pt x="50485" y="100633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4921452" y="3562625"/>
              <a:ext cx="5208905" cy="3799840"/>
            </a:xfrm>
            <a:custGeom>
              <a:avLst/>
              <a:gdLst/>
              <a:ahLst/>
              <a:cxnLst/>
              <a:rect l="l" t="t" r="r" b="b"/>
              <a:pathLst>
                <a:path w="5208905" h="3799840">
                  <a:moveTo>
                    <a:pt x="5208478" y="0"/>
                  </a:moveTo>
                  <a:lnTo>
                    <a:pt x="5201809" y="467623"/>
                  </a:lnTo>
                  <a:lnTo>
                    <a:pt x="79181" y="454403"/>
                  </a:lnTo>
                  <a:lnTo>
                    <a:pt x="0" y="3778155"/>
                  </a:lnTo>
                  <a:lnTo>
                    <a:pt x="378967" y="3799118"/>
                  </a:lnTo>
                  <a:lnTo>
                    <a:pt x="389423" y="3799697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5297644" y="7311561"/>
              <a:ext cx="103505" cy="100965"/>
            </a:xfrm>
            <a:custGeom>
              <a:avLst/>
              <a:gdLst/>
              <a:ahLst/>
              <a:cxnLst/>
              <a:rect l="l" t="t" r="r" b="b"/>
              <a:pathLst>
                <a:path w="103504" h="100965">
                  <a:moveTo>
                    <a:pt x="5551" y="0"/>
                  </a:moveTo>
                  <a:lnTo>
                    <a:pt x="0" y="100366"/>
                  </a:lnTo>
                  <a:lnTo>
                    <a:pt x="103142" y="55735"/>
                  </a:lnTo>
                  <a:lnTo>
                    <a:pt x="5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4495254" y="3553724"/>
              <a:ext cx="1945639" cy="1266825"/>
            </a:xfrm>
            <a:custGeom>
              <a:avLst/>
              <a:gdLst/>
              <a:ahLst/>
              <a:cxnLst/>
              <a:rect l="l" t="t" r="r" b="b"/>
              <a:pathLst>
                <a:path w="1945639" h="1266825">
                  <a:moveTo>
                    <a:pt x="1945326" y="0"/>
                  </a:moveTo>
                  <a:lnTo>
                    <a:pt x="0" y="0"/>
                  </a:lnTo>
                  <a:lnTo>
                    <a:pt x="0" y="1266322"/>
                  </a:lnTo>
                  <a:lnTo>
                    <a:pt x="1945326" y="1266322"/>
                  </a:lnTo>
                  <a:lnTo>
                    <a:pt x="194532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320100" y="2218616"/>
            <a:ext cx="24836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62070" y="2355049"/>
            <a:ext cx="72392" cy="36684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defTabSz="554492">
              <a:lnSpc>
                <a:spcPts val="1358"/>
              </a:lnSpc>
              <a:spcBef>
                <a:spcPts val="61"/>
              </a:spcBef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358"/>
              </a:lnSpc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935157" y="2380925"/>
            <a:ext cx="669242" cy="30195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R="3081" defTabSz="554492">
              <a:lnSpc>
                <a:spcPct val="109000"/>
              </a:lnSpc>
              <a:spcBef>
                <a:spcPts val="55"/>
              </a:spcBef>
            </a:pP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21" dirty="0">
                <a:solidFill>
                  <a:srgbClr val="FFFFFF"/>
                </a:solidFill>
                <a:latin typeface="Arial"/>
                <a:cs typeface="Arial"/>
              </a:rPr>
              <a:t>node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21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955710" y="1458365"/>
            <a:ext cx="1629593" cy="901436"/>
            <a:chOff x="11469776" y="2404951"/>
            <a:chExt cx="2687320" cy="1486535"/>
          </a:xfrm>
        </p:grpSpPr>
        <p:sp>
          <p:nvSpPr>
            <p:cNvPr id="69" name="object 69"/>
            <p:cNvSpPr/>
            <p:nvPr/>
          </p:nvSpPr>
          <p:spPr>
            <a:xfrm>
              <a:off x="11480247" y="2415422"/>
              <a:ext cx="2629535" cy="1385570"/>
            </a:xfrm>
            <a:custGeom>
              <a:avLst/>
              <a:gdLst/>
              <a:ahLst/>
              <a:cxnLst/>
              <a:rect l="l" t="t" r="r" b="b"/>
              <a:pathLst>
                <a:path w="2629534" h="1385570">
                  <a:moveTo>
                    <a:pt x="0" y="1038"/>
                  </a:moveTo>
                  <a:lnTo>
                    <a:pt x="2629311" y="0"/>
                  </a:lnTo>
                  <a:lnTo>
                    <a:pt x="2626229" y="1375104"/>
                  </a:lnTo>
                  <a:lnTo>
                    <a:pt x="2626206" y="138557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4056221" y="379041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50029" y="100632"/>
                  </a:lnTo>
                  <a:lnTo>
                    <a:pt x="100510" y="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868974" y="1219830"/>
            <a:ext cx="20446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478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4282" y="417471"/>
            <a:ext cx="11543434" cy="490412"/>
          </a:xfrm>
          <a:prstGeom prst="rect">
            <a:avLst/>
          </a:prstGeom>
        </p:spPr>
        <p:txBody>
          <a:bodyPr vert="horz" wrap="square" lIns="0" tIns="166835" rIns="0" bIns="0" rtlCol="0">
            <a:spAutoFit/>
          </a:bodyPr>
          <a:lstStyle/>
          <a:p>
            <a:pPr marL="1762438">
              <a:spcBef>
                <a:spcPts val="67"/>
              </a:spcBef>
            </a:pPr>
            <a:r>
              <a:rPr sz="2092" b="1" spc="-21" dirty="0">
                <a:solidFill>
                  <a:srgbClr val="FFFFFF"/>
                </a:solidFill>
              </a:rPr>
              <a:t>Singly</a:t>
            </a:r>
            <a:r>
              <a:rPr sz="2092" b="1" spc="-55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Linked</a:t>
            </a:r>
            <a:r>
              <a:rPr sz="2092" b="1" spc="-55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List</a:t>
            </a:r>
            <a:r>
              <a:rPr sz="2092" b="1" spc="-52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Insertion</a:t>
            </a:r>
            <a:r>
              <a:rPr sz="2092" b="1" spc="-55" dirty="0">
                <a:solidFill>
                  <a:srgbClr val="FFFFFF"/>
                </a:solidFill>
              </a:rPr>
              <a:t> </a:t>
            </a:r>
            <a:r>
              <a:rPr sz="2092" b="1" spc="36" dirty="0">
                <a:solidFill>
                  <a:srgbClr val="FFFFFF"/>
                </a:solidFill>
              </a:rPr>
              <a:t>at</a:t>
            </a:r>
            <a:r>
              <a:rPr sz="2092" b="1" spc="-55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the</a:t>
            </a:r>
            <a:r>
              <a:rPr sz="2092" b="1" spc="-52" dirty="0">
                <a:solidFill>
                  <a:srgbClr val="FFFFFF"/>
                </a:solidFill>
              </a:rPr>
              <a:t> </a:t>
            </a:r>
            <a:r>
              <a:rPr sz="2092" b="1" spc="-6" dirty="0">
                <a:solidFill>
                  <a:srgbClr val="FFFFFF"/>
                </a:solidFill>
              </a:rPr>
              <a:t>beginning</a:t>
            </a:r>
            <a:endParaRPr sz="2092"/>
          </a:p>
        </p:txBody>
      </p:sp>
      <p:sp>
        <p:nvSpPr>
          <p:cNvPr id="7" name="object 7"/>
          <p:cNvSpPr/>
          <p:nvPr/>
        </p:nvSpPr>
        <p:spPr>
          <a:xfrm>
            <a:off x="1992591" y="3022486"/>
            <a:ext cx="1826361" cy="916454"/>
          </a:xfrm>
          <a:custGeom>
            <a:avLst/>
            <a:gdLst/>
            <a:ahLst/>
            <a:cxnLst/>
            <a:rect l="l" t="t" r="r" b="b"/>
            <a:pathLst>
              <a:path w="3011804" h="1511300">
                <a:moveTo>
                  <a:pt x="3011715" y="0"/>
                </a:moveTo>
                <a:lnTo>
                  <a:pt x="0" y="0"/>
                </a:lnTo>
                <a:lnTo>
                  <a:pt x="0" y="1510718"/>
                </a:lnTo>
                <a:lnTo>
                  <a:pt x="3011715" y="1510718"/>
                </a:lnTo>
                <a:lnTo>
                  <a:pt x="301171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5203" y="3217469"/>
            <a:ext cx="1442067" cy="27523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23104" defTabSz="554492">
              <a:spcBef>
                <a:spcPts val="73"/>
              </a:spcBef>
            </a:pPr>
            <a:r>
              <a:rPr sz="2592" kern="0" spc="146" baseline="-6822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92" kern="0" spc="259" baseline="-68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3" dirty="0">
                <a:solidFill>
                  <a:srgbClr val="FFFFFF"/>
                </a:solidFill>
                <a:latin typeface="Arial"/>
                <a:cs typeface="Arial"/>
              </a:rPr>
              <a:t>node.next</a:t>
            </a:r>
            <a:r>
              <a:rPr sz="118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82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5203" y="3401607"/>
            <a:ext cx="1095123" cy="27523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23104" defTabSz="554492">
              <a:spcBef>
                <a:spcPts val="73"/>
              </a:spcBef>
            </a:pPr>
            <a:r>
              <a:rPr sz="2592" kern="0" spc="146" baseline="-6822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92" kern="0" spc="332" baseline="-68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1182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9428" y="3289071"/>
            <a:ext cx="1103210" cy="438203"/>
          </a:xfrm>
          <a:custGeom>
            <a:avLst/>
            <a:gdLst/>
            <a:ahLst/>
            <a:cxnLst/>
            <a:rect l="l" t="t" r="r" b="b"/>
            <a:pathLst>
              <a:path w="1819275" h="722629">
                <a:moveTo>
                  <a:pt x="1135862" y="0"/>
                </a:moveTo>
                <a:lnTo>
                  <a:pt x="0" y="0"/>
                </a:lnTo>
                <a:lnTo>
                  <a:pt x="0" y="722160"/>
                </a:lnTo>
                <a:lnTo>
                  <a:pt x="1135862" y="722160"/>
                </a:lnTo>
                <a:lnTo>
                  <a:pt x="1135862" y="0"/>
                </a:lnTo>
                <a:close/>
              </a:path>
              <a:path w="1819275" h="722629">
                <a:moveTo>
                  <a:pt x="1818843" y="0"/>
                </a:moveTo>
                <a:lnTo>
                  <a:pt x="1219631" y="0"/>
                </a:lnTo>
                <a:lnTo>
                  <a:pt x="1219631" y="722160"/>
                </a:lnTo>
                <a:lnTo>
                  <a:pt x="1818843" y="722160"/>
                </a:lnTo>
                <a:lnTo>
                  <a:pt x="181884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1395" y="3307984"/>
            <a:ext cx="185216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6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04363" y="1496360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30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43949" y="1496360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30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77494" y="1496360"/>
            <a:ext cx="4061276" cy="2306922"/>
            <a:chOff x="3425235" y="2467608"/>
            <a:chExt cx="6697345" cy="3804285"/>
          </a:xfrm>
        </p:grpSpPr>
        <p:sp>
          <p:nvSpPr>
            <p:cNvPr id="15" name="object 15"/>
            <p:cNvSpPr/>
            <p:nvPr/>
          </p:nvSpPr>
          <p:spPr>
            <a:xfrm>
              <a:off x="8093994" y="5340151"/>
              <a:ext cx="1986914" cy="890269"/>
            </a:xfrm>
            <a:custGeom>
              <a:avLst/>
              <a:gdLst/>
              <a:ahLst/>
              <a:cxnLst/>
              <a:rect l="l" t="t" r="r" b="b"/>
              <a:pathLst>
                <a:path w="1986915" h="890270">
                  <a:moveTo>
                    <a:pt x="1261515" y="0"/>
                  </a:moveTo>
                  <a:lnTo>
                    <a:pt x="1261515" y="889697"/>
                  </a:lnTo>
                </a:path>
                <a:path w="1986915" h="890270">
                  <a:moveTo>
                    <a:pt x="41883" y="0"/>
                  </a:moveTo>
                  <a:lnTo>
                    <a:pt x="41883" y="889697"/>
                  </a:lnTo>
                </a:path>
                <a:path w="1986915" h="890270">
                  <a:moveTo>
                    <a:pt x="1944493" y="0"/>
                  </a:moveTo>
                  <a:lnTo>
                    <a:pt x="1944493" y="889697"/>
                  </a:lnTo>
                </a:path>
                <a:path w="1986915" h="890270">
                  <a:moveTo>
                    <a:pt x="0" y="41883"/>
                  </a:moveTo>
                  <a:lnTo>
                    <a:pt x="1986377" y="41883"/>
                  </a:lnTo>
                </a:path>
                <a:path w="1986915" h="890270">
                  <a:moveTo>
                    <a:pt x="0" y="847814"/>
                  </a:moveTo>
                  <a:lnTo>
                    <a:pt x="1986377" y="847814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425228" y="2467615"/>
              <a:ext cx="1819275" cy="722630"/>
            </a:xfrm>
            <a:custGeom>
              <a:avLst/>
              <a:gdLst/>
              <a:ahLst/>
              <a:cxnLst/>
              <a:rect l="l" t="t" r="r" b="b"/>
              <a:pathLst>
                <a:path w="1819275" h="722630">
                  <a:moveTo>
                    <a:pt x="1135862" y="0"/>
                  </a:moveTo>
                  <a:lnTo>
                    <a:pt x="0" y="0"/>
                  </a:lnTo>
                  <a:lnTo>
                    <a:pt x="0" y="722160"/>
                  </a:lnTo>
                  <a:lnTo>
                    <a:pt x="1135862" y="722160"/>
                  </a:lnTo>
                  <a:lnTo>
                    <a:pt x="1135862" y="0"/>
                  </a:lnTo>
                  <a:close/>
                </a:path>
                <a:path w="1819275" h="722630">
                  <a:moveTo>
                    <a:pt x="1818843" y="0"/>
                  </a:moveTo>
                  <a:lnTo>
                    <a:pt x="1219631" y="0"/>
                  </a:lnTo>
                  <a:lnTo>
                    <a:pt x="1219631" y="722160"/>
                  </a:lnTo>
                  <a:lnTo>
                    <a:pt x="1818843" y="722160"/>
                  </a:lnTo>
                  <a:lnTo>
                    <a:pt x="1818843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78965" y="1470962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8551" y="1470962"/>
            <a:ext cx="41432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58020" y="1496360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30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97606" y="1496360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30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32622" y="1470962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72207" y="1470962"/>
            <a:ext cx="41432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84889" y="1496360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30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24475" y="1496360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30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59491" y="1470962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99077" y="1470962"/>
            <a:ext cx="41432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01047" y="1496360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30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040634" y="1496360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30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75650" y="1470962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15236" y="1470962"/>
            <a:ext cx="414329" cy="331996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48635" rIns="0" bIns="0" rtlCol="0">
            <a:spAutoFit/>
          </a:bodyPr>
          <a:lstStyle/>
          <a:p>
            <a:pPr marL="77398" defTabSz="554492">
              <a:spcBef>
                <a:spcPts val="117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99654" y="1597312"/>
            <a:ext cx="452451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defTabSz="554492">
              <a:spcBef>
                <a:spcPts val="64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01282" y="1420149"/>
            <a:ext cx="1544879" cy="590689"/>
            <a:chOff x="3299557" y="2341931"/>
            <a:chExt cx="2547620" cy="974090"/>
          </a:xfrm>
        </p:grpSpPr>
        <p:sp>
          <p:nvSpPr>
            <p:cNvPr id="33" name="object 33"/>
            <p:cNvSpPr/>
            <p:nvPr/>
          </p:nvSpPr>
          <p:spPr>
            <a:xfrm>
              <a:off x="3383351" y="2383841"/>
              <a:ext cx="1903095" cy="890269"/>
            </a:xfrm>
            <a:custGeom>
              <a:avLst/>
              <a:gdLst/>
              <a:ahLst/>
              <a:cxnLst/>
              <a:rect l="l" t="t" r="r" b="b"/>
              <a:pathLst>
                <a:path w="1903095" h="890270">
                  <a:moveTo>
                    <a:pt x="1219631" y="0"/>
                  </a:moveTo>
                  <a:lnTo>
                    <a:pt x="1219631" y="889697"/>
                  </a:lnTo>
                </a:path>
                <a:path w="1903095" h="890270">
                  <a:moveTo>
                    <a:pt x="0" y="0"/>
                  </a:moveTo>
                  <a:lnTo>
                    <a:pt x="0" y="889697"/>
                  </a:lnTo>
                </a:path>
                <a:path w="1903095" h="890270">
                  <a:moveTo>
                    <a:pt x="1902610" y="0"/>
                  </a:moveTo>
                  <a:lnTo>
                    <a:pt x="1902610" y="889697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341467" y="2424635"/>
              <a:ext cx="1986914" cy="41910"/>
            </a:xfrm>
            <a:custGeom>
              <a:avLst/>
              <a:gdLst/>
              <a:ahLst/>
              <a:cxnLst/>
              <a:rect l="l" t="t" r="r" b="b"/>
              <a:pathLst>
                <a:path w="1986914" h="41910">
                  <a:moveTo>
                    <a:pt x="0" y="41883"/>
                  </a:moveTo>
                  <a:lnTo>
                    <a:pt x="1986377" y="41883"/>
                  </a:lnTo>
                </a:path>
                <a:path w="1986914" h="41910">
                  <a:moveTo>
                    <a:pt x="0" y="0"/>
                  </a:moveTo>
                  <a:lnTo>
                    <a:pt x="1986377" y="0"/>
                  </a:lnTo>
                </a:path>
              </a:pathLst>
            </a:custGeom>
            <a:ln w="3175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341467" y="3231655"/>
              <a:ext cx="1986914" cy="0"/>
            </a:xfrm>
            <a:custGeom>
              <a:avLst/>
              <a:gdLst/>
              <a:ahLst/>
              <a:cxnLst/>
              <a:rect l="l" t="t" r="r" b="b"/>
              <a:pathLst>
                <a:path w="1986914">
                  <a:moveTo>
                    <a:pt x="0" y="0"/>
                  </a:moveTo>
                  <a:lnTo>
                    <a:pt x="1986377" y="0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341407" y="2828854"/>
              <a:ext cx="422275" cy="0"/>
            </a:xfrm>
            <a:custGeom>
              <a:avLst/>
              <a:gdLst/>
              <a:ahLst/>
              <a:cxnLst/>
              <a:rect l="l" t="t" r="r" b="b"/>
              <a:pathLst>
                <a:path w="422275">
                  <a:moveTo>
                    <a:pt x="421649" y="0"/>
                  </a:moveTo>
                  <a:lnTo>
                    <a:pt x="421649" y="0"/>
                  </a:lnTo>
                  <a:lnTo>
                    <a:pt x="51397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752586" y="2778593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759982" y="1682266"/>
            <a:ext cx="116675" cy="73932"/>
            <a:chOff x="7848857" y="2774181"/>
            <a:chExt cx="192405" cy="121920"/>
          </a:xfrm>
        </p:grpSpPr>
        <p:sp>
          <p:nvSpPr>
            <p:cNvPr id="39" name="object 39"/>
            <p:cNvSpPr/>
            <p:nvPr/>
          </p:nvSpPr>
          <p:spPr>
            <a:xfrm>
              <a:off x="7859328" y="2834427"/>
              <a:ext cx="97790" cy="635"/>
            </a:xfrm>
            <a:custGeom>
              <a:avLst/>
              <a:gdLst/>
              <a:ahLst/>
              <a:cxnLst/>
              <a:rect l="l" t="t" r="r" b="b"/>
              <a:pathLst>
                <a:path w="97790" h="635">
                  <a:moveTo>
                    <a:pt x="0" y="0"/>
                  </a:moveTo>
                  <a:lnTo>
                    <a:pt x="87163" y="483"/>
                  </a:lnTo>
                  <a:lnTo>
                    <a:pt x="97634" y="54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946213" y="2784651"/>
              <a:ext cx="84455" cy="100965"/>
            </a:xfrm>
            <a:custGeom>
              <a:avLst/>
              <a:gdLst/>
              <a:ahLst/>
              <a:cxnLst/>
              <a:rect l="l" t="t" r="r" b="b"/>
              <a:pathLst>
                <a:path w="84454" h="100964">
                  <a:moveTo>
                    <a:pt x="0" y="100518"/>
                  </a:moveTo>
                  <a:lnTo>
                    <a:pt x="84044" y="50723"/>
                  </a:lnTo>
                  <a:lnTo>
                    <a:pt x="557" y="0"/>
                  </a:lnTo>
                </a:path>
                <a:path w="84454" h="100964">
                  <a:moveTo>
                    <a:pt x="278" y="50259"/>
                  </a:moveTo>
                  <a:lnTo>
                    <a:pt x="84044" y="50723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6319988" y="1678592"/>
            <a:ext cx="306511" cy="73932"/>
            <a:chOff x="10421422" y="2768123"/>
            <a:chExt cx="505459" cy="121920"/>
          </a:xfrm>
        </p:grpSpPr>
        <p:sp>
          <p:nvSpPr>
            <p:cNvPr id="42" name="object 42"/>
            <p:cNvSpPr/>
            <p:nvPr/>
          </p:nvSpPr>
          <p:spPr>
            <a:xfrm>
              <a:off x="10421422" y="2828854"/>
              <a:ext cx="422275" cy="0"/>
            </a:xfrm>
            <a:custGeom>
              <a:avLst/>
              <a:gdLst/>
              <a:ahLst/>
              <a:cxnLst/>
              <a:rect l="l" t="t" r="r" b="b"/>
              <a:pathLst>
                <a:path w="422275">
                  <a:moveTo>
                    <a:pt x="0" y="0"/>
                  </a:moveTo>
                  <a:lnTo>
                    <a:pt x="0" y="0"/>
                  </a:lnTo>
                  <a:lnTo>
                    <a:pt x="411178" y="0"/>
                  </a:lnTo>
                  <a:lnTo>
                    <a:pt x="42164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0832601" y="2778593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846858" y="1678592"/>
            <a:ext cx="395846" cy="73932"/>
            <a:chOff x="12939344" y="2768123"/>
            <a:chExt cx="652780" cy="121920"/>
          </a:xfrm>
        </p:grpSpPr>
        <p:sp>
          <p:nvSpPr>
            <p:cNvPr id="45" name="object 45"/>
            <p:cNvSpPr/>
            <p:nvPr/>
          </p:nvSpPr>
          <p:spPr>
            <a:xfrm>
              <a:off x="12939344" y="2828854"/>
              <a:ext cx="568960" cy="0"/>
            </a:xfrm>
            <a:custGeom>
              <a:avLst/>
              <a:gdLst/>
              <a:ahLst/>
              <a:cxnLst/>
              <a:rect l="l" t="t" r="r" b="b"/>
              <a:pathLst>
                <a:path w="568959">
                  <a:moveTo>
                    <a:pt x="0" y="0"/>
                  </a:moveTo>
                  <a:lnTo>
                    <a:pt x="0" y="0"/>
                  </a:lnTo>
                  <a:lnTo>
                    <a:pt x="558425" y="0"/>
                  </a:lnTo>
                  <a:lnTo>
                    <a:pt x="56889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3497767" y="2778593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19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19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489027" y="206666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51469" y="206666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667628" y="206666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017632" y="1574478"/>
            <a:ext cx="407398" cy="49588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152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Tail</a:t>
            </a:r>
            <a:endParaRPr sz="1577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9464290" y="1674765"/>
            <a:ext cx="528694" cy="73932"/>
            <a:chOff x="15606610" y="2761812"/>
            <a:chExt cx="871855" cy="121920"/>
          </a:xfrm>
        </p:grpSpPr>
        <p:sp>
          <p:nvSpPr>
            <p:cNvPr id="52" name="object 52"/>
            <p:cNvSpPr/>
            <p:nvPr/>
          </p:nvSpPr>
          <p:spPr>
            <a:xfrm>
              <a:off x="15690369" y="2818147"/>
              <a:ext cx="777875" cy="5080"/>
            </a:xfrm>
            <a:custGeom>
              <a:avLst/>
              <a:gdLst/>
              <a:ahLst/>
              <a:cxnLst/>
              <a:rect l="l" t="t" r="r" b="b"/>
              <a:pathLst>
                <a:path w="777875" h="5080">
                  <a:moveTo>
                    <a:pt x="777305" y="0"/>
                  </a:moveTo>
                  <a:lnTo>
                    <a:pt x="10470" y="4394"/>
                  </a:lnTo>
                  <a:lnTo>
                    <a:pt x="0" y="445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5617081" y="2772283"/>
              <a:ext cx="84455" cy="100965"/>
            </a:xfrm>
            <a:custGeom>
              <a:avLst/>
              <a:gdLst/>
              <a:ahLst/>
              <a:cxnLst/>
              <a:rect l="l" t="t" r="r" b="b"/>
              <a:pathLst>
                <a:path w="84455" h="100964">
                  <a:moveTo>
                    <a:pt x="83477" y="0"/>
                  </a:moveTo>
                  <a:lnTo>
                    <a:pt x="0" y="50739"/>
                  </a:lnTo>
                  <a:lnTo>
                    <a:pt x="84053" y="100518"/>
                  </a:lnTo>
                </a:path>
                <a:path w="84455" h="100964">
                  <a:moveTo>
                    <a:pt x="83765" y="50259"/>
                  </a:moveTo>
                  <a:lnTo>
                    <a:pt x="0" y="507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970941" y="206666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46504" y="1611230"/>
            <a:ext cx="289954" cy="203417"/>
          </a:xfrm>
          <a:prstGeom prst="rect">
            <a:avLst/>
          </a:prstGeom>
        </p:spPr>
        <p:txBody>
          <a:bodyPr vert="horz" wrap="square" lIns="0" tIns="2695" rIns="0" bIns="0" rtlCol="0">
            <a:spAutoFit/>
          </a:bodyPr>
          <a:lstStyle/>
          <a:p>
            <a:pPr defTabSz="554492">
              <a:spcBef>
                <a:spcPts val="21"/>
              </a:spcBef>
            </a:pPr>
            <a:r>
              <a:rPr sz="1956" b="1" kern="0" spc="-414" baseline="2583" dirty="0">
                <a:solidFill>
                  <a:sysClr val="windowText" lastClr="000000"/>
                </a:solidFill>
                <a:latin typeface="Arial"/>
                <a:cs typeface="Arial"/>
              </a:rPr>
              <a:t>00</a:t>
            </a:r>
            <a:r>
              <a:rPr sz="1956" b="1" kern="0" spc="-3529" baseline="2583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r>
              <a:rPr sz="1304" b="1" kern="0" spc="-27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801176" y="1495038"/>
            <a:ext cx="3700856" cy="2040457"/>
            <a:chOff x="4618641" y="2465428"/>
            <a:chExt cx="6102985" cy="3364865"/>
          </a:xfrm>
        </p:grpSpPr>
        <p:sp>
          <p:nvSpPr>
            <p:cNvPr id="57" name="object 57"/>
            <p:cNvSpPr/>
            <p:nvPr/>
          </p:nvSpPr>
          <p:spPr>
            <a:xfrm>
              <a:off x="6275043" y="3389450"/>
              <a:ext cx="4436110" cy="2430145"/>
            </a:xfrm>
            <a:custGeom>
              <a:avLst/>
              <a:gdLst/>
              <a:ahLst/>
              <a:cxnLst/>
              <a:rect l="l" t="t" r="r" b="b"/>
              <a:pathLst>
                <a:path w="4436109" h="2430145">
                  <a:moveTo>
                    <a:pt x="3791328" y="2422715"/>
                  </a:moveTo>
                  <a:lnTo>
                    <a:pt x="4435822" y="2429789"/>
                  </a:lnTo>
                  <a:lnTo>
                    <a:pt x="4420855" y="905899"/>
                  </a:lnTo>
                  <a:lnTo>
                    <a:pt x="0" y="914097"/>
                  </a:lnTo>
                  <a:lnTo>
                    <a:pt x="3101" y="10470"/>
                  </a:lnTo>
                  <a:lnTo>
                    <a:pt x="313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6227884" y="3316155"/>
              <a:ext cx="100965" cy="84455"/>
            </a:xfrm>
            <a:custGeom>
              <a:avLst/>
              <a:gdLst/>
              <a:ahLst/>
              <a:cxnLst/>
              <a:rect l="l" t="t" r="r" b="b"/>
              <a:pathLst>
                <a:path w="100964" h="84454">
                  <a:moveTo>
                    <a:pt x="100519" y="83939"/>
                  </a:moveTo>
                  <a:lnTo>
                    <a:pt x="50547" y="0"/>
                  </a:lnTo>
                  <a:lnTo>
                    <a:pt x="0" y="83594"/>
                  </a:lnTo>
                </a:path>
                <a:path w="100964" h="84454">
                  <a:moveTo>
                    <a:pt x="50259" y="83766"/>
                  </a:moveTo>
                  <a:lnTo>
                    <a:pt x="5054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4618641" y="2465428"/>
              <a:ext cx="603885" cy="694055"/>
            </a:xfrm>
            <a:custGeom>
              <a:avLst/>
              <a:gdLst/>
              <a:ahLst/>
              <a:cxnLst/>
              <a:rect l="l" t="t" r="r" b="b"/>
              <a:pathLst>
                <a:path w="603885" h="694055">
                  <a:moveTo>
                    <a:pt x="603596" y="0"/>
                  </a:moveTo>
                  <a:lnTo>
                    <a:pt x="0" y="0"/>
                  </a:lnTo>
                  <a:lnTo>
                    <a:pt x="0" y="693971"/>
                  </a:lnTo>
                  <a:lnTo>
                    <a:pt x="603596" y="693971"/>
                  </a:lnTo>
                  <a:lnTo>
                    <a:pt x="603596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325060" y="3825690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444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46504" y="1596733"/>
            <a:ext cx="283407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defTabSz="554492">
              <a:spcBef>
                <a:spcPts val="55"/>
              </a:spcBef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444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677772" y="1635289"/>
            <a:ext cx="2173690" cy="1888742"/>
            <a:chOff x="4415139" y="2696712"/>
            <a:chExt cx="3584575" cy="3114675"/>
          </a:xfrm>
        </p:grpSpPr>
        <p:sp>
          <p:nvSpPr>
            <p:cNvPr id="63" name="object 63"/>
            <p:cNvSpPr/>
            <p:nvPr/>
          </p:nvSpPr>
          <p:spPr>
            <a:xfrm>
              <a:off x="4425610" y="3309314"/>
              <a:ext cx="3489960" cy="2441575"/>
            </a:xfrm>
            <a:custGeom>
              <a:avLst/>
              <a:gdLst/>
              <a:ahLst/>
              <a:cxnLst/>
              <a:rect l="l" t="t" r="r" b="b"/>
              <a:pathLst>
                <a:path w="3489959" h="2441575">
                  <a:moveTo>
                    <a:pt x="0" y="0"/>
                  </a:moveTo>
                  <a:lnTo>
                    <a:pt x="1552" y="1436634"/>
                  </a:lnTo>
                  <a:lnTo>
                    <a:pt x="3001994" y="1449649"/>
                  </a:lnTo>
                  <a:lnTo>
                    <a:pt x="3004467" y="2439941"/>
                  </a:lnTo>
                  <a:lnTo>
                    <a:pt x="3479293" y="2440945"/>
                  </a:lnTo>
                  <a:lnTo>
                    <a:pt x="3489763" y="2440968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7904796" y="5700000"/>
              <a:ext cx="84455" cy="100965"/>
            </a:xfrm>
            <a:custGeom>
              <a:avLst/>
              <a:gdLst/>
              <a:ahLst/>
              <a:cxnLst/>
              <a:rect l="l" t="t" r="r" b="b"/>
              <a:pathLst>
                <a:path w="84454" h="100964">
                  <a:moveTo>
                    <a:pt x="0" y="100520"/>
                  </a:moveTo>
                  <a:lnTo>
                    <a:pt x="83873" y="50437"/>
                  </a:lnTo>
                  <a:lnTo>
                    <a:pt x="212" y="0"/>
                  </a:lnTo>
                </a:path>
                <a:path w="84454" h="100964">
                  <a:moveTo>
                    <a:pt x="106" y="50260"/>
                  </a:moveTo>
                  <a:lnTo>
                    <a:pt x="83873" y="50437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6836" y="2696712"/>
              <a:ext cx="223320" cy="223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680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4282" y="417471"/>
            <a:ext cx="11543434" cy="490412"/>
          </a:xfrm>
          <a:prstGeom prst="rect">
            <a:avLst/>
          </a:prstGeom>
        </p:spPr>
        <p:txBody>
          <a:bodyPr vert="horz" wrap="square" lIns="0" tIns="166835" rIns="0" bIns="0" rtlCol="0">
            <a:spAutoFit/>
          </a:bodyPr>
          <a:lstStyle/>
          <a:p>
            <a:pPr marL="1762438">
              <a:spcBef>
                <a:spcPts val="67"/>
              </a:spcBef>
            </a:pPr>
            <a:r>
              <a:rPr sz="2092" b="1" spc="-21" dirty="0">
                <a:solidFill>
                  <a:srgbClr val="FFFFFF"/>
                </a:solidFill>
              </a:rPr>
              <a:t>Singly</a:t>
            </a:r>
            <a:r>
              <a:rPr sz="2092" b="1" spc="-55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Linked</a:t>
            </a:r>
            <a:r>
              <a:rPr sz="2092" b="1" spc="-55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List</a:t>
            </a:r>
            <a:r>
              <a:rPr sz="2092" b="1" spc="-52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Insertion</a:t>
            </a:r>
            <a:r>
              <a:rPr sz="2092" b="1" spc="-55" dirty="0">
                <a:solidFill>
                  <a:srgbClr val="FFFFFF"/>
                </a:solidFill>
              </a:rPr>
              <a:t> </a:t>
            </a:r>
            <a:r>
              <a:rPr sz="2092" b="1" spc="36" dirty="0">
                <a:solidFill>
                  <a:srgbClr val="FFFFFF"/>
                </a:solidFill>
              </a:rPr>
              <a:t>at</a:t>
            </a:r>
            <a:r>
              <a:rPr sz="2092" b="1" spc="-55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the</a:t>
            </a:r>
            <a:r>
              <a:rPr sz="2092" b="1" spc="-52" dirty="0">
                <a:solidFill>
                  <a:srgbClr val="FFFFFF"/>
                </a:solidFill>
              </a:rPr>
              <a:t> </a:t>
            </a:r>
            <a:r>
              <a:rPr sz="2092" b="1" spc="-15" dirty="0">
                <a:solidFill>
                  <a:srgbClr val="FFFFFF"/>
                </a:solidFill>
              </a:rPr>
              <a:t>end</a:t>
            </a:r>
            <a:endParaRPr sz="2092"/>
          </a:p>
        </p:txBody>
      </p:sp>
      <p:sp>
        <p:nvSpPr>
          <p:cNvPr id="7" name="object 7"/>
          <p:cNvSpPr/>
          <p:nvPr/>
        </p:nvSpPr>
        <p:spPr>
          <a:xfrm>
            <a:off x="4959428" y="3289071"/>
            <a:ext cx="1103210" cy="438203"/>
          </a:xfrm>
          <a:custGeom>
            <a:avLst/>
            <a:gdLst/>
            <a:ahLst/>
            <a:cxnLst/>
            <a:rect l="l" t="t" r="r" b="b"/>
            <a:pathLst>
              <a:path w="1819275" h="722629">
                <a:moveTo>
                  <a:pt x="1135862" y="0"/>
                </a:moveTo>
                <a:lnTo>
                  <a:pt x="0" y="0"/>
                </a:lnTo>
                <a:lnTo>
                  <a:pt x="0" y="722160"/>
                </a:lnTo>
                <a:lnTo>
                  <a:pt x="1135862" y="722160"/>
                </a:lnTo>
                <a:lnTo>
                  <a:pt x="1135862" y="0"/>
                </a:lnTo>
                <a:close/>
              </a:path>
              <a:path w="1819275" h="722629">
                <a:moveTo>
                  <a:pt x="1818843" y="0"/>
                </a:moveTo>
                <a:lnTo>
                  <a:pt x="1219631" y="0"/>
                </a:lnTo>
                <a:lnTo>
                  <a:pt x="1219631" y="722160"/>
                </a:lnTo>
                <a:lnTo>
                  <a:pt x="1818843" y="722160"/>
                </a:lnTo>
                <a:lnTo>
                  <a:pt x="181884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9096" y="3307984"/>
            <a:ext cx="177515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defTabSz="554492">
              <a:spcBef>
                <a:spcPts val="64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6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04363" y="1496360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30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3949" y="1496360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30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08633" y="3238273"/>
            <a:ext cx="1204866" cy="539860"/>
            <a:chOff x="8093994" y="5340151"/>
            <a:chExt cx="1986914" cy="890269"/>
          </a:xfrm>
        </p:grpSpPr>
        <p:sp>
          <p:nvSpPr>
            <p:cNvPr id="12" name="object 12"/>
            <p:cNvSpPr/>
            <p:nvPr/>
          </p:nvSpPr>
          <p:spPr>
            <a:xfrm>
              <a:off x="8135877" y="5340151"/>
              <a:ext cx="1903095" cy="890269"/>
            </a:xfrm>
            <a:custGeom>
              <a:avLst/>
              <a:gdLst/>
              <a:ahLst/>
              <a:cxnLst/>
              <a:rect l="l" t="t" r="r" b="b"/>
              <a:pathLst>
                <a:path w="1903095" h="890270">
                  <a:moveTo>
                    <a:pt x="1219631" y="0"/>
                  </a:moveTo>
                  <a:lnTo>
                    <a:pt x="1219631" y="889697"/>
                  </a:lnTo>
                </a:path>
                <a:path w="1903095" h="890270">
                  <a:moveTo>
                    <a:pt x="0" y="0"/>
                  </a:moveTo>
                  <a:lnTo>
                    <a:pt x="0" y="889697"/>
                  </a:lnTo>
                </a:path>
                <a:path w="1903095" h="890270">
                  <a:moveTo>
                    <a:pt x="1902610" y="0"/>
                  </a:moveTo>
                  <a:lnTo>
                    <a:pt x="1902610" y="889697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093994" y="5377458"/>
              <a:ext cx="1986914" cy="41910"/>
            </a:xfrm>
            <a:custGeom>
              <a:avLst/>
              <a:gdLst/>
              <a:ahLst/>
              <a:cxnLst/>
              <a:rect l="l" t="t" r="r" b="b"/>
              <a:pathLst>
                <a:path w="1986915" h="41910">
                  <a:moveTo>
                    <a:pt x="0" y="41883"/>
                  </a:moveTo>
                  <a:lnTo>
                    <a:pt x="1986377" y="41883"/>
                  </a:lnTo>
                </a:path>
                <a:path w="1986915" h="41910">
                  <a:moveTo>
                    <a:pt x="0" y="0"/>
                  </a:moveTo>
                  <a:lnTo>
                    <a:pt x="1986377" y="0"/>
                  </a:lnTo>
                </a:path>
              </a:pathLst>
            </a:custGeom>
            <a:ln w="9153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093994" y="6187965"/>
              <a:ext cx="1986914" cy="0"/>
            </a:xfrm>
            <a:custGeom>
              <a:avLst/>
              <a:gdLst/>
              <a:ahLst/>
              <a:cxnLst/>
              <a:rect l="l" t="t" r="r" b="b"/>
              <a:pathLst>
                <a:path w="1986915">
                  <a:moveTo>
                    <a:pt x="0" y="0"/>
                  </a:moveTo>
                  <a:lnTo>
                    <a:pt x="1986377" y="0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359989" y="5414765"/>
              <a:ext cx="603885" cy="694055"/>
            </a:xfrm>
            <a:custGeom>
              <a:avLst/>
              <a:gdLst/>
              <a:ahLst/>
              <a:cxnLst/>
              <a:rect l="l" t="t" r="r" b="b"/>
              <a:pathLst>
                <a:path w="603884" h="694054">
                  <a:moveTo>
                    <a:pt x="603596" y="0"/>
                  </a:moveTo>
                  <a:lnTo>
                    <a:pt x="0" y="0"/>
                  </a:lnTo>
                  <a:lnTo>
                    <a:pt x="0" y="693971"/>
                  </a:lnTo>
                  <a:lnTo>
                    <a:pt x="603596" y="693971"/>
                  </a:lnTo>
                  <a:lnTo>
                    <a:pt x="603596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78965" y="1470962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8551" y="1470962"/>
            <a:ext cx="41432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58020" y="1496360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30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97606" y="1496360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30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32622" y="1470962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72207" y="1470962"/>
            <a:ext cx="41432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84889" y="1496360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30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24475" y="1496360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30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59491" y="1470962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99077" y="1470962"/>
            <a:ext cx="41432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01042" y="1496364"/>
            <a:ext cx="1103210" cy="438203"/>
          </a:xfrm>
          <a:custGeom>
            <a:avLst/>
            <a:gdLst/>
            <a:ahLst/>
            <a:cxnLst/>
            <a:rect l="l" t="t" r="r" b="b"/>
            <a:pathLst>
              <a:path w="1819275" h="722630">
                <a:moveTo>
                  <a:pt x="1135875" y="0"/>
                </a:moveTo>
                <a:lnTo>
                  <a:pt x="0" y="0"/>
                </a:lnTo>
                <a:lnTo>
                  <a:pt x="0" y="722160"/>
                </a:lnTo>
                <a:lnTo>
                  <a:pt x="1135875" y="722160"/>
                </a:lnTo>
                <a:lnTo>
                  <a:pt x="1135875" y="0"/>
                </a:lnTo>
                <a:close/>
              </a:path>
              <a:path w="1819275" h="722630">
                <a:moveTo>
                  <a:pt x="1818843" y="0"/>
                </a:moveTo>
                <a:lnTo>
                  <a:pt x="1219631" y="0"/>
                </a:lnTo>
                <a:lnTo>
                  <a:pt x="1219631" y="722160"/>
                </a:lnTo>
                <a:lnTo>
                  <a:pt x="1818843" y="722160"/>
                </a:lnTo>
                <a:lnTo>
                  <a:pt x="181884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60713" y="1515275"/>
            <a:ext cx="177515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defTabSz="554492">
              <a:spcBef>
                <a:spcPts val="64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92634" y="1621421"/>
            <a:ext cx="2595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407"/>
              </a:lnSpc>
            </a:pPr>
            <a:r>
              <a:rPr sz="1182" b="1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77493" y="1496360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4" h="722630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17079" y="1496360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39" h="722630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840504" y="1420149"/>
            <a:ext cx="1639990" cy="590689"/>
            <a:chOff x="12928866" y="2341931"/>
            <a:chExt cx="2704465" cy="974090"/>
          </a:xfrm>
        </p:grpSpPr>
        <p:sp>
          <p:nvSpPr>
            <p:cNvPr id="32" name="object 32"/>
            <p:cNvSpPr/>
            <p:nvPr/>
          </p:nvSpPr>
          <p:spPr>
            <a:xfrm>
              <a:off x="13646453" y="2383841"/>
              <a:ext cx="1903095" cy="890269"/>
            </a:xfrm>
            <a:custGeom>
              <a:avLst/>
              <a:gdLst/>
              <a:ahLst/>
              <a:cxnLst/>
              <a:rect l="l" t="t" r="r" b="b"/>
              <a:pathLst>
                <a:path w="1903094" h="890270">
                  <a:moveTo>
                    <a:pt x="1219631" y="0"/>
                  </a:moveTo>
                  <a:lnTo>
                    <a:pt x="1219631" y="889697"/>
                  </a:lnTo>
                </a:path>
                <a:path w="1903094" h="890270">
                  <a:moveTo>
                    <a:pt x="0" y="0"/>
                  </a:moveTo>
                  <a:lnTo>
                    <a:pt x="0" y="889697"/>
                  </a:lnTo>
                </a:path>
                <a:path w="1903094" h="890270">
                  <a:moveTo>
                    <a:pt x="1902610" y="0"/>
                  </a:moveTo>
                  <a:lnTo>
                    <a:pt x="1902610" y="889697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3604569" y="2424635"/>
              <a:ext cx="1986914" cy="41910"/>
            </a:xfrm>
            <a:custGeom>
              <a:avLst/>
              <a:gdLst/>
              <a:ahLst/>
              <a:cxnLst/>
              <a:rect l="l" t="t" r="r" b="b"/>
              <a:pathLst>
                <a:path w="1986915" h="41910">
                  <a:moveTo>
                    <a:pt x="0" y="41883"/>
                  </a:moveTo>
                  <a:lnTo>
                    <a:pt x="1986377" y="41883"/>
                  </a:lnTo>
                </a:path>
                <a:path w="1986915" h="41910">
                  <a:moveTo>
                    <a:pt x="0" y="0"/>
                  </a:moveTo>
                  <a:lnTo>
                    <a:pt x="1986377" y="0"/>
                  </a:lnTo>
                </a:path>
              </a:pathLst>
            </a:custGeom>
            <a:ln w="3175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3604569" y="3231655"/>
              <a:ext cx="1986914" cy="0"/>
            </a:xfrm>
            <a:custGeom>
              <a:avLst/>
              <a:gdLst/>
              <a:ahLst/>
              <a:cxnLst/>
              <a:rect l="l" t="t" r="r" b="b"/>
              <a:pathLst>
                <a:path w="1986915">
                  <a:moveTo>
                    <a:pt x="0" y="0"/>
                  </a:moveTo>
                  <a:lnTo>
                    <a:pt x="1986377" y="0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2939344" y="2828854"/>
              <a:ext cx="568960" cy="0"/>
            </a:xfrm>
            <a:custGeom>
              <a:avLst/>
              <a:gdLst/>
              <a:ahLst/>
              <a:cxnLst/>
              <a:rect l="l" t="t" r="r" b="b"/>
              <a:pathLst>
                <a:path w="568959">
                  <a:moveTo>
                    <a:pt x="0" y="0"/>
                  </a:moveTo>
                  <a:lnTo>
                    <a:pt x="0" y="0"/>
                  </a:lnTo>
                  <a:lnTo>
                    <a:pt x="558425" y="0"/>
                  </a:lnTo>
                  <a:lnTo>
                    <a:pt x="56889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3497766" y="2778593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19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19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052095" y="1470962"/>
            <a:ext cx="73970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147479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1681" y="1470962"/>
            <a:ext cx="414329" cy="344950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42859" rIns="0" bIns="0" rtlCol="0">
            <a:spAutoFit/>
          </a:bodyPr>
          <a:lstStyle/>
          <a:p>
            <a:pPr marL="69312" defTabSz="554492">
              <a:spcBef>
                <a:spcPts val="1125"/>
              </a:spcBef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239461" y="1678592"/>
            <a:ext cx="306511" cy="73932"/>
            <a:chOff x="5341406" y="2768123"/>
            <a:chExt cx="505459" cy="121920"/>
          </a:xfrm>
        </p:grpSpPr>
        <p:sp>
          <p:nvSpPr>
            <p:cNvPr id="40" name="object 40"/>
            <p:cNvSpPr/>
            <p:nvPr/>
          </p:nvSpPr>
          <p:spPr>
            <a:xfrm>
              <a:off x="5341406" y="2828854"/>
              <a:ext cx="422275" cy="0"/>
            </a:xfrm>
            <a:custGeom>
              <a:avLst/>
              <a:gdLst/>
              <a:ahLst/>
              <a:cxnLst/>
              <a:rect l="l" t="t" r="r" b="b"/>
              <a:pathLst>
                <a:path w="422275">
                  <a:moveTo>
                    <a:pt x="421649" y="0"/>
                  </a:moveTo>
                  <a:lnTo>
                    <a:pt x="421649" y="0"/>
                  </a:lnTo>
                  <a:lnTo>
                    <a:pt x="51397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752586" y="2778593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4759982" y="1682266"/>
            <a:ext cx="116675" cy="73932"/>
            <a:chOff x="7848857" y="2774181"/>
            <a:chExt cx="192405" cy="121920"/>
          </a:xfrm>
        </p:grpSpPr>
        <p:sp>
          <p:nvSpPr>
            <p:cNvPr id="43" name="object 43"/>
            <p:cNvSpPr/>
            <p:nvPr/>
          </p:nvSpPr>
          <p:spPr>
            <a:xfrm>
              <a:off x="7859328" y="2834427"/>
              <a:ext cx="97790" cy="635"/>
            </a:xfrm>
            <a:custGeom>
              <a:avLst/>
              <a:gdLst/>
              <a:ahLst/>
              <a:cxnLst/>
              <a:rect l="l" t="t" r="r" b="b"/>
              <a:pathLst>
                <a:path w="97790" h="635">
                  <a:moveTo>
                    <a:pt x="0" y="0"/>
                  </a:moveTo>
                  <a:lnTo>
                    <a:pt x="87163" y="483"/>
                  </a:lnTo>
                  <a:lnTo>
                    <a:pt x="97634" y="54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946213" y="2784651"/>
              <a:ext cx="84455" cy="100965"/>
            </a:xfrm>
            <a:custGeom>
              <a:avLst/>
              <a:gdLst/>
              <a:ahLst/>
              <a:cxnLst/>
              <a:rect l="l" t="t" r="r" b="b"/>
              <a:pathLst>
                <a:path w="84454" h="100964">
                  <a:moveTo>
                    <a:pt x="0" y="100518"/>
                  </a:moveTo>
                  <a:lnTo>
                    <a:pt x="84044" y="50723"/>
                  </a:lnTo>
                  <a:lnTo>
                    <a:pt x="557" y="0"/>
                  </a:lnTo>
                </a:path>
                <a:path w="84454" h="100964">
                  <a:moveTo>
                    <a:pt x="278" y="50259"/>
                  </a:moveTo>
                  <a:lnTo>
                    <a:pt x="84044" y="50723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319988" y="1678592"/>
            <a:ext cx="306511" cy="73932"/>
            <a:chOff x="10421422" y="2768123"/>
            <a:chExt cx="505459" cy="121920"/>
          </a:xfrm>
        </p:grpSpPr>
        <p:sp>
          <p:nvSpPr>
            <p:cNvPr id="46" name="object 46"/>
            <p:cNvSpPr/>
            <p:nvPr/>
          </p:nvSpPr>
          <p:spPr>
            <a:xfrm>
              <a:off x="10421422" y="2828854"/>
              <a:ext cx="422275" cy="0"/>
            </a:xfrm>
            <a:custGeom>
              <a:avLst/>
              <a:gdLst/>
              <a:ahLst/>
              <a:cxnLst/>
              <a:rect l="l" t="t" r="r" b="b"/>
              <a:pathLst>
                <a:path w="422275">
                  <a:moveTo>
                    <a:pt x="0" y="0"/>
                  </a:moveTo>
                  <a:lnTo>
                    <a:pt x="0" y="0"/>
                  </a:lnTo>
                  <a:lnTo>
                    <a:pt x="411178" y="0"/>
                  </a:lnTo>
                  <a:lnTo>
                    <a:pt x="42164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0832601" y="2778593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489027" y="206666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51469" y="206666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667628" y="206666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017632" y="1574478"/>
            <a:ext cx="407398" cy="49588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152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Tail</a:t>
            </a:r>
            <a:endParaRPr sz="1577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033659" y="1495038"/>
            <a:ext cx="959196" cy="420876"/>
            <a:chOff x="14896467" y="2465428"/>
            <a:chExt cx="1581785" cy="694055"/>
          </a:xfrm>
        </p:grpSpPr>
        <p:sp>
          <p:nvSpPr>
            <p:cNvPr id="53" name="object 53"/>
            <p:cNvSpPr/>
            <p:nvPr/>
          </p:nvSpPr>
          <p:spPr>
            <a:xfrm>
              <a:off x="15690368" y="2818147"/>
              <a:ext cx="777875" cy="5080"/>
            </a:xfrm>
            <a:custGeom>
              <a:avLst/>
              <a:gdLst/>
              <a:ahLst/>
              <a:cxnLst/>
              <a:rect l="l" t="t" r="r" b="b"/>
              <a:pathLst>
                <a:path w="777875" h="5080">
                  <a:moveTo>
                    <a:pt x="777305" y="0"/>
                  </a:moveTo>
                  <a:lnTo>
                    <a:pt x="10470" y="4394"/>
                  </a:lnTo>
                  <a:lnTo>
                    <a:pt x="0" y="445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5617080" y="2772283"/>
              <a:ext cx="84455" cy="100965"/>
            </a:xfrm>
            <a:custGeom>
              <a:avLst/>
              <a:gdLst/>
              <a:ahLst/>
              <a:cxnLst/>
              <a:rect l="l" t="t" r="r" b="b"/>
              <a:pathLst>
                <a:path w="84455" h="100964">
                  <a:moveTo>
                    <a:pt x="83477" y="0"/>
                  </a:moveTo>
                  <a:lnTo>
                    <a:pt x="0" y="50739"/>
                  </a:lnTo>
                  <a:lnTo>
                    <a:pt x="84053" y="100518"/>
                  </a:lnTo>
                </a:path>
                <a:path w="84455" h="100964">
                  <a:moveTo>
                    <a:pt x="83765" y="50259"/>
                  </a:moveTo>
                  <a:lnTo>
                    <a:pt x="0" y="507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4896467" y="2465428"/>
              <a:ext cx="603885" cy="694055"/>
            </a:xfrm>
            <a:custGeom>
              <a:avLst/>
              <a:gdLst/>
              <a:ahLst/>
              <a:cxnLst/>
              <a:rect l="l" t="t" r="r" b="b"/>
              <a:pathLst>
                <a:path w="603884" h="694055">
                  <a:moveTo>
                    <a:pt x="603596" y="0"/>
                  </a:moveTo>
                  <a:lnTo>
                    <a:pt x="0" y="0"/>
                  </a:lnTo>
                  <a:lnTo>
                    <a:pt x="0" y="693971"/>
                  </a:lnTo>
                  <a:lnTo>
                    <a:pt x="603596" y="693971"/>
                  </a:lnTo>
                  <a:lnTo>
                    <a:pt x="603596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970941" y="2066665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18855" y="3385213"/>
            <a:ext cx="288798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defTabSz="554492">
              <a:spcBef>
                <a:spcPts val="55"/>
              </a:spcBef>
            </a:pPr>
            <a:r>
              <a:rPr sz="1304" b="1" kern="0" spc="-24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25060" y="3825690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444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078989" y="1596733"/>
            <a:ext cx="283407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defTabSz="554492">
              <a:spcBef>
                <a:spcPts val="55"/>
              </a:spcBef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444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181125" y="1635289"/>
            <a:ext cx="3618067" cy="1888742"/>
            <a:chOff x="10192428" y="2696712"/>
            <a:chExt cx="5966460" cy="3114675"/>
          </a:xfrm>
        </p:grpSpPr>
        <p:sp>
          <p:nvSpPr>
            <p:cNvPr id="61" name="object 61"/>
            <p:cNvSpPr/>
            <p:nvPr/>
          </p:nvSpPr>
          <p:spPr>
            <a:xfrm>
              <a:off x="10276194" y="3309314"/>
              <a:ext cx="4811395" cy="2459355"/>
            </a:xfrm>
            <a:custGeom>
              <a:avLst/>
              <a:gdLst/>
              <a:ahLst/>
              <a:cxnLst/>
              <a:rect l="l" t="t" r="r" b="b"/>
              <a:pathLst>
                <a:path w="4811394" h="2459354">
                  <a:moveTo>
                    <a:pt x="4811006" y="0"/>
                  </a:moveTo>
                  <a:lnTo>
                    <a:pt x="4808878" y="1436634"/>
                  </a:lnTo>
                  <a:lnTo>
                    <a:pt x="4784225" y="2458980"/>
                  </a:lnTo>
                  <a:lnTo>
                    <a:pt x="696345" y="2439941"/>
                  </a:lnTo>
                  <a:lnTo>
                    <a:pt x="10470" y="2441001"/>
                  </a:lnTo>
                  <a:lnTo>
                    <a:pt x="0" y="244101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0202899" y="5700055"/>
              <a:ext cx="84455" cy="100965"/>
            </a:xfrm>
            <a:custGeom>
              <a:avLst/>
              <a:gdLst/>
              <a:ahLst/>
              <a:cxnLst/>
              <a:rect l="l" t="t" r="r" b="b"/>
              <a:pathLst>
                <a:path w="84454" h="100964">
                  <a:moveTo>
                    <a:pt x="83689" y="0"/>
                  </a:moveTo>
                  <a:lnTo>
                    <a:pt x="0" y="50389"/>
                  </a:lnTo>
                  <a:lnTo>
                    <a:pt x="83844" y="100520"/>
                  </a:lnTo>
                </a:path>
                <a:path w="84454" h="100964">
                  <a:moveTo>
                    <a:pt x="83766" y="50260"/>
                  </a:moveTo>
                  <a:lnTo>
                    <a:pt x="0" y="5038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35535" y="2696712"/>
              <a:ext cx="223323" cy="223321"/>
            </a:xfrm>
            <a:prstGeom prst="rect">
              <a:avLst/>
            </a:prstGeom>
          </p:spPr>
        </p:pic>
      </p:grpSp>
      <p:sp>
        <p:nvSpPr>
          <p:cNvPr id="64" name="object 64"/>
          <p:cNvSpPr/>
          <p:nvPr/>
        </p:nvSpPr>
        <p:spPr>
          <a:xfrm>
            <a:off x="1974170" y="3114446"/>
            <a:ext cx="1957283" cy="768204"/>
          </a:xfrm>
          <a:custGeom>
            <a:avLst/>
            <a:gdLst/>
            <a:ahLst/>
            <a:cxnLst/>
            <a:rect l="l" t="t" r="r" b="b"/>
            <a:pathLst>
              <a:path w="3227704" h="1266825">
                <a:moveTo>
                  <a:pt x="3227293" y="0"/>
                </a:moveTo>
                <a:lnTo>
                  <a:pt x="0" y="0"/>
                </a:lnTo>
                <a:lnTo>
                  <a:pt x="0" y="1266322"/>
                </a:lnTo>
                <a:lnTo>
                  <a:pt x="3227293" y="1266322"/>
                </a:lnTo>
                <a:lnTo>
                  <a:pt x="3227293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94484" y="3144340"/>
            <a:ext cx="1332708" cy="27523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15403" defTabSz="554492">
              <a:spcBef>
                <a:spcPts val="73"/>
              </a:spcBef>
            </a:pPr>
            <a:r>
              <a:rPr sz="2592" kern="0" spc="146" baseline="-6822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92" kern="0" spc="259" baseline="-68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3" dirty="0">
                <a:solidFill>
                  <a:srgbClr val="FFFFFF"/>
                </a:solidFill>
                <a:latin typeface="Arial"/>
                <a:cs typeface="Arial"/>
              </a:rPr>
              <a:t>node.next</a:t>
            </a:r>
            <a:r>
              <a:rPr sz="118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82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94484" y="3328477"/>
            <a:ext cx="1335789" cy="27523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15403" defTabSz="554492">
              <a:spcBef>
                <a:spcPts val="73"/>
              </a:spcBef>
            </a:pPr>
            <a:r>
              <a:rPr sz="2592" kern="0" spc="146" baseline="-6822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92" kern="0" spc="259" baseline="-68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3" dirty="0">
                <a:solidFill>
                  <a:srgbClr val="FFFFFF"/>
                </a:solidFill>
                <a:latin typeface="Arial"/>
                <a:cs typeface="Arial"/>
              </a:rPr>
              <a:t>last.next</a:t>
            </a:r>
            <a:r>
              <a:rPr sz="1182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82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94484" y="3512614"/>
            <a:ext cx="946104" cy="27523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15403" defTabSz="554492">
              <a:spcBef>
                <a:spcPts val="73"/>
              </a:spcBef>
            </a:pPr>
            <a:r>
              <a:rPr sz="2592" kern="0" spc="146" baseline="-6822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92" kern="0" spc="341" baseline="-68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82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211134" y="1873993"/>
            <a:ext cx="3970400" cy="1758590"/>
          </a:xfrm>
          <a:custGeom>
            <a:avLst/>
            <a:gdLst/>
            <a:ahLst/>
            <a:cxnLst/>
            <a:rect l="l" t="t" r="r" b="b"/>
            <a:pathLst>
              <a:path w="6547484" h="2900045">
                <a:moveTo>
                  <a:pt x="6547382" y="0"/>
                </a:moveTo>
                <a:lnTo>
                  <a:pt x="6526159" y="1643058"/>
                </a:lnTo>
                <a:lnTo>
                  <a:pt x="6511105" y="2899707"/>
                </a:lnTo>
                <a:lnTo>
                  <a:pt x="973707" y="2877256"/>
                </a:lnTo>
                <a:lnTo>
                  <a:pt x="10470" y="2878552"/>
                </a:lnTo>
                <a:lnTo>
                  <a:pt x="0" y="2878565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166687" y="3589071"/>
            <a:ext cx="51214" cy="61225"/>
          </a:xfrm>
          <a:custGeom>
            <a:avLst/>
            <a:gdLst/>
            <a:ahLst/>
            <a:cxnLst/>
            <a:rect l="l" t="t" r="r" b="b"/>
            <a:pathLst>
              <a:path w="84454" h="100964">
                <a:moveTo>
                  <a:pt x="83699" y="0"/>
                </a:moveTo>
                <a:lnTo>
                  <a:pt x="0" y="50372"/>
                </a:lnTo>
                <a:lnTo>
                  <a:pt x="83834" y="100520"/>
                </a:lnTo>
              </a:path>
              <a:path w="84454" h="100964">
                <a:moveTo>
                  <a:pt x="83767" y="50260"/>
                </a:moveTo>
                <a:lnTo>
                  <a:pt x="0" y="50372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59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4282" y="417471"/>
            <a:ext cx="11543434" cy="490412"/>
          </a:xfrm>
          <a:prstGeom prst="rect">
            <a:avLst/>
          </a:prstGeom>
        </p:spPr>
        <p:txBody>
          <a:bodyPr vert="horz" wrap="square" lIns="0" tIns="166835" rIns="0" bIns="0" rtlCol="0">
            <a:spAutoFit/>
          </a:bodyPr>
          <a:lstStyle/>
          <a:p>
            <a:pPr marL="1762438">
              <a:spcBef>
                <a:spcPts val="67"/>
              </a:spcBef>
            </a:pPr>
            <a:r>
              <a:rPr sz="2092" b="1" spc="-21" dirty="0">
                <a:solidFill>
                  <a:srgbClr val="FFFFFF"/>
                </a:solidFill>
              </a:rPr>
              <a:t>Singly</a:t>
            </a:r>
            <a:r>
              <a:rPr sz="2092" b="1" spc="-67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Linked</a:t>
            </a:r>
            <a:r>
              <a:rPr sz="2092" b="1" spc="-67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List</a:t>
            </a:r>
            <a:r>
              <a:rPr sz="2092" b="1" spc="-67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Insertion</a:t>
            </a:r>
            <a:r>
              <a:rPr sz="2092" b="1" spc="-67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in</a:t>
            </a:r>
            <a:r>
              <a:rPr sz="2092" b="1" spc="-67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the</a:t>
            </a:r>
            <a:r>
              <a:rPr sz="2092" b="1" spc="-64" dirty="0">
                <a:solidFill>
                  <a:srgbClr val="FFFFFF"/>
                </a:solidFill>
              </a:rPr>
              <a:t> </a:t>
            </a:r>
            <a:r>
              <a:rPr sz="2092" b="1" spc="-6" dirty="0">
                <a:solidFill>
                  <a:srgbClr val="FFFFFF"/>
                </a:solidFill>
              </a:rPr>
              <a:t>middle</a:t>
            </a:r>
            <a:endParaRPr sz="2092"/>
          </a:p>
        </p:txBody>
      </p:sp>
      <p:sp>
        <p:nvSpPr>
          <p:cNvPr id="7" name="object 7"/>
          <p:cNvSpPr/>
          <p:nvPr/>
        </p:nvSpPr>
        <p:spPr>
          <a:xfrm>
            <a:off x="4959428" y="3555751"/>
            <a:ext cx="1103210" cy="438203"/>
          </a:xfrm>
          <a:custGeom>
            <a:avLst/>
            <a:gdLst/>
            <a:ahLst/>
            <a:cxnLst/>
            <a:rect l="l" t="t" r="r" b="b"/>
            <a:pathLst>
              <a:path w="1819275" h="722629">
                <a:moveTo>
                  <a:pt x="1135862" y="0"/>
                </a:moveTo>
                <a:lnTo>
                  <a:pt x="0" y="0"/>
                </a:lnTo>
                <a:lnTo>
                  <a:pt x="0" y="722172"/>
                </a:lnTo>
                <a:lnTo>
                  <a:pt x="1135862" y="722172"/>
                </a:lnTo>
                <a:lnTo>
                  <a:pt x="1135862" y="0"/>
                </a:lnTo>
                <a:close/>
              </a:path>
              <a:path w="1819275" h="722629">
                <a:moveTo>
                  <a:pt x="1818843" y="0"/>
                </a:moveTo>
                <a:lnTo>
                  <a:pt x="1219631" y="0"/>
                </a:lnTo>
                <a:lnTo>
                  <a:pt x="1219631" y="722172"/>
                </a:lnTo>
                <a:lnTo>
                  <a:pt x="1818843" y="722172"/>
                </a:lnTo>
                <a:lnTo>
                  <a:pt x="181884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9096" y="3574665"/>
            <a:ext cx="177515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defTabSz="554492">
              <a:spcBef>
                <a:spcPts val="64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6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04363" y="1764232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3949" y="1764232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08633" y="3504954"/>
            <a:ext cx="1204866" cy="539860"/>
            <a:chOff x="8093994" y="5779928"/>
            <a:chExt cx="1986914" cy="890269"/>
          </a:xfrm>
        </p:grpSpPr>
        <p:sp>
          <p:nvSpPr>
            <p:cNvPr id="12" name="object 12"/>
            <p:cNvSpPr/>
            <p:nvPr/>
          </p:nvSpPr>
          <p:spPr>
            <a:xfrm>
              <a:off x="8093994" y="5779928"/>
              <a:ext cx="1986914" cy="890269"/>
            </a:xfrm>
            <a:custGeom>
              <a:avLst/>
              <a:gdLst/>
              <a:ahLst/>
              <a:cxnLst/>
              <a:rect l="l" t="t" r="r" b="b"/>
              <a:pathLst>
                <a:path w="1986915" h="890270">
                  <a:moveTo>
                    <a:pt x="1261515" y="0"/>
                  </a:moveTo>
                  <a:lnTo>
                    <a:pt x="1261515" y="889697"/>
                  </a:lnTo>
                </a:path>
                <a:path w="1986915" h="890270">
                  <a:moveTo>
                    <a:pt x="41883" y="0"/>
                  </a:moveTo>
                  <a:lnTo>
                    <a:pt x="41883" y="889697"/>
                  </a:lnTo>
                </a:path>
                <a:path w="1986915" h="890270">
                  <a:moveTo>
                    <a:pt x="1944493" y="0"/>
                  </a:moveTo>
                  <a:lnTo>
                    <a:pt x="1944493" y="889697"/>
                  </a:lnTo>
                </a:path>
                <a:path w="1986915" h="890270">
                  <a:moveTo>
                    <a:pt x="0" y="41883"/>
                  </a:moveTo>
                  <a:lnTo>
                    <a:pt x="1986377" y="41883"/>
                  </a:lnTo>
                </a:path>
                <a:path w="1986915" h="890270">
                  <a:moveTo>
                    <a:pt x="0" y="847814"/>
                  </a:moveTo>
                  <a:lnTo>
                    <a:pt x="1986377" y="847814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9374714" y="5862912"/>
              <a:ext cx="603885" cy="694055"/>
            </a:xfrm>
            <a:custGeom>
              <a:avLst/>
              <a:gdLst/>
              <a:ahLst/>
              <a:cxnLst/>
              <a:rect l="l" t="t" r="r" b="b"/>
              <a:pathLst>
                <a:path w="603884" h="694054">
                  <a:moveTo>
                    <a:pt x="603596" y="0"/>
                  </a:moveTo>
                  <a:lnTo>
                    <a:pt x="0" y="0"/>
                  </a:lnTo>
                  <a:lnTo>
                    <a:pt x="0" y="693971"/>
                  </a:lnTo>
                  <a:lnTo>
                    <a:pt x="603596" y="693971"/>
                  </a:lnTo>
                  <a:lnTo>
                    <a:pt x="603596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78965" y="1738833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8551" y="1738833"/>
            <a:ext cx="41432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58020" y="1764232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97606" y="1764232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32622" y="1738833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72207" y="1738833"/>
            <a:ext cx="41432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84888" y="1764239"/>
            <a:ext cx="1103210" cy="438203"/>
          </a:xfrm>
          <a:custGeom>
            <a:avLst/>
            <a:gdLst/>
            <a:ahLst/>
            <a:cxnLst/>
            <a:rect l="l" t="t" r="r" b="b"/>
            <a:pathLst>
              <a:path w="1819275" h="722629">
                <a:moveTo>
                  <a:pt x="1135862" y="0"/>
                </a:moveTo>
                <a:lnTo>
                  <a:pt x="0" y="0"/>
                </a:lnTo>
                <a:lnTo>
                  <a:pt x="0" y="722160"/>
                </a:lnTo>
                <a:lnTo>
                  <a:pt x="1135862" y="722160"/>
                </a:lnTo>
                <a:lnTo>
                  <a:pt x="1135862" y="0"/>
                </a:lnTo>
                <a:close/>
              </a:path>
              <a:path w="1819275" h="722629">
                <a:moveTo>
                  <a:pt x="1818843" y="0"/>
                </a:moveTo>
                <a:lnTo>
                  <a:pt x="1219631" y="0"/>
                </a:lnTo>
                <a:lnTo>
                  <a:pt x="1219631" y="722160"/>
                </a:lnTo>
                <a:lnTo>
                  <a:pt x="1818843" y="722160"/>
                </a:lnTo>
                <a:lnTo>
                  <a:pt x="181884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44555" y="1783147"/>
            <a:ext cx="177515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defTabSz="554492">
              <a:spcBef>
                <a:spcPts val="64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57884" y="1877330"/>
            <a:ext cx="29688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643"/>
              </a:lnSpc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01047" y="1764232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40634" y="1764232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313634" y="1688021"/>
            <a:ext cx="1929173" cy="590689"/>
            <a:chOff x="10410945" y="2783671"/>
            <a:chExt cx="3181350" cy="974090"/>
          </a:xfrm>
        </p:grpSpPr>
        <p:sp>
          <p:nvSpPr>
            <p:cNvPr id="26" name="object 26"/>
            <p:cNvSpPr/>
            <p:nvPr/>
          </p:nvSpPr>
          <p:spPr>
            <a:xfrm>
              <a:off x="10981289" y="2825581"/>
              <a:ext cx="1903095" cy="890269"/>
            </a:xfrm>
            <a:custGeom>
              <a:avLst/>
              <a:gdLst/>
              <a:ahLst/>
              <a:cxnLst/>
              <a:rect l="l" t="t" r="r" b="b"/>
              <a:pathLst>
                <a:path w="1903095" h="890270">
                  <a:moveTo>
                    <a:pt x="1219631" y="0"/>
                  </a:moveTo>
                  <a:lnTo>
                    <a:pt x="1219631" y="889697"/>
                  </a:lnTo>
                </a:path>
                <a:path w="1903095" h="890270">
                  <a:moveTo>
                    <a:pt x="0" y="0"/>
                  </a:moveTo>
                  <a:lnTo>
                    <a:pt x="0" y="889697"/>
                  </a:lnTo>
                </a:path>
                <a:path w="1903095" h="890270">
                  <a:moveTo>
                    <a:pt x="1902610" y="0"/>
                  </a:moveTo>
                  <a:lnTo>
                    <a:pt x="1902610" y="889697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0939405" y="2866375"/>
              <a:ext cx="1986914" cy="41910"/>
            </a:xfrm>
            <a:custGeom>
              <a:avLst/>
              <a:gdLst/>
              <a:ahLst/>
              <a:cxnLst/>
              <a:rect l="l" t="t" r="r" b="b"/>
              <a:pathLst>
                <a:path w="1986915" h="41910">
                  <a:moveTo>
                    <a:pt x="0" y="41883"/>
                  </a:moveTo>
                  <a:lnTo>
                    <a:pt x="1986377" y="41883"/>
                  </a:lnTo>
                </a:path>
                <a:path w="1986915" h="41910">
                  <a:moveTo>
                    <a:pt x="0" y="0"/>
                  </a:moveTo>
                  <a:lnTo>
                    <a:pt x="1986377" y="0"/>
                  </a:lnTo>
                </a:path>
              </a:pathLst>
            </a:custGeom>
            <a:ln w="3175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0939405" y="3673396"/>
              <a:ext cx="1986914" cy="0"/>
            </a:xfrm>
            <a:custGeom>
              <a:avLst/>
              <a:gdLst/>
              <a:ahLst/>
              <a:cxnLst/>
              <a:rect l="l" t="t" r="r" b="b"/>
              <a:pathLst>
                <a:path w="1986915">
                  <a:moveTo>
                    <a:pt x="0" y="0"/>
                  </a:moveTo>
                  <a:lnTo>
                    <a:pt x="1986377" y="0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0421423" y="3270594"/>
              <a:ext cx="422275" cy="0"/>
            </a:xfrm>
            <a:custGeom>
              <a:avLst/>
              <a:gdLst/>
              <a:ahLst/>
              <a:cxnLst/>
              <a:rect l="l" t="t" r="r" b="b"/>
              <a:pathLst>
                <a:path w="422275">
                  <a:moveTo>
                    <a:pt x="0" y="0"/>
                  </a:moveTo>
                  <a:lnTo>
                    <a:pt x="0" y="0"/>
                  </a:lnTo>
                  <a:lnTo>
                    <a:pt x="411178" y="0"/>
                  </a:lnTo>
                  <a:lnTo>
                    <a:pt x="42164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0832602" y="3220334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2939344" y="3270594"/>
              <a:ext cx="568960" cy="0"/>
            </a:xfrm>
            <a:custGeom>
              <a:avLst/>
              <a:gdLst/>
              <a:ahLst/>
              <a:cxnLst/>
              <a:rect l="l" t="t" r="r" b="b"/>
              <a:pathLst>
                <a:path w="568959">
                  <a:moveTo>
                    <a:pt x="0" y="0"/>
                  </a:moveTo>
                  <a:lnTo>
                    <a:pt x="0" y="0"/>
                  </a:lnTo>
                  <a:lnTo>
                    <a:pt x="558425" y="0"/>
                  </a:lnTo>
                  <a:lnTo>
                    <a:pt x="56889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3497767" y="3220334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19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19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275650" y="1738833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15236" y="1738834"/>
            <a:ext cx="414329" cy="331996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48635" rIns="0" bIns="0" rtlCol="0">
            <a:spAutoFit/>
          </a:bodyPr>
          <a:lstStyle/>
          <a:p>
            <a:pPr marL="77398" defTabSz="554492">
              <a:spcBef>
                <a:spcPts val="117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77493" y="1764232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4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17079" y="1764232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39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52095" y="1738833"/>
            <a:ext cx="73970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147479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1681" y="1738833"/>
            <a:ext cx="414329" cy="344950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42859" rIns="0" bIns="0" rtlCol="0">
            <a:spAutoFit/>
          </a:bodyPr>
          <a:lstStyle/>
          <a:p>
            <a:pPr marL="69312" defTabSz="554492">
              <a:spcBef>
                <a:spcPts val="1125"/>
              </a:spcBef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239461" y="1946464"/>
            <a:ext cx="306511" cy="73932"/>
            <a:chOff x="5341406" y="3209863"/>
            <a:chExt cx="505459" cy="121920"/>
          </a:xfrm>
        </p:grpSpPr>
        <p:sp>
          <p:nvSpPr>
            <p:cNvPr id="40" name="object 40"/>
            <p:cNvSpPr/>
            <p:nvPr/>
          </p:nvSpPr>
          <p:spPr>
            <a:xfrm>
              <a:off x="5341406" y="3270594"/>
              <a:ext cx="422275" cy="0"/>
            </a:xfrm>
            <a:custGeom>
              <a:avLst/>
              <a:gdLst/>
              <a:ahLst/>
              <a:cxnLst/>
              <a:rect l="l" t="t" r="r" b="b"/>
              <a:pathLst>
                <a:path w="422275">
                  <a:moveTo>
                    <a:pt x="421649" y="0"/>
                  </a:moveTo>
                  <a:lnTo>
                    <a:pt x="421649" y="0"/>
                  </a:lnTo>
                  <a:lnTo>
                    <a:pt x="51397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752586" y="3220334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4759982" y="1950138"/>
            <a:ext cx="116675" cy="73932"/>
            <a:chOff x="7848857" y="3215921"/>
            <a:chExt cx="192405" cy="121920"/>
          </a:xfrm>
        </p:grpSpPr>
        <p:sp>
          <p:nvSpPr>
            <p:cNvPr id="43" name="object 43"/>
            <p:cNvSpPr/>
            <p:nvPr/>
          </p:nvSpPr>
          <p:spPr>
            <a:xfrm>
              <a:off x="7859328" y="3276168"/>
              <a:ext cx="97790" cy="635"/>
            </a:xfrm>
            <a:custGeom>
              <a:avLst/>
              <a:gdLst/>
              <a:ahLst/>
              <a:cxnLst/>
              <a:rect l="l" t="t" r="r" b="b"/>
              <a:pathLst>
                <a:path w="97790" h="635">
                  <a:moveTo>
                    <a:pt x="0" y="0"/>
                  </a:moveTo>
                  <a:lnTo>
                    <a:pt x="87163" y="483"/>
                  </a:lnTo>
                  <a:lnTo>
                    <a:pt x="97634" y="54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946213" y="3226392"/>
              <a:ext cx="84455" cy="100965"/>
            </a:xfrm>
            <a:custGeom>
              <a:avLst/>
              <a:gdLst/>
              <a:ahLst/>
              <a:cxnLst/>
              <a:rect l="l" t="t" r="r" b="b"/>
              <a:pathLst>
                <a:path w="84454" h="100964">
                  <a:moveTo>
                    <a:pt x="0" y="100518"/>
                  </a:moveTo>
                  <a:lnTo>
                    <a:pt x="84044" y="50723"/>
                  </a:lnTo>
                  <a:lnTo>
                    <a:pt x="557" y="0"/>
                  </a:lnTo>
                </a:path>
                <a:path w="84454" h="100964">
                  <a:moveTo>
                    <a:pt x="278" y="50259"/>
                  </a:moveTo>
                  <a:lnTo>
                    <a:pt x="84044" y="50723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489027" y="2334537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51469" y="2334537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67628" y="2334537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017632" y="1842348"/>
            <a:ext cx="407398" cy="495888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152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Tail</a:t>
            </a:r>
            <a:endParaRPr sz="1577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9464290" y="1942637"/>
            <a:ext cx="528694" cy="73932"/>
            <a:chOff x="15606610" y="3203552"/>
            <a:chExt cx="871855" cy="121920"/>
          </a:xfrm>
        </p:grpSpPr>
        <p:sp>
          <p:nvSpPr>
            <p:cNvPr id="50" name="object 50"/>
            <p:cNvSpPr/>
            <p:nvPr/>
          </p:nvSpPr>
          <p:spPr>
            <a:xfrm>
              <a:off x="15690369" y="3259888"/>
              <a:ext cx="777875" cy="5080"/>
            </a:xfrm>
            <a:custGeom>
              <a:avLst/>
              <a:gdLst/>
              <a:ahLst/>
              <a:cxnLst/>
              <a:rect l="l" t="t" r="r" b="b"/>
              <a:pathLst>
                <a:path w="777875" h="5079">
                  <a:moveTo>
                    <a:pt x="777305" y="0"/>
                  </a:moveTo>
                  <a:lnTo>
                    <a:pt x="10470" y="4394"/>
                  </a:lnTo>
                  <a:lnTo>
                    <a:pt x="0" y="445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5617081" y="3214023"/>
              <a:ext cx="84455" cy="100965"/>
            </a:xfrm>
            <a:custGeom>
              <a:avLst/>
              <a:gdLst/>
              <a:ahLst/>
              <a:cxnLst/>
              <a:rect l="l" t="t" r="r" b="b"/>
              <a:pathLst>
                <a:path w="84455" h="100964">
                  <a:moveTo>
                    <a:pt x="83477" y="0"/>
                  </a:moveTo>
                  <a:lnTo>
                    <a:pt x="0" y="50739"/>
                  </a:lnTo>
                  <a:lnTo>
                    <a:pt x="84053" y="100518"/>
                  </a:lnTo>
                </a:path>
                <a:path w="84455" h="100964">
                  <a:moveTo>
                    <a:pt x="83765" y="50259"/>
                  </a:moveTo>
                  <a:lnTo>
                    <a:pt x="0" y="507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970941" y="2334537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30590" y="3656971"/>
            <a:ext cx="283407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defTabSz="554492">
              <a:spcBef>
                <a:spcPts val="55"/>
              </a:spcBef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25060" y="4093562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444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408573" y="1762910"/>
            <a:ext cx="366196" cy="420876"/>
          </a:xfrm>
          <a:custGeom>
            <a:avLst/>
            <a:gdLst/>
            <a:ahLst/>
            <a:cxnLst/>
            <a:rect l="l" t="t" r="r" b="b"/>
            <a:pathLst>
              <a:path w="603884" h="694054">
                <a:moveTo>
                  <a:pt x="603596" y="0"/>
                </a:moveTo>
                <a:lnTo>
                  <a:pt x="0" y="0"/>
                </a:lnTo>
                <a:lnTo>
                  <a:pt x="0" y="693971"/>
                </a:lnTo>
                <a:lnTo>
                  <a:pt x="603596" y="693971"/>
                </a:lnTo>
                <a:lnTo>
                  <a:pt x="603596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53896" y="1864605"/>
            <a:ext cx="283407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defTabSz="554492">
              <a:spcBef>
                <a:spcPts val="55"/>
              </a:spcBef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444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831896" y="1903161"/>
            <a:ext cx="2716245" cy="2003490"/>
            <a:chOff x="9616523" y="3138453"/>
            <a:chExt cx="4479290" cy="3303904"/>
          </a:xfrm>
        </p:grpSpPr>
        <p:sp>
          <p:nvSpPr>
            <p:cNvPr id="58" name="object 58"/>
            <p:cNvSpPr/>
            <p:nvPr/>
          </p:nvSpPr>
          <p:spPr>
            <a:xfrm>
              <a:off x="9677088" y="3751055"/>
              <a:ext cx="1628775" cy="1880235"/>
            </a:xfrm>
            <a:custGeom>
              <a:avLst/>
              <a:gdLst/>
              <a:ahLst/>
              <a:cxnLst/>
              <a:rect l="l" t="t" r="r" b="b"/>
              <a:pathLst>
                <a:path w="1628775" h="1880235">
                  <a:moveTo>
                    <a:pt x="1628743" y="0"/>
                  </a:moveTo>
                  <a:lnTo>
                    <a:pt x="1628260" y="851387"/>
                  </a:lnTo>
                  <a:lnTo>
                    <a:pt x="1622643" y="1457256"/>
                  </a:lnTo>
                  <a:lnTo>
                    <a:pt x="6444" y="1459087"/>
                  </a:lnTo>
                  <a:lnTo>
                    <a:pt x="160" y="1869528"/>
                  </a:lnTo>
                  <a:lnTo>
                    <a:pt x="0" y="1879998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9626994" y="5619814"/>
              <a:ext cx="100965" cy="85090"/>
            </a:xfrm>
            <a:custGeom>
              <a:avLst/>
              <a:gdLst/>
              <a:ahLst/>
              <a:cxnLst/>
              <a:rect l="l" t="t" r="r" b="b"/>
              <a:pathLst>
                <a:path w="100965" h="85089">
                  <a:moveTo>
                    <a:pt x="0" y="0"/>
                  </a:moveTo>
                  <a:lnTo>
                    <a:pt x="48971" y="84526"/>
                  </a:lnTo>
                  <a:lnTo>
                    <a:pt x="100508" y="1538"/>
                  </a:lnTo>
                </a:path>
                <a:path w="100965" h="85089">
                  <a:moveTo>
                    <a:pt x="50254" y="769"/>
                  </a:moveTo>
                  <a:lnTo>
                    <a:pt x="48971" y="845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37840" y="3138453"/>
              <a:ext cx="223323" cy="22332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0156053" y="3840604"/>
              <a:ext cx="3879215" cy="2591435"/>
            </a:xfrm>
            <a:custGeom>
              <a:avLst/>
              <a:gdLst/>
              <a:ahLst/>
              <a:cxnLst/>
              <a:rect l="l" t="t" r="r" b="b"/>
              <a:pathLst>
                <a:path w="3879215" h="2591435">
                  <a:moveTo>
                    <a:pt x="3878680" y="0"/>
                  </a:moveTo>
                  <a:lnTo>
                    <a:pt x="3878594" y="10470"/>
                  </a:lnTo>
                  <a:lnTo>
                    <a:pt x="3866971" y="1431038"/>
                  </a:lnTo>
                  <a:lnTo>
                    <a:pt x="3858167" y="2591196"/>
                  </a:lnTo>
                  <a:lnTo>
                    <a:pt x="619677" y="2570469"/>
                  </a:lnTo>
                  <a:lnTo>
                    <a:pt x="0" y="257178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3984383" y="3767311"/>
              <a:ext cx="100965" cy="84455"/>
            </a:xfrm>
            <a:custGeom>
              <a:avLst/>
              <a:gdLst/>
              <a:ahLst/>
              <a:cxnLst/>
              <a:rect l="l" t="t" r="r" b="b"/>
              <a:pathLst>
                <a:path w="100965" h="84454">
                  <a:moveTo>
                    <a:pt x="100517" y="84175"/>
                  </a:moveTo>
                  <a:lnTo>
                    <a:pt x="50943" y="0"/>
                  </a:lnTo>
                  <a:lnTo>
                    <a:pt x="0" y="83353"/>
                  </a:lnTo>
                </a:path>
                <a:path w="100965" h="84454">
                  <a:moveTo>
                    <a:pt x="50258" y="83764"/>
                  </a:moveTo>
                  <a:lnTo>
                    <a:pt x="509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3" name="object 63"/>
          <p:cNvSpPr/>
          <p:nvPr/>
        </p:nvSpPr>
        <p:spPr>
          <a:xfrm>
            <a:off x="2066042" y="3192050"/>
            <a:ext cx="2035836" cy="1148648"/>
          </a:xfrm>
          <a:custGeom>
            <a:avLst/>
            <a:gdLst/>
            <a:ahLst/>
            <a:cxnLst/>
            <a:rect l="l" t="t" r="r" b="b"/>
            <a:pathLst>
              <a:path w="3357245" h="1894204">
                <a:moveTo>
                  <a:pt x="3356882" y="0"/>
                </a:moveTo>
                <a:lnTo>
                  <a:pt x="0" y="0"/>
                </a:lnTo>
                <a:lnTo>
                  <a:pt x="0" y="1893853"/>
                </a:lnTo>
                <a:lnTo>
                  <a:pt x="3356882" y="1893853"/>
                </a:lnTo>
                <a:lnTo>
                  <a:pt x="335688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86355" y="3412431"/>
            <a:ext cx="1512534" cy="27523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15403" defTabSz="554492">
              <a:spcBef>
                <a:spcPts val="73"/>
              </a:spcBef>
            </a:pPr>
            <a:r>
              <a:rPr sz="2592" kern="0" spc="146" baseline="-6822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92" kern="0" spc="246" baseline="-68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42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18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18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(loop)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086355" y="3596567"/>
            <a:ext cx="1584156" cy="27523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15403" defTabSz="554492">
              <a:spcBef>
                <a:spcPts val="73"/>
              </a:spcBef>
            </a:pPr>
            <a:r>
              <a:rPr sz="2592" kern="0" spc="146" baseline="-6822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92" kern="0" spc="273" baseline="-68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0" dirty="0">
                <a:solidFill>
                  <a:srgbClr val="FFFFFF"/>
                </a:solidFill>
                <a:latin typeface="Arial"/>
                <a:cs typeface="Arial"/>
              </a:rPr>
              <a:t>current.next</a:t>
            </a:r>
            <a:r>
              <a:rPr sz="1182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8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086356" y="3780705"/>
            <a:ext cx="1725089" cy="27523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15403" defTabSz="554492">
              <a:spcBef>
                <a:spcPts val="73"/>
              </a:spcBef>
            </a:pPr>
            <a:r>
              <a:rPr sz="2592" kern="0" spc="146" baseline="-6822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592" kern="0" spc="246" baseline="-68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3" dirty="0">
                <a:solidFill>
                  <a:srgbClr val="FFFFFF"/>
                </a:solidFill>
                <a:latin typeface="Arial"/>
                <a:cs typeface="Arial"/>
              </a:rPr>
              <a:t>node.next</a:t>
            </a:r>
            <a:r>
              <a:rPr sz="118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0" dirty="0">
                <a:solidFill>
                  <a:srgbClr val="FFFFFF"/>
                </a:solidFill>
                <a:latin typeface="Arial"/>
                <a:cs typeface="Arial"/>
              </a:rPr>
              <a:t>=nextNode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283329" y="1332685"/>
            <a:ext cx="1348496" cy="344248"/>
            <a:chOff x="7062821" y="2197696"/>
            <a:chExt cx="2223770" cy="567690"/>
          </a:xfrm>
        </p:grpSpPr>
        <p:sp>
          <p:nvSpPr>
            <p:cNvPr id="68" name="object 68"/>
            <p:cNvSpPr/>
            <p:nvPr/>
          </p:nvSpPr>
          <p:spPr>
            <a:xfrm>
              <a:off x="7073292" y="2208167"/>
              <a:ext cx="2155825" cy="546735"/>
            </a:xfrm>
            <a:custGeom>
              <a:avLst/>
              <a:gdLst/>
              <a:ahLst/>
              <a:cxnLst/>
              <a:rect l="l" t="t" r="r" b="b"/>
              <a:pathLst>
                <a:path w="2155825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50345" y="579"/>
                  </a:lnTo>
                  <a:lnTo>
                    <a:pt x="1200118" y="2932"/>
                  </a:lnTo>
                  <a:lnTo>
                    <a:pt x="1249602" y="7037"/>
                  </a:lnTo>
                  <a:lnTo>
                    <a:pt x="1298755" y="12874"/>
                  </a:lnTo>
                  <a:lnTo>
                    <a:pt x="1347536" y="20425"/>
                  </a:lnTo>
                  <a:lnTo>
                    <a:pt x="1395905" y="29668"/>
                  </a:lnTo>
                  <a:lnTo>
                    <a:pt x="1443819" y="40585"/>
                  </a:lnTo>
                  <a:lnTo>
                    <a:pt x="1491237" y="53154"/>
                  </a:lnTo>
                  <a:lnTo>
                    <a:pt x="1538119" y="67357"/>
                  </a:lnTo>
                  <a:lnTo>
                    <a:pt x="1584423" y="83173"/>
                  </a:lnTo>
                  <a:lnTo>
                    <a:pt x="1630108" y="100582"/>
                  </a:lnTo>
                  <a:lnTo>
                    <a:pt x="1675133" y="119565"/>
                  </a:lnTo>
                  <a:lnTo>
                    <a:pt x="1719456" y="140101"/>
                  </a:lnTo>
                  <a:lnTo>
                    <a:pt x="1763036" y="162170"/>
                  </a:lnTo>
                  <a:lnTo>
                    <a:pt x="1805832" y="185754"/>
                  </a:lnTo>
                  <a:lnTo>
                    <a:pt x="1847804" y="210831"/>
                  </a:lnTo>
                  <a:lnTo>
                    <a:pt x="1888908" y="237381"/>
                  </a:lnTo>
                  <a:lnTo>
                    <a:pt x="1929105" y="265386"/>
                  </a:lnTo>
                  <a:lnTo>
                    <a:pt x="1968353" y="294825"/>
                  </a:lnTo>
                  <a:lnTo>
                    <a:pt x="2006611" y="325678"/>
                  </a:lnTo>
                  <a:lnTo>
                    <a:pt x="2043838" y="357925"/>
                  </a:lnTo>
                  <a:lnTo>
                    <a:pt x="2079992" y="391546"/>
                  </a:lnTo>
                  <a:lnTo>
                    <a:pt x="2115033" y="426521"/>
                  </a:lnTo>
                  <a:lnTo>
                    <a:pt x="2148918" y="462831"/>
                  </a:lnTo>
                  <a:lnTo>
                    <a:pt x="2155657" y="470853"/>
                  </a:lnTo>
                </a:path>
              </a:pathLst>
            </a:custGeom>
            <a:ln w="20941">
              <a:solidFill>
                <a:srgbClr val="B517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9183733" y="2638674"/>
              <a:ext cx="92710" cy="96520"/>
            </a:xfrm>
            <a:custGeom>
              <a:avLst/>
              <a:gdLst/>
              <a:ahLst/>
              <a:cxnLst/>
              <a:rect l="l" t="t" r="r" b="b"/>
              <a:pathLst>
                <a:path w="92709" h="96519">
                  <a:moveTo>
                    <a:pt x="0" y="64659"/>
                  </a:moveTo>
                  <a:lnTo>
                    <a:pt x="92365" y="96466"/>
                  </a:lnTo>
                  <a:lnTo>
                    <a:pt x="76964" y="0"/>
                  </a:lnTo>
                </a:path>
                <a:path w="92709" h="96519">
                  <a:moveTo>
                    <a:pt x="38482" y="32329"/>
                  </a:moveTo>
                  <a:lnTo>
                    <a:pt x="92365" y="96466"/>
                  </a:lnTo>
                </a:path>
              </a:pathLst>
            </a:custGeom>
            <a:ln w="20941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5810199" y="1341614"/>
            <a:ext cx="1348496" cy="344248"/>
            <a:chOff x="9580743" y="2212421"/>
            <a:chExt cx="2223770" cy="567690"/>
          </a:xfrm>
        </p:grpSpPr>
        <p:sp>
          <p:nvSpPr>
            <p:cNvPr id="71" name="object 71"/>
            <p:cNvSpPr/>
            <p:nvPr/>
          </p:nvSpPr>
          <p:spPr>
            <a:xfrm>
              <a:off x="9591213" y="2222892"/>
              <a:ext cx="2155825" cy="546735"/>
            </a:xfrm>
            <a:custGeom>
              <a:avLst/>
              <a:gdLst/>
              <a:ahLst/>
              <a:cxnLst/>
              <a:rect l="l" t="t" r="r" b="b"/>
              <a:pathLst>
                <a:path w="2155825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50345" y="579"/>
                  </a:lnTo>
                  <a:lnTo>
                    <a:pt x="1200118" y="2932"/>
                  </a:lnTo>
                  <a:lnTo>
                    <a:pt x="1249602" y="7037"/>
                  </a:lnTo>
                  <a:lnTo>
                    <a:pt x="1298755" y="12874"/>
                  </a:lnTo>
                  <a:lnTo>
                    <a:pt x="1347536" y="20425"/>
                  </a:lnTo>
                  <a:lnTo>
                    <a:pt x="1395905" y="29668"/>
                  </a:lnTo>
                  <a:lnTo>
                    <a:pt x="1443819" y="40585"/>
                  </a:lnTo>
                  <a:lnTo>
                    <a:pt x="1491237" y="53154"/>
                  </a:lnTo>
                  <a:lnTo>
                    <a:pt x="1538119" y="67357"/>
                  </a:lnTo>
                  <a:lnTo>
                    <a:pt x="1584423" y="83173"/>
                  </a:lnTo>
                  <a:lnTo>
                    <a:pt x="1630108" y="100582"/>
                  </a:lnTo>
                  <a:lnTo>
                    <a:pt x="1675133" y="119565"/>
                  </a:lnTo>
                  <a:lnTo>
                    <a:pt x="1719456" y="140101"/>
                  </a:lnTo>
                  <a:lnTo>
                    <a:pt x="1763036" y="162170"/>
                  </a:lnTo>
                  <a:lnTo>
                    <a:pt x="1805832" y="185754"/>
                  </a:lnTo>
                  <a:lnTo>
                    <a:pt x="1847804" y="210831"/>
                  </a:lnTo>
                  <a:lnTo>
                    <a:pt x="1888908" y="237381"/>
                  </a:lnTo>
                  <a:lnTo>
                    <a:pt x="1929105" y="265386"/>
                  </a:lnTo>
                  <a:lnTo>
                    <a:pt x="1968353" y="294825"/>
                  </a:lnTo>
                  <a:lnTo>
                    <a:pt x="2006611" y="325678"/>
                  </a:lnTo>
                  <a:lnTo>
                    <a:pt x="2043838" y="357925"/>
                  </a:lnTo>
                  <a:lnTo>
                    <a:pt x="2079992" y="391546"/>
                  </a:lnTo>
                  <a:lnTo>
                    <a:pt x="2115033" y="426521"/>
                  </a:lnTo>
                  <a:lnTo>
                    <a:pt x="2148918" y="462831"/>
                  </a:lnTo>
                  <a:lnTo>
                    <a:pt x="2155657" y="470853"/>
                  </a:lnTo>
                </a:path>
              </a:pathLst>
            </a:custGeom>
            <a:ln w="20941">
              <a:solidFill>
                <a:srgbClr val="B517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11701654" y="2653398"/>
              <a:ext cx="92710" cy="96520"/>
            </a:xfrm>
            <a:custGeom>
              <a:avLst/>
              <a:gdLst/>
              <a:ahLst/>
              <a:cxnLst/>
              <a:rect l="l" t="t" r="r" b="b"/>
              <a:pathLst>
                <a:path w="92709" h="96519">
                  <a:moveTo>
                    <a:pt x="0" y="64659"/>
                  </a:moveTo>
                  <a:lnTo>
                    <a:pt x="92365" y="96466"/>
                  </a:lnTo>
                  <a:lnTo>
                    <a:pt x="76964" y="0"/>
                  </a:lnTo>
                </a:path>
                <a:path w="92709" h="96519">
                  <a:moveTo>
                    <a:pt x="38482" y="32329"/>
                  </a:moveTo>
                  <a:lnTo>
                    <a:pt x="92365" y="96466"/>
                  </a:lnTo>
                </a:path>
              </a:pathLst>
            </a:custGeom>
            <a:ln w="20941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407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417471"/>
            <a:ext cx="711868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622" dirty="0"/>
              <a:t>T</a:t>
            </a:r>
            <a:r>
              <a:rPr sz="4487" spc="-191" dirty="0"/>
              <a:t>r</a:t>
            </a:r>
            <a:r>
              <a:rPr sz="4487" spc="-194" dirty="0"/>
              <a:t>a</a:t>
            </a:r>
            <a:r>
              <a:rPr sz="4487" spc="-191" dirty="0"/>
              <a:t>v</a:t>
            </a:r>
            <a:r>
              <a:rPr sz="4487" spc="-185" dirty="0"/>
              <a:t>er</a:t>
            </a:r>
            <a:r>
              <a:rPr sz="4487" spc="-203" dirty="0"/>
              <a:t>s</a:t>
            </a:r>
            <a:r>
              <a:rPr sz="4487" spc="-194" dirty="0"/>
              <a:t>a</a:t>
            </a:r>
            <a:r>
              <a:rPr sz="4487" spc="-94" dirty="0"/>
              <a:t>l</a:t>
            </a:r>
            <a:r>
              <a:rPr sz="4487" spc="-176" dirty="0"/>
              <a:t> </a:t>
            </a:r>
            <a:r>
              <a:rPr sz="4487" spc="79" dirty="0"/>
              <a:t>of</a:t>
            </a:r>
            <a:r>
              <a:rPr sz="4487" spc="-188" dirty="0"/>
              <a:t> </a:t>
            </a:r>
            <a:r>
              <a:rPr sz="4487" spc="-103" dirty="0"/>
              <a:t>Singly</a:t>
            </a:r>
            <a:r>
              <a:rPr sz="4487" spc="-182" dirty="0"/>
              <a:t> </a:t>
            </a:r>
            <a:r>
              <a:rPr sz="4487" spc="-69" dirty="0"/>
              <a:t>Linked</a:t>
            </a:r>
            <a:r>
              <a:rPr sz="4487" spc="-179" dirty="0"/>
              <a:t> </a:t>
            </a:r>
            <a:r>
              <a:rPr sz="4487" spc="-64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3179218" y="2121380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8804" y="2121380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2875" y="2121380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2461" y="2121380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9744" y="2121380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9330" y="2121380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5901" y="2121380"/>
            <a:ext cx="739709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15487" y="2121379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9708" defTabSz="554492">
              <a:spcBef>
                <a:spcPts val="1128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2349" y="2121380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1934" y="2121380"/>
            <a:ext cx="414329" cy="337951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35928" rIns="0" bIns="0" rtlCol="0">
            <a:spAutoFit/>
          </a:bodyPr>
          <a:lstStyle/>
          <a:p>
            <a:pPr marL="60455" defTabSz="554492">
              <a:spcBef>
                <a:spcPts val="1070"/>
              </a:spcBef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27015" y="2314406"/>
            <a:ext cx="332311" cy="103197"/>
            <a:chOff x="4661252" y="3816627"/>
            <a:chExt cx="548005" cy="170180"/>
          </a:xfrm>
        </p:grpSpPr>
        <p:sp>
          <p:nvSpPr>
            <p:cNvPr id="15" name="object 15"/>
            <p:cNvSpPr/>
            <p:nvPr/>
          </p:nvSpPr>
          <p:spPr>
            <a:xfrm>
              <a:off x="4661252" y="3901441"/>
              <a:ext cx="433070" cy="0"/>
            </a:xfrm>
            <a:custGeom>
              <a:avLst/>
              <a:gdLst/>
              <a:ahLst/>
              <a:cxnLst/>
              <a:rect l="l" t="t" r="r" b="b"/>
              <a:pathLst>
                <a:path w="433070">
                  <a:moveTo>
                    <a:pt x="432643" y="0"/>
                  </a:moveTo>
                  <a:lnTo>
                    <a:pt x="432643" y="0"/>
                  </a:lnTo>
                  <a:lnTo>
                    <a:pt x="52117" y="0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078190" y="3832333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44361" y="2316935"/>
            <a:ext cx="362731" cy="103197"/>
            <a:chOff x="7163467" y="3820797"/>
            <a:chExt cx="598170" cy="170180"/>
          </a:xfrm>
        </p:grpSpPr>
        <p:sp>
          <p:nvSpPr>
            <p:cNvPr id="18" name="object 18"/>
            <p:cNvSpPr/>
            <p:nvPr/>
          </p:nvSpPr>
          <p:spPr>
            <a:xfrm>
              <a:off x="7179173" y="3904300"/>
              <a:ext cx="467359" cy="1905"/>
            </a:xfrm>
            <a:custGeom>
              <a:avLst/>
              <a:gdLst/>
              <a:ahLst/>
              <a:cxnLst/>
              <a:rect l="l" t="t" r="r" b="b"/>
              <a:pathLst>
                <a:path w="467359" h="1904">
                  <a:moveTo>
                    <a:pt x="0" y="0"/>
                  </a:moveTo>
                  <a:lnTo>
                    <a:pt x="451382" y="1311"/>
                  </a:lnTo>
                  <a:lnTo>
                    <a:pt x="467088" y="1356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630354" y="3836503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379" y="69442"/>
                  </a:lnTo>
                  <a:lnTo>
                    <a:pt x="401" y="0"/>
                  </a:lnTo>
                </a:path>
                <a:path w="115570" h="138429">
                  <a:moveTo>
                    <a:pt x="200" y="69107"/>
                  </a:moveTo>
                  <a:lnTo>
                    <a:pt x="115379" y="69442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907542" y="2314406"/>
            <a:ext cx="332311" cy="103197"/>
            <a:chOff x="9741268" y="3816627"/>
            <a:chExt cx="548005" cy="170180"/>
          </a:xfrm>
        </p:grpSpPr>
        <p:sp>
          <p:nvSpPr>
            <p:cNvPr id="21" name="object 21"/>
            <p:cNvSpPr/>
            <p:nvPr/>
          </p:nvSpPr>
          <p:spPr>
            <a:xfrm>
              <a:off x="9741268" y="3901441"/>
              <a:ext cx="433070" cy="0"/>
            </a:xfrm>
            <a:custGeom>
              <a:avLst/>
              <a:gdLst/>
              <a:ahLst/>
              <a:cxnLst/>
              <a:rect l="l" t="t" r="r" b="b"/>
              <a:pathLst>
                <a:path w="433070">
                  <a:moveTo>
                    <a:pt x="0" y="0"/>
                  </a:moveTo>
                  <a:lnTo>
                    <a:pt x="0" y="0"/>
                  </a:lnTo>
                  <a:lnTo>
                    <a:pt x="416936" y="0"/>
                  </a:lnTo>
                  <a:lnTo>
                    <a:pt x="432642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0158206" y="3832333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434410" y="2314406"/>
            <a:ext cx="421646" cy="103197"/>
            <a:chOff x="12259187" y="3816627"/>
            <a:chExt cx="695325" cy="170180"/>
          </a:xfrm>
        </p:grpSpPr>
        <p:sp>
          <p:nvSpPr>
            <p:cNvPr id="24" name="object 24"/>
            <p:cNvSpPr/>
            <p:nvPr/>
          </p:nvSpPr>
          <p:spPr>
            <a:xfrm>
              <a:off x="12259187" y="3901441"/>
              <a:ext cx="580390" cy="0"/>
            </a:xfrm>
            <a:custGeom>
              <a:avLst/>
              <a:gdLst/>
              <a:ahLst/>
              <a:cxnLst/>
              <a:rect l="l" t="t" r="r" b="b"/>
              <a:pathLst>
                <a:path w="580390">
                  <a:moveTo>
                    <a:pt x="0" y="0"/>
                  </a:moveTo>
                  <a:lnTo>
                    <a:pt x="0" y="0"/>
                  </a:lnTo>
                  <a:lnTo>
                    <a:pt x="564184" y="0"/>
                  </a:lnTo>
                  <a:lnTo>
                    <a:pt x="57989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2823369" y="3832333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/>
          <p:nvPr/>
        </p:nvSpPr>
        <p:spPr>
          <a:xfrm>
            <a:off x="2554184" y="3411629"/>
            <a:ext cx="1138636" cy="473244"/>
          </a:xfrm>
          <a:custGeom>
            <a:avLst/>
            <a:gdLst/>
            <a:ahLst/>
            <a:cxnLst/>
            <a:rect l="l" t="t" r="r" b="b"/>
            <a:pathLst>
              <a:path w="1877695" h="780414">
                <a:moveTo>
                  <a:pt x="1471584" y="0"/>
                </a:moveTo>
                <a:lnTo>
                  <a:pt x="405501" y="0"/>
                </a:lnTo>
                <a:lnTo>
                  <a:pt x="339838" y="155"/>
                </a:lnTo>
                <a:lnTo>
                  <a:pt x="284423" y="1244"/>
                </a:lnTo>
                <a:lnTo>
                  <a:pt x="238117" y="4200"/>
                </a:lnTo>
                <a:lnTo>
                  <a:pt x="199782" y="9957"/>
                </a:lnTo>
                <a:lnTo>
                  <a:pt x="119384" y="43597"/>
                </a:lnTo>
                <a:lnTo>
                  <a:pt x="77366" y="77366"/>
                </a:lnTo>
                <a:lnTo>
                  <a:pt x="43597" y="119384"/>
                </a:lnTo>
                <a:lnTo>
                  <a:pt x="19448" y="168279"/>
                </a:lnTo>
                <a:lnTo>
                  <a:pt x="8612" y="206599"/>
                </a:lnTo>
                <a:lnTo>
                  <a:pt x="2793" y="256922"/>
                </a:lnTo>
                <a:lnTo>
                  <a:pt x="439" y="318405"/>
                </a:lnTo>
                <a:lnTo>
                  <a:pt x="0" y="390203"/>
                </a:lnTo>
                <a:lnTo>
                  <a:pt x="439" y="462002"/>
                </a:lnTo>
                <a:lnTo>
                  <a:pt x="2793" y="523484"/>
                </a:lnTo>
                <a:lnTo>
                  <a:pt x="8612" y="573808"/>
                </a:lnTo>
                <a:lnTo>
                  <a:pt x="19448" y="612127"/>
                </a:lnTo>
                <a:lnTo>
                  <a:pt x="43597" y="661023"/>
                </a:lnTo>
                <a:lnTo>
                  <a:pt x="77366" y="703041"/>
                </a:lnTo>
                <a:lnTo>
                  <a:pt x="119384" y="736810"/>
                </a:lnTo>
                <a:lnTo>
                  <a:pt x="168279" y="760959"/>
                </a:lnTo>
                <a:lnTo>
                  <a:pt x="238117" y="776206"/>
                </a:lnTo>
                <a:lnTo>
                  <a:pt x="284423" y="779162"/>
                </a:lnTo>
                <a:lnTo>
                  <a:pt x="339838" y="780252"/>
                </a:lnTo>
                <a:lnTo>
                  <a:pt x="405501" y="780407"/>
                </a:lnTo>
                <a:lnTo>
                  <a:pt x="1471584" y="780407"/>
                </a:lnTo>
                <a:lnTo>
                  <a:pt x="1537248" y="780252"/>
                </a:lnTo>
                <a:lnTo>
                  <a:pt x="1592663" y="779162"/>
                </a:lnTo>
                <a:lnTo>
                  <a:pt x="1638969" y="776206"/>
                </a:lnTo>
                <a:lnTo>
                  <a:pt x="1677304" y="770449"/>
                </a:lnTo>
                <a:lnTo>
                  <a:pt x="1757702" y="736810"/>
                </a:lnTo>
                <a:lnTo>
                  <a:pt x="1799720" y="703041"/>
                </a:lnTo>
                <a:lnTo>
                  <a:pt x="1833489" y="661023"/>
                </a:lnTo>
                <a:lnTo>
                  <a:pt x="1857638" y="612127"/>
                </a:lnTo>
                <a:lnTo>
                  <a:pt x="1868474" y="573808"/>
                </a:lnTo>
                <a:lnTo>
                  <a:pt x="1874293" y="523484"/>
                </a:lnTo>
                <a:lnTo>
                  <a:pt x="1876647" y="462002"/>
                </a:lnTo>
                <a:lnTo>
                  <a:pt x="1877087" y="390203"/>
                </a:lnTo>
                <a:lnTo>
                  <a:pt x="1876647" y="318405"/>
                </a:lnTo>
                <a:lnTo>
                  <a:pt x="1874293" y="256922"/>
                </a:lnTo>
                <a:lnTo>
                  <a:pt x="1868474" y="206599"/>
                </a:lnTo>
                <a:lnTo>
                  <a:pt x="1857638" y="168279"/>
                </a:lnTo>
                <a:lnTo>
                  <a:pt x="1833489" y="119384"/>
                </a:lnTo>
                <a:lnTo>
                  <a:pt x="1799720" y="77366"/>
                </a:lnTo>
                <a:lnTo>
                  <a:pt x="1757702" y="43597"/>
                </a:lnTo>
                <a:lnTo>
                  <a:pt x="1708807" y="19448"/>
                </a:lnTo>
                <a:lnTo>
                  <a:pt x="1638969" y="4200"/>
                </a:lnTo>
                <a:lnTo>
                  <a:pt x="1592663" y="1244"/>
                </a:lnTo>
                <a:lnTo>
                  <a:pt x="1537248" y="155"/>
                </a:lnTo>
                <a:lnTo>
                  <a:pt x="147158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44695" y="3530817"/>
            <a:ext cx="357340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04473" y="3026755"/>
            <a:ext cx="1439756" cy="1242988"/>
          </a:xfrm>
          <a:custGeom>
            <a:avLst/>
            <a:gdLst/>
            <a:ahLst/>
            <a:cxnLst/>
            <a:rect l="l" t="t" r="r" b="b"/>
            <a:pathLst>
              <a:path w="2374265" h="2049779">
                <a:moveTo>
                  <a:pt x="1186832" y="0"/>
                </a:moveTo>
                <a:lnTo>
                  <a:pt x="0" y="1024889"/>
                </a:lnTo>
                <a:lnTo>
                  <a:pt x="1186832" y="2049779"/>
                </a:lnTo>
                <a:lnTo>
                  <a:pt x="2373664" y="1024889"/>
                </a:lnTo>
                <a:lnTo>
                  <a:pt x="118683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01015" y="3543315"/>
            <a:ext cx="846372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092" kern="0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Head?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24878" y="5175000"/>
            <a:ext cx="892965" cy="394306"/>
          </a:xfrm>
          <a:custGeom>
            <a:avLst/>
            <a:gdLst/>
            <a:ahLst/>
            <a:cxnLst/>
            <a:rect l="l" t="t" r="r" b="b"/>
            <a:pathLst>
              <a:path w="1472565" h="650240">
                <a:moveTo>
                  <a:pt x="1134834" y="0"/>
                </a:moveTo>
                <a:lnTo>
                  <a:pt x="337635" y="0"/>
                </a:lnTo>
                <a:lnTo>
                  <a:pt x="270664" y="253"/>
                </a:lnTo>
                <a:lnTo>
                  <a:pt x="216654" y="2024"/>
                </a:lnTo>
                <a:lnTo>
                  <a:pt x="173755" y="6831"/>
                </a:lnTo>
                <a:lnTo>
                  <a:pt x="99403" y="36301"/>
                </a:lnTo>
                <a:lnTo>
                  <a:pt x="64417" y="64418"/>
                </a:lnTo>
                <a:lnTo>
                  <a:pt x="36300" y="99404"/>
                </a:lnTo>
                <a:lnTo>
                  <a:pt x="16193" y="140116"/>
                </a:lnTo>
                <a:lnTo>
                  <a:pt x="2326" y="213923"/>
                </a:lnTo>
                <a:lnTo>
                  <a:pt x="366" y="265116"/>
                </a:lnTo>
                <a:lnTo>
                  <a:pt x="0" y="324899"/>
                </a:lnTo>
                <a:lnTo>
                  <a:pt x="366" y="384680"/>
                </a:lnTo>
                <a:lnTo>
                  <a:pt x="2326" y="435873"/>
                </a:lnTo>
                <a:lnTo>
                  <a:pt x="7171" y="477774"/>
                </a:lnTo>
                <a:lnTo>
                  <a:pt x="36300" y="550392"/>
                </a:lnTo>
                <a:lnTo>
                  <a:pt x="64417" y="585378"/>
                </a:lnTo>
                <a:lnTo>
                  <a:pt x="99403" y="613496"/>
                </a:lnTo>
                <a:lnTo>
                  <a:pt x="140116" y="633603"/>
                </a:lnTo>
                <a:lnTo>
                  <a:pt x="216654" y="647772"/>
                </a:lnTo>
                <a:lnTo>
                  <a:pt x="270664" y="649543"/>
                </a:lnTo>
                <a:lnTo>
                  <a:pt x="337635" y="649796"/>
                </a:lnTo>
                <a:lnTo>
                  <a:pt x="1134834" y="649796"/>
                </a:lnTo>
                <a:lnTo>
                  <a:pt x="1201806" y="649543"/>
                </a:lnTo>
                <a:lnTo>
                  <a:pt x="1255815" y="647772"/>
                </a:lnTo>
                <a:lnTo>
                  <a:pt x="1298711" y="642965"/>
                </a:lnTo>
                <a:lnTo>
                  <a:pt x="1373062" y="613496"/>
                </a:lnTo>
                <a:lnTo>
                  <a:pt x="1408047" y="585378"/>
                </a:lnTo>
                <a:lnTo>
                  <a:pt x="1436163" y="550392"/>
                </a:lnTo>
                <a:lnTo>
                  <a:pt x="1456269" y="509680"/>
                </a:lnTo>
                <a:lnTo>
                  <a:pt x="1470141" y="435873"/>
                </a:lnTo>
                <a:lnTo>
                  <a:pt x="1472101" y="384680"/>
                </a:lnTo>
                <a:lnTo>
                  <a:pt x="1472468" y="324899"/>
                </a:lnTo>
                <a:lnTo>
                  <a:pt x="1472101" y="265116"/>
                </a:lnTo>
                <a:lnTo>
                  <a:pt x="1470141" y="213923"/>
                </a:lnTo>
                <a:lnTo>
                  <a:pt x="1465294" y="172022"/>
                </a:lnTo>
                <a:lnTo>
                  <a:pt x="1436163" y="99404"/>
                </a:lnTo>
                <a:lnTo>
                  <a:pt x="1408047" y="64418"/>
                </a:lnTo>
                <a:lnTo>
                  <a:pt x="1373062" y="36301"/>
                </a:lnTo>
                <a:lnTo>
                  <a:pt x="1332346" y="16194"/>
                </a:lnTo>
                <a:lnTo>
                  <a:pt x="1255815" y="2024"/>
                </a:lnTo>
                <a:lnTo>
                  <a:pt x="1201806" y="253"/>
                </a:lnTo>
                <a:lnTo>
                  <a:pt x="113483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54599" y="5267372"/>
            <a:ext cx="63343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Terminate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26008" y="3264299"/>
            <a:ext cx="1589547" cy="768204"/>
          </a:xfrm>
          <a:custGeom>
            <a:avLst/>
            <a:gdLst/>
            <a:ahLst/>
            <a:cxnLst/>
            <a:rect l="l" t="t" r="r" b="b"/>
            <a:pathLst>
              <a:path w="2621280" h="1266825">
                <a:moveTo>
                  <a:pt x="2620705" y="0"/>
                </a:moveTo>
                <a:lnTo>
                  <a:pt x="0" y="0"/>
                </a:lnTo>
                <a:lnTo>
                  <a:pt x="0" y="1266322"/>
                </a:lnTo>
                <a:lnTo>
                  <a:pt x="2620705" y="1266322"/>
                </a:lnTo>
                <a:lnTo>
                  <a:pt x="262070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46323" y="3387862"/>
            <a:ext cx="1121693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7129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092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092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nodes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46323" y="3578349"/>
            <a:ext cx="852148" cy="25274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5403" defTabSz="554492">
              <a:spcBef>
                <a:spcPts val="79"/>
              </a:spcBef>
              <a:tabLst>
                <a:tab pos="177129" algn="l"/>
              </a:tabLst>
            </a:pPr>
            <a:r>
              <a:rPr sz="2365" kern="0" spc="-45" baseline="-64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365" kern="0" baseline="-641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1092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043896" y="3617771"/>
            <a:ext cx="431272" cy="61225"/>
            <a:chOff x="6667978" y="5965972"/>
            <a:chExt cx="711200" cy="100965"/>
          </a:xfrm>
        </p:grpSpPr>
        <p:sp>
          <p:nvSpPr>
            <p:cNvPr id="36" name="object 36"/>
            <p:cNvSpPr/>
            <p:nvPr/>
          </p:nvSpPr>
          <p:spPr>
            <a:xfrm>
              <a:off x="6667978" y="6016232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10096" y="0"/>
                  </a:lnTo>
                  <a:lnTo>
                    <a:pt x="62056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278074" y="596597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170332" y="3617771"/>
            <a:ext cx="431272" cy="61225"/>
            <a:chOff x="10174629" y="5965972"/>
            <a:chExt cx="711200" cy="100965"/>
          </a:xfrm>
        </p:grpSpPr>
        <p:sp>
          <p:nvSpPr>
            <p:cNvPr id="39" name="object 39"/>
            <p:cNvSpPr/>
            <p:nvPr/>
          </p:nvSpPr>
          <p:spPr>
            <a:xfrm>
              <a:off x="10174629" y="6016232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10096" y="0"/>
                  </a:lnTo>
                  <a:lnTo>
                    <a:pt x="62056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0784729" y="596597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370221" y="4388770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69411" y="3406573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ysClr val="windowText" lastClr="000000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318121" y="4306277"/>
            <a:ext cx="670012" cy="1082417"/>
            <a:chOff x="8769269" y="7101370"/>
            <a:chExt cx="1104900" cy="1784985"/>
          </a:xfrm>
        </p:grpSpPr>
        <p:sp>
          <p:nvSpPr>
            <p:cNvPr id="44" name="object 44"/>
            <p:cNvSpPr/>
            <p:nvPr/>
          </p:nvSpPr>
          <p:spPr>
            <a:xfrm>
              <a:off x="8779740" y="7111841"/>
              <a:ext cx="1004569" cy="1724660"/>
            </a:xfrm>
            <a:custGeom>
              <a:avLst/>
              <a:gdLst/>
              <a:ahLst/>
              <a:cxnLst/>
              <a:rect l="l" t="t" r="r" b="b"/>
              <a:pathLst>
                <a:path w="1004570" h="1724659">
                  <a:moveTo>
                    <a:pt x="14264" y="0"/>
                  </a:moveTo>
                  <a:lnTo>
                    <a:pt x="0" y="1701965"/>
                  </a:lnTo>
                  <a:lnTo>
                    <a:pt x="993559" y="1724121"/>
                  </a:lnTo>
                  <a:lnTo>
                    <a:pt x="1004027" y="172435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772179" y="8785714"/>
              <a:ext cx="102235" cy="100965"/>
            </a:xfrm>
            <a:custGeom>
              <a:avLst/>
              <a:gdLst/>
              <a:ahLst/>
              <a:cxnLst/>
              <a:rect l="l" t="t" r="r" b="b"/>
              <a:pathLst>
                <a:path w="102234" h="100965">
                  <a:moveTo>
                    <a:pt x="2240" y="0"/>
                  </a:moveTo>
                  <a:lnTo>
                    <a:pt x="0" y="100495"/>
                  </a:lnTo>
                  <a:lnTo>
                    <a:pt x="101615" y="52488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6954758" y="4150767"/>
            <a:ext cx="670782" cy="1237983"/>
            <a:chOff x="11468205" y="6844922"/>
            <a:chExt cx="1106170" cy="2041525"/>
          </a:xfrm>
        </p:grpSpPr>
        <p:sp>
          <p:nvSpPr>
            <p:cNvPr id="47" name="object 47"/>
            <p:cNvSpPr/>
            <p:nvPr/>
          </p:nvSpPr>
          <p:spPr>
            <a:xfrm>
              <a:off x="11558228" y="6855393"/>
              <a:ext cx="1005840" cy="1980564"/>
            </a:xfrm>
            <a:custGeom>
              <a:avLst/>
              <a:gdLst/>
              <a:ahLst/>
              <a:cxnLst/>
              <a:rect l="l" t="t" r="r" b="b"/>
              <a:pathLst>
                <a:path w="1005840" h="1980565">
                  <a:moveTo>
                    <a:pt x="991075" y="0"/>
                  </a:moveTo>
                  <a:lnTo>
                    <a:pt x="1005357" y="1954797"/>
                  </a:lnTo>
                  <a:lnTo>
                    <a:pt x="10467" y="1980246"/>
                  </a:lnTo>
                  <a:lnTo>
                    <a:pt x="0" y="198051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1468205" y="8785396"/>
              <a:ext cx="102235" cy="100965"/>
            </a:xfrm>
            <a:custGeom>
              <a:avLst/>
              <a:gdLst/>
              <a:ahLst/>
              <a:cxnLst/>
              <a:rect l="l" t="t" r="r" b="b"/>
              <a:pathLst>
                <a:path w="102234" h="100965">
                  <a:moveTo>
                    <a:pt x="99201" y="0"/>
                  </a:moveTo>
                  <a:lnTo>
                    <a:pt x="0" y="52814"/>
                  </a:lnTo>
                  <a:lnTo>
                    <a:pt x="101766" y="100488"/>
                  </a:lnTo>
                  <a:lnTo>
                    <a:pt x="99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695995" y="1642754"/>
            <a:ext cx="1353117" cy="350409"/>
            <a:chOff x="6094264" y="2709024"/>
            <a:chExt cx="2231390" cy="577850"/>
          </a:xfrm>
        </p:grpSpPr>
        <p:sp>
          <p:nvSpPr>
            <p:cNvPr id="50" name="object 50"/>
            <p:cNvSpPr/>
            <p:nvPr/>
          </p:nvSpPr>
          <p:spPr>
            <a:xfrm>
              <a:off x="6109971" y="2724730"/>
              <a:ext cx="2134870" cy="546735"/>
            </a:xfrm>
            <a:custGeom>
              <a:avLst/>
              <a:gdLst/>
              <a:ahLst/>
              <a:cxnLst/>
              <a:rect l="l" t="t" r="r" b="b"/>
              <a:pathLst>
                <a:path w="2134870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50936" y="597"/>
                  </a:lnTo>
                  <a:lnTo>
                    <a:pt x="1201294" y="3009"/>
                  </a:lnTo>
                  <a:lnTo>
                    <a:pt x="1251354" y="7214"/>
                  </a:lnTo>
                  <a:lnTo>
                    <a:pt x="1301075" y="13194"/>
                  </a:lnTo>
                  <a:lnTo>
                    <a:pt x="1350412" y="20925"/>
                  </a:lnTo>
                  <a:lnTo>
                    <a:pt x="1399325" y="30389"/>
                  </a:lnTo>
                  <a:lnTo>
                    <a:pt x="1447769" y="41564"/>
                  </a:lnTo>
                  <a:lnTo>
                    <a:pt x="1495703" y="54430"/>
                  </a:lnTo>
                  <a:lnTo>
                    <a:pt x="1543083" y="68966"/>
                  </a:lnTo>
                  <a:lnTo>
                    <a:pt x="1589867" y="85152"/>
                  </a:lnTo>
                  <a:lnTo>
                    <a:pt x="1636012" y="102966"/>
                  </a:lnTo>
                  <a:lnTo>
                    <a:pt x="1681476" y="122389"/>
                  </a:lnTo>
                  <a:lnTo>
                    <a:pt x="1726215" y="143399"/>
                  </a:lnTo>
                  <a:lnTo>
                    <a:pt x="1770187" y="165976"/>
                  </a:lnTo>
                  <a:lnTo>
                    <a:pt x="1813350" y="190100"/>
                  </a:lnTo>
                  <a:lnTo>
                    <a:pt x="1855660" y="215749"/>
                  </a:lnTo>
                  <a:lnTo>
                    <a:pt x="1897076" y="242903"/>
                  </a:lnTo>
                  <a:lnTo>
                    <a:pt x="1937553" y="271542"/>
                  </a:lnTo>
                  <a:lnTo>
                    <a:pt x="1977050" y="301645"/>
                  </a:lnTo>
                  <a:lnTo>
                    <a:pt x="2015524" y="333190"/>
                  </a:lnTo>
                  <a:lnTo>
                    <a:pt x="2052932" y="366159"/>
                  </a:lnTo>
                  <a:lnTo>
                    <a:pt x="2089232" y="400529"/>
                  </a:lnTo>
                  <a:lnTo>
                    <a:pt x="2124380" y="436280"/>
                  </a:lnTo>
                  <a:lnTo>
                    <a:pt x="2134640" y="448179"/>
                  </a:lnTo>
                </a:path>
              </a:pathLst>
            </a:custGeom>
            <a:ln w="31412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8182020" y="3115884"/>
              <a:ext cx="127635" cy="132715"/>
            </a:xfrm>
            <a:custGeom>
              <a:avLst/>
              <a:gdLst/>
              <a:ahLst/>
              <a:cxnLst/>
              <a:rect l="l" t="t" r="r" b="b"/>
              <a:pathLst>
                <a:path w="127634" h="132714">
                  <a:moveTo>
                    <a:pt x="0" y="90265"/>
                  </a:moveTo>
                  <a:lnTo>
                    <a:pt x="127556" y="132357"/>
                  </a:lnTo>
                  <a:lnTo>
                    <a:pt x="104669" y="0"/>
                  </a:lnTo>
                </a:path>
                <a:path w="127634" h="132714">
                  <a:moveTo>
                    <a:pt x="52334" y="45132"/>
                  </a:moveTo>
                  <a:lnTo>
                    <a:pt x="127556" y="132357"/>
                  </a:lnTo>
                </a:path>
              </a:pathLst>
            </a:custGeom>
            <a:ln w="31412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5222865" y="1651684"/>
            <a:ext cx="1353117" cy="350409"/>
            <a:chOff x="8612185" y="2723749"/>
            <a:chExt cx="2231390" cy="577850"/>
          </a:xfrm>
        </p:grpSpPr>
        <p:sp>
          <p:nvSpPr>
            <p:cNvPr id="53" name="object 53"/>
            <p:cNvSpPr/>
            <p:nvPr/>
          </p:nvSpPr>
          <p:spPr>
            <a:xfrm>
              <a:off x="8627892" y="2739455"/>
              <a:ext cx="2134870" cy="546735"/>
            </a:xfrm>
            <a:custGeom>
              <a:avLst/>
              <a:gdLst/>
              <a:ahLst/>
              <a:cxnLst/>
              <a:rect l="l" t="t" r="r" b="b"/>
              <a:pathLst>
                <a:path w="2134870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50936" y="597"/>
                  </a:lnTo>
                  <a:lnTo>
                    <a:pt x="1201294" y="3009"/>
                  </a:lnTo>
                  <a:lnTo>
                    <a:pt x="1251354" y="7214"/>
                  </a:lnTo>
                  <a:lnTo>
                    <a:pt x="1301075" y="13194"/>
                  </a:lnTo>
                  <a:lnTo>
                    <a:pt x="1350412" y="20925"/>
                  </a:lnTo>
                  <a:lnTo>
                    <a:pt x="1399325" y="30389"/>
                  </a:lnTo>
                  <a:lnTo>
                    <a:pt x="1447769" y="41564"/>
                  </a:lnTo>
                  <a:lnTo>
                    <a:pt x="1495703" y="54430"/>
                  </a:lnTo>
                  <a:lnTo>
                    <a:pt x="1543083" y="68966"/>
                  </a:lnTo>
                  <a:lnTo>
                    <a:pt x="1589867" y="85152"/>
                  </a:lnTo>
                  <a:lnTo>
                    <a:pt x="1636012" y="102966"/>
                  </a:lnTo>
                  <a:lnTo>
                    <a:pt x="1681476" y="122389"/>
                  </a:lnTo>
                  <a:lnTo>
                    <a:pt x="1726215" y="143399"/>
                  </a:lnTo>
                  <a:lnTo>
                    <a:pt x="1770187" y="165976"/>
                  </a:lnTo>
                  <a:lnTo>
                    <a:pt x="1813350" y="190100"/>
                  </a:lnTo>
                  <a:lnTo>
                    <a:pt x="1855660" y="215749"/>
                  </a:lnTo>
                  <a:lnTo>
                    <a:pt x="1897076" y="242903"/>
                  </a:lnTo>
                  <a:lnTo>
                    <a:pt x="1937553" y="271542"/>
                  </a:lnTo>
                  <a:lnTo>
                    <a:pt x="1977050" y="301645"/>
                  </a:lnTo>
                  <a:lnTo>
                    <a:pt x="2015524" y="333190"/>
                  </a:lnTo>
                  <a:lnTo>
                    <a:pt x="2052932" y="366159"/>
                  </a:lnTo>
                  <a:lnTo>
                    <a:pt x="2089232" y="400529"/>
                  </a:lnTo>
                  <a:lnTo>
                    <a:pt x="2124380" y="436280"/>
                  </a:lnTo>
                  <a:lnTo>
                    <a:pt x="2134640" y="448179"/>
                  </a:lnTo>
                </a:path>
              </a:pathLst>
            </a:custGeom>
            <a:ln w="31412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0699936" y="3130608"/>
              <a:ext cx="127635" cy="132715"/>
            </a:xfrm>
            <a:custGeom>
              <a:avLst/>
              <a:gdLst/>
              <a:ahLst/>
              <a:cxnLst/>
              <a:rect l="l" t="t" r="r" b="b"/>
              <a:pathLst>
                <a:path w="127634" h="132714">
                  <a:moveTo>
                    <a:pt x="0" y="90265"/>
                  </a:moveTo>
                  <a:lnTo>
                    <a:pt x="127556" y="132357"/>
                  </a:lnTo>
                  <a:lnTo>
                    <a:pt x="104669" y="0"/>
                  </a:lnTo>
                </a:path>
                <a:path w="127634" h="132714">
                  <a:moveTo>
                    <a:pt x="52334" y="45132"/>
                  </a:moveTo>
                  <a:lnTo>
                    <a:pt x="127556" y="132357"/>
                  </a:lnTo>
                </a:path>
              </a:pathLst>
            </a:custGeom>
            <a:ln w="31412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6865813" y="1642754"/>
            <a:ext cx="1353117" cy="350409"/>
            <a:chOff x="11321529" y="2709024"/>
            <a:chExt cx="2231390" cy="577850"/>
          </a:xfrm>
        </p:grpSpPr>
        <p:sp>
          <p:nvSpPr>
            <p:cNvPr id="56" name="object 56"/>
            <p:cNvSpPr/>
            <p:nvPr/>
          </p:nvSpPr>
          <p:spPr>
            <a:xfrm>
              <a:off x="11337236" y="2724730"/>
              <a:ext cx="2134870" cy="546735"/>
            </a:xfrm>
            <a:custGeom>
              <a:avLst/>
              <a:gdLst/>
              <a:ahLst/>
              <a:cxnLst/>
              <a:rect l="l" t="t" r="r" b="b"/>
              <a:pathLst>
                <a:path w="2134869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50936" y="597"/>
                  </a:lnTo>
                  <a:lnTo>
                    <a:pt x="1201294" y="3009"/>
                  </a:lnTo>
                  <a:lnTo>
                    <a:pt x="1251354" y="7214"/>
                  </a:lnTo>
                  <a:lnTo>
                    <a:pt x="1301075" y="13194"/>
                  </a:lnTo>
                  <a:lnTo>
                    <a:pt x="1350412" y="20925"/>
                  </a:lnTo>
                  <a:lnTo>
                    <a:pt x="1399325" y="30389"/>
                  </a:lnTo>
                  <a:lnTo>
                    <a:pt x="1447769" y="41564"/>
                  </a:lnTo>
                  <a:lnTo>
                    <a:pt x="1495703" y="54430"/>
                  </a:lnTo>
                  <a:lnTo>
                    <a:pt x="1543083" y="68966"/>
                  </a:lnTo>
                  <a:lnTo>
                    <a:pt x="1589867" y="85152"/>
                  </a:lnTo>
                  <a:lnTo>
                    <a:pt x="1636012" y="102966"/>
                  </a:lnTo>
                  <a:lnTo>
                    <a:pt x="1681476" y="122389"/>
                  </a:lnTo>
                  <a:lnTo>
                    <a:pt x="1726215" y="143399"/>
                  </a:lnTo>
                  <a:lnTo>
                    <a:pt x="1770187" y="165976"/>
                  </a:lnTo>
                  <a:lnTo>
                    <a:pt x="1813350" y="190100"/>
                  </a:lnTo>
                  <a:lnTo>
                    <a:pt x="1855660" y="215749"/>
                  </a:lnTo>
                  <a:lnTo>
                    <a:pt x="1897076" y="242903"/>
                  </a:lnTo>
                  <a:lnTo>
                    <a:pt x="1937553" y="271542"/>
                  </a:lnTo>
                  <a:lnTo>
                    <a:pt x="1977050" y="301645"/>
                  </a:lnTo>
                  <a:lnTo>
                    <a:pt x="2015524" y="333190"/>
                  </a:lnTo>
                  <a:lnTo>
                    <a:pt x="2052932" y="366159"/>
                  </a:lnTo>
                  <a:lnTo>
                    <a:pt x="2089232" y="400529"/>
                  </a:lnTo>
                  <a:lnTo>
                    <a:pt x="2124380" y="436280"/>
                  </a:lnTo>
                  <a:lnTo>
                    <a:pt x="2134640" y="448179"/>
                  </a:lnTo>
                </a:path>
              </a:pathLst>
            </a:custGeom>
            <a:ln w="31412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13409277" y="3115884"/>
              <a:ext cx="127635" cy="132715"/>
            </a:xfrm>
            <a:custGeom>
              <a:avLst/>
              <a:gdLst/>
              <a:ahLst/>
              <a:cxnLst/>
              <a:rect l="l" t="t" r="r" b="b"/>
              <a:pathLst>
                <a:path w="127634" h="132714">
                  <a:moveTo>
                    <a:pt x="0" y="90265"/>
                  </a:moveTo>
                  <a:lnTo>
                    <a:pt x="127556" y="132357"/>
                  </a:lnTo>
                  <a:lnTo>
                    <a:pt x="104669" y="0"/>
                  </a:lnTo>
                </a:path>
                <a:path w="127634" h="132714">
                  <a:moveTo>
                    <a:pt x="52334" y="45132"/>
                  </a:moveTo>
                  <a:lnTo>
                    <a:pt x="127556" y="132357"/>
                  </a:lnTo>
                </a:path>
              </a:pathLst>
            </a:custGeom>
            <a:ln w="31412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658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24072">
              <a:spcBef>
                <a:spcPts val="76"/>
              </a:spcBef>
            </a:pPr>
            <a:r>
              <a:rPr sz="4487" spc="-212" dirty="0"/>
              <a:t>Search</a:t>
            </a:r>
            <a:r>
              <a:rPr sz="4487" spc="-176" dirty="0"/>
              <a:t> </a:t>
            </a:r>
            <a:r>
              <a:rPr sz="4487" dirty="0"/>
              <a:t>in</a:t>
            </a:r>
            <a:r>
              <a:rPr sz="4487" spc="-209" dirty="0"/>
              <a:t> </a:t>
            </a:r>
            <a:r>
              <a:rPr sz="4487" spc="-118" dirty="0"/>
              <a:t>Singly</a:t>
            </a:r>
            <a:r>
              <a:rPr sz="4487" spc="-191" dirty="0"/>
              <a:t> </a:t>
            </a:r>
            <a:r>
              <a:rPr sz="4487" spc="-67" dirty="0"/>
              <a:t>Linked</a:t>
            </a:r>
            <a:r>
              <a:rPr sz="4487" spc="-191" dirty="0"/>
              <a:t> </a:t>
            </a:r>
            <a:r>
              <a:rPr sz="4487" spc="-176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3721267" y="1942963"/>
            <a:ext cx="739709" cy="416777"/>
          </a:xfrm>
          <a:prstGeom prst="rect">
            <a:avLst/>
          </a:prstGeom>
          <a:solidFill>
            <a:srgbClr val="73FDEA"/>
          </a:solidFill>
          <a:ln w="62825">
            <a:solidFill>
              <a:srgbClr val="000000"/>
            </a:solidFill>
          </a:ln>
        </p:spPr>
        <p:txBody>
          <a:bodyPr vert="horz" wrap="square" lIns="0" tIns="47748" rIns="0" bIns="0" rtlCol="0">
            <a:spAutoFit/>
          </a:bodyPr>
          <a:lstStyle/>
          <a:p>
            <a:pPr algn="ctr" defTabSz="554492">
              <a:spcBef>
                <a:spcPts val="376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0853" y="1942964"/>
            <a:ext cx="414329" cy="341820"/>
          </a:xfrm>
          <a:prstGeom prst="rect">
            <a:avLst/>
          </a:prstGeom>
          <a:solidFill>
            <a:srgbClr val="73FDEA"/>
          </a:solidFill>
          <a:ln w="62825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6908" y="1942963"/>
            <a:ext cx="739709" cy="416777"/>
          </a:xfrm>
          <a:prstGeom prst="rect">
            <a:avLst/>
          </a:prstGeom>
          <a:solidFill>
            <a:srgbClr val="73FDEA"/>
          </a:solidFill>
          <a:ln w="62825">
            <a:solidFill>
              <a:srgbClr val="000000"/>
            </a:solidFill>
          </a:ln>
        </p:spPr>
        <p:txBody>
          <a:bodyPr vert="horz" wrap="square" lIns="0" tIns="47748" rIns="0" bIns="0" rtlCol="0">
            <a:spAutoFit/>
          </a:bodyPr>
          <a:lstStyle/>
          <a:p>
            <a:pPr algn="ctr" defTabSz="554492">
              <a:spcBef>
                <a:spcPts val="376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6493" y="1942964"/>
            <a:ext cx="414329" cy="341820"/>
          </a:xfrm>
          <a:prstGeom prst="rect">
            <a:avLst/>
          </a:prstGeom>
          <a:solidFill>
            <a:srgbClr val="73FDEA"/>
          </a:solidFill>
          <a:ln w="62825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0801" y="1942963"/>
            <a:ext cx="739709" cy="416777"/>
          </a:xfrm>
          <a:prstGeom prst="rect">
            <a:avLst/>
          </a:prstGeom>
          <a:solidFill>
            <a:srgbClr val="73FDEA"/>
          </a:solidFill>
          <a:ln w="62825">
            <a:solidFill>
              <a:srgbClr val="000000"/>
            </a:solidFill>
          </a:ln>
        </p:spPr>
        <p:txBody>
          <a:bodyPr vert="horz" wrap="square" lIns="0" tIns="47748" rIns="0" bIns="0" rtlCol="0">
            <a:spAutoFit/>
          </a:bodyPr>
          <a:lstStyle/>
          <a:p>
            <a:pPr algn="ctr" defTabSz="554492">
              <a:spcBef>
                <a:spcPts val="376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0387" y="1942964"/>
            <a:ext cx="414329" cy="341820"/>
          </a:xfrm>
          <a:prstGeom prst="rect">
            <a:avLst/>
          </a:prstGeom>
          <a:solidFill>
            <a:srgbClr val="73FDEA"/>
          </a:solidFill>
          <a:ln w="62825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9937" y="1942963"/>
            <a:ext cx="739709" cy="416777"/>
          </a:xfrm>
          <a:prstGeom prst="rect">
            <a:avLst/>
          </a:prstGeom>
          <a:solidFill>
            <a:srgbClr val="73FDEA"/>
          </a:solidFill>
          <a:ln w="62825">
            <a:solidFill>
              <a:srgbClr val="000000"/>
            </a:solidFill>
          </a:ln>
        </p:spPr>
        <p:txBody>
          <a:bodyPr vert="horz" wrap="square" lIns="0" tIns="47748" rIns="0" bIns="0" rtlCol="0">
            <a:spAutoFit/>
          </a:bodyPr>
          <a:lstStyle/>
          <a:p>
            <a:pPr algn="ctr" defTabSz="554492">
              <a:spcBef>
                <a:spcPts val="376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59522" y="1942963"/>
            <a:ext cx="414329" cy="326552"/>
          </a:xfrm>
          <a:prstGeom prst="rect">
            <a:avLst/>
          </a:prstGeom>
          <a:solidFill>
            <a:srgbClr val="73FDEA"/>
          </a:solidFill>
          <a:ln w="62825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9708" defTabSz="554492">
              <a:spcBef>
                <a:spcPts val="1128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1024" y="1942964"/>
            <a:ext cx="739709" cy="341820"/>
          </a:xfrm>
          <a:prstGeom prst="rect">
            <a:avLst/>
          </a:prstGeom>
          <a:solidFill>
            <a:srgbClr val="73FDEA"/>
          </a:solidFill>
          <a:ln w="62825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0610" y="1942963"/>
            <a:ext cx="414329" cy="337951"/>
          </a:xfrm>
          <a:prstGeom prst="rect">
            <a:avLst/>
          </a:prstGeom>
          <a:solidFill>
            <a:srgbClr val="73FDEA"/>
          </a:solidFill>
          <a:ln w="62825">
            <a:solidFill>
              <a:srgbClr val="000000"/>
            </a:solidFill>
          </a:ln>
        </p:spPr>
        <p:txBody>
          <a:bodyPr vert="horz" wrap="square" lIns="0" tIns="135928" rIns="0" bIns="0" rtlCol="0">
            <a:spAutoFit/>
          </a:bodyPr>
          <a:lstStyle/>
          <a:p>
            <a:pPr marL="60455" defTabSz="554492">
              <a:spcBef>
                <a:spcPts val="1070"/>
              </a:spcBef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75194" y="2138867"/>
            <a:ext cx="319604" cy="103197"/>
            <a:chOff x="5565240" y="3527150"/>
            <a:chExt cx="527050" cy="170180"/>
          </a:xfrm>
        </p:grpSpPr>
        <p:sp>
          <p:nvSpPr>
            <p:cNvPr id="15" name="object 15"/>
            <p:cNvSpPr/>
            <p:nvPr/>
          </p:nvSpPr>
          <p:spPr>
            <a:xfrm>
              <a:off x="5565240" y="3611964"/>
              <a:ext cx="412115" cy="0"/>
            </a:xfrm>
            <a:custGeom>
              <a:avLst/>
              <a:gdLst/>
              <a:ahLst/>
              <a:cxnLst/>
              <a:rect l="l" t="t" r="r" b="b"/>
              <a:pathLst>
                <a:path w="412114">
                  <a:moveTo>
                    <a:pt x="411701" y="0"/>
                  </a:moveTo>
                  <a:lnTo>
                    <a:pt x="411701" y="0"/>
                  </a:lnTo>
                  <a:lnTo>
                    <a:pt x="49499" y="0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961235" y="3542856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892539" y="2141302"/>
            <a:ext cx="350024" cy="103197"/>
            <a:chOff x="8067454" y="3531165"/>
            <a:chExt cx="577215" cy="170180"/>
          </a:xfrm>
        </p:grpSpPr>
        <p:sp>
          <p:nvSpPr>
            <p:cNvPr id="18" name="object 18"/>
            <p:cNvSpPr/>
            <p:nvPr/>
          </p:nvSpPr>
          <p:spPr>
            <a:xfrm>
              <a:off x="8083160" y="3614767"/>
              <a:ext cx="446405" cy="1270"/>
            </a:xfrm>
            <a:custGeom>
              <a:avLst/>
              <a:gdLst/>
              <a:ahLst/>
              <a:cxnLst/>
              <a:rect l="l" t="t" r="r" b="b"/>
              <a:pathLst>
                <a:path w="446404" h="1270">
                  <a:moveTo>
                    <a:pt x="0" y="0"/>
                  </a:moveTo>
                  <a:lnTo>
                    <a:pt x="430072" y="1211"/>
                  </a:lnTo>
                  <a:lnTo>
                    <a:pt x="445779" y="1256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513038" y="3546871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373" y="69432"/>
                  </a:lnTo>
                  <a:lnTo>
                    <a:pt x="389" y="0"/>
                  </a:lnTo>
                </a:path>
                <a:path w="115570" h="138429">
                  <a:moveTo>
                    <a:pt x="194" y="69107"/>
                  </a:moveTo>
                  <a:lnTo>
                    <a:pt x="115373" y="69432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455721" y="2138867"/>
            <a:ext cx="319604" cy="103197"/>
            <a:chOff x="10645257" y="3527150"/>
            <a:chExt cx="527050" cy="170180"/>
          </a:xfrm>
        </p:grpSpPr>
        <p:sp>
          <p:nvSpPr>
            <p:cNvPr id="21" name="object 21"/>
            <p:cNvSpPr/>
            <p:nvPr/>
          </p:nvSpPr>
          <p:spPr>
            <a:xfrm>
              <a:off x="10645257" y="3611964"/>
              <a:ext cx="412115" cy="0"/>
            </a:xfrm>
            <a:custGeom>
              <a:avLst/>
              <a:gdLst/>
              <a:ahLst/>
              <a:cxnLst/>
              <a:rect l="l" t="t" r="r" b="b"/>
              <a:pathLst>
                <a:path w="412115">
                  <a:moveTo>
                    <a:pt x="0" y="0"/>
                  </a:moveTo>
                  <a:lnTo>
                    <a:pt x="0" y="0"/>
                  </a:lnTo>
                  <a:lnTo>
                    <a:pt x="395995" y="0"/>
                  </a:lnTo>
                  <a:lnTo>
                    <a:pt x="411702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1041255" y="3542856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982592" y="2138867"/>
            <a:ext cx="408939" cy="103197"/>
            <a:chOff x="13163181" y="3527150"/>
            <a:chExt cx="674370" cy="170180"/>
          </a:xfrm>
        </p:grpSpPr>
        <p:sp>
          <p:nvSpPr>
            <p:cNvPr id="24" name="object 24"/>
            <p:cNvSpPr/>
            <p:nvPr/>
          </p:nvSpPr>
          <p:spPr>
            <a:xfrm>
              <a:off x="13163181" y="3611964"/>
              <a:ext cx="559435" cy="0"/>
            </a:xfrm>
            <a:custGeom>
              <a:avLst/>
              <a:gdLst/>
              <a:ahLst/>
              <a:cxnLst/>
              <a:rect l="l" t="t" r="r" b="b"/>
              <a:pathLst>
                <a:path w="559434">
                  <a:moveTo>
                    <a:pt x="0" y="0"/>
                  </a:moveTo>
                  <a:lnTo>
                    <a:pt x="0" y="0"/>
                  </a:lnTo>
                  <a:lnTo>
                    <a:pt x="543242" y="0"/>
                  </a:lnTo>
                  <a:lnTo>
                    <a:pt x="558948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3706421" y="3542856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69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69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/>
          <p:nvPr/>
        </p:nvSpPr>
        <p:spPr>
          <a:xfrm>
            <a:off x="2013449" y="4093280"/>
            <a:ext cx="1138636" cy="473244"/>
          </a:xfrm>
          <a:custGeom>
            <a:avLst/>
            <a:gdLst/>
            <a:ahLst/>
            <a:cxnLst/>
            <a:rect l="l" t="t" r="r" b="b"/>
            <a:pathLst>
              <a:path w="1877695" h="780415">
                <a:moveTo>
                  <a:pt x="1471585" y="0"/>
                </a:moveTo>
                <a:lnTo>
                  <a:pt x="405502" y="0"/>
                </a:lnTo>
                <a:lnTo>
                  <a:pt x="339839" y="155"/>
                </a:lnTo>
                <a:lnTo>
                  <a:pt x="284424" y="1244"/>
                </a:lnTo>
                <a:lnTo>
                  <a:pt x="238119" y="4201"/>
                </a:lnTo>
                <a:lnTo>
                  <a:pt x="199783" y="9958"/>
                </a:lnTo>
                <a:lnTo>
                  <a:pt x="119385" y="43598"/>
                </a:lnTo>
                <a:lnTo>
                  <a:pt x="77367" y="77367"/>
                </a:lnTo>
                <a:lnTo>
                  <a:pt x="43598" y="119385"/>
                </a:lnTo>
                <a:lnTo>
                  <a:pt x="19449" y="168280"/>
                </a:lnTo>
                <a:lnTo>
                  <a:pt x="8613" y="206600"/>
                </a:lnTo>
                <a:lnTo>
                  <a:pt x="2794" y="256923"/>
                </a:lnTo>
                <a:lnTo>
                  <a:pt x="439" y="318406"/>
                </a:lnTo>
                <a:lnTo>
                  <a:pt x="0" y="390204"/>
                </a:lnTo>
                <a:lnTo>
                  <a:pt x="439" y="462002"/>
                </a:lnTo>
                <a:lnTo>
                  <a:pt x="2794" y="523485"/>
                </a:lnTo>
                <a:lnTo>
                  <a:pt x="8613" y="573808"/>
                </a:lnTo>
                <a:lnTo>
                  <a:pt x="19449" y="612127"/>
                </a:lnTo>
                <a:lnTo>
                  <a:pt x="43598" y="661023"/>
                </a:lnTo>
                <a:lnTo>
                  <a:pt x="77367" y="703041"/>
                </a:lnTo>
                <a:lnTo>
                  <a:pt x="119385" y="736810"/>
                </a:lnTo>
                <a:lnTo>
                  <a:pt x="168280" y="760960"/>
                </a:lnTo>
                <a:lnTo>
                  <a:pt x="238119" y="776207"/>
                </a:lnTo>
                <a:lnTo>
                  <a:pt x="284424" y="779163"/>
                </a:lnTo>
                <a:lnTo>
                  <a:pt x="339839" y="780253"/>
                </a:lnTo>
                <a:lnTo>
                  <a:pt x="405502" y="780408"/>
                </a:lnTo>
                <a:lnTo>
                  <a:pt x="1471585" y="780408"/>
                </a:lnTo>
                <a:lnTo>
                  <a:pt x="1537248" y="780253"/>
                </a:lnTo>
                <a:lnTo>
                  <a:pt x="1592664" y="779163"/>
                </a:lnTo>
                <a:lnTo>
                  <a:pt x="1638970" y="776207"/>
                </a:lnTo>
                <a:lnTo>
                  <a:pt x="1677305" y="770451"/>
                </a:lnTo>
                <a:lnTo>
                  <a:pt x="1757703" y="736810"/>
                </a:lnTo>
                <a:lnTo>
                  <a:pt x="1799721" y="703041"/>
                </a:lnTo>
                <a:lnTo>
                  <a:pt x="1833490" y="661023"/>
                </a:lnTo>
                <a:lnTo>
                  <a:pt x="1857639" y="612127"/>
                </a:lnTo>
                <a:lnTo>
                  <a:pt x="1868475" y="573808"/>
                </a:lnTo>
                <a:lnTo>
                  <a:pt x="1874294" y="523485"/>
                </a:lnTo>
                <a:lnTo>
                  <a:pt x="1876648" y="462002"/>
                </a:lnTo>
                <a:lnTo>
                  <a:pt x="1877088" y="390204"/>
                </a:lnTo>
                <a:lnTo>
                  <a:pt x="1876648" y="318406"/>
                </a:lnTo>
                <a:lnTo>
                  <a:pt x="1874294" y="256923"/>
                </a:lnTo>
                <a:lnTo>
                  <a:pt x="1868475" y="206600"/>
                </a:lnTo>
                <a:lnTo>
                  <a:pt x="1857639" y="168280"/>
                </a:lnTo>
                <a:lnTo>
                  <a:pt x="1833490" y="119385"/>
                </a:lnTo>
                <a:lnTo>
                  <a:pt x="1799721" y="77367"/>
                </a:lnTo>
                <a:lnTo>
                  <a:pt x="1757703" y="43598"/>
                </a:lnTo>
                <a:lnTo>
                  <a:pt x="1708808" y="19449"/>
                </a:lnTo>
                <a:lnTo>
                  <a:pt x="1638970" y="4201"/>
                </a:lnTo>
                <a:lnTo>
                  <a:pt x="1592664" y="1244"/>
                </a:lnTo>
                <a:lnTo>
                  <a:pt x="1537248" y="155"/>
                </a:lnTo>
                <a:lnTo>
                  <a:pt x="147158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3960" y="4212468"/>
            <a:ext cx="357340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63491" y="3708406"/>
            <a:ext cx="1439756" cy="1242988"/>
          </a:xfrm>
          <a:custGeom>
            <a:avLst/>
            <a:gdLst/>
            <a:ahLst/>
            <a:cxnLst/>
            <a:rect l="l" t="t" r="r" b="b"/>
            <a:pathLst>
              <a:path w="2374265" h="2049779">
                <a:moveTo>
                  <a:pt x="1186834" y="0"/>
                </a:moveTo>
                <a:lnTo>
                  <a:pt x="0" y="1024890"/>
                </a:lnTo>
                <a:lnTo>
                  <a:pt x="1186834" y="2049779"/>
                </a:lnTo>
                <a:lnTo>
                  <a:pt x="2373666" y="1024890"/>
                </a:lnTo>
                <a:lnTo>
                  <a:pt x="118683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60033" y="4224966"/>
            <a:ext cx="846372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092" kern="0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Head?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41953" y="3804428"/>
            <a:ext cx="1431670" cy="903747"/>
          </a:xfrm>
          <a:custGeom>
            <a:avLst/>
            <a:gdLst/>
            <a:ahLst/>
            <a:cxnLst/>
            <a:rect l="l" t="t" r="r" b="b"/>
            <a:pathLst>
              <a:path w="2360929" h="1490345">
                <a:moveTo>
                  <a:pt x="2350061" y="0"/>
                </a:moveTo>
                <a:lnTo>
                  <a:pt x="2264324" y="54481"/>
                </a:lnTo>
                <a:lnTo>
                  <a:pt x="14656" y="873087"/>
                </a:lnTo>
                <a:lnTo>
                  <a:pt x="39570" y="879140"/>
                </a:lnTo>
                <a:lnTo>
                  <a:pt x="0" y="879140"/>
                </a:lnTo>
                <a:lnTo>
                  <a:pt x="0" y="1477030"/>
                </a:lnTo>
                <a:lnTo>
                  <a:pt x="25647" y="1477030"/>
                </a:lnTo>
                <a:lnTo>
                  <a:pt x="5129" y="1490068"/>
                </a:lnTo>
                <a:lnTo>
                  <a:pt x="2350061" y="1490068"/>
                </a:lnTo>
                <a:lnTo>
                  <a:pt x="2350061" y="36320"/>
                </a:lnTo>
                <a:lnTo>
                  <a:pt x="2358041" y="23282"/>
                </a:lnTo>
                <a:lnTo>
                  <a:pt x="2350061" y="23282"/>
                </a:lnTo>
                <a:lnTo>
                  <a:pt x="2350061" y="0"/>
                </a:lnTo>
                <a:close/>
              </a:path>
              <a:path w="2360929" h="1490345">
                <a:moveTo>
                  <a:pt x="2360320" y="19557"/>
                </a:moveTo>
                <a:lnTo>
                  <a:pt x="2350061" y="23282"/>
                </a:lnTo>
                <a:lnTo>
                  <a:pt x="2358041" y="23282"/>
                </a:lnTo>
                <a:lnTo>
                  <a:pt x="2360320" y="19557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31664" y="4342220"/>
            <a:ext cx="67809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nodeValue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83893" y="5856651"/>
            <a:ext cx="892965" cy="394306"/>
          </a:xfrm>
          <a:custGeom>
            <a:avLst/>
            <a:gdLst/>
            <a:ahLst/>
            <a:cxnLst/>
            <a:rect l="l" t="t" r="r" b="b"/>
            <a:pathLst>
              <a:path w="1472565" h="650240">
                <a:moveTo>
                  <a:pt x="1134834" y="0"/>
                </a:moveTo>
                <a:lnTo>
                  <a:pt x="337644" y="0"/>
                </a:lnTo>
                <a:lnTo>
                  <a:pt x="270671" y="253"/>
                </a:lnTo>
                <a:lnTo>
                  <a:pt x="216662" y="2024"/>
                </a:lnTo>
                <a:lnTo>
                  <a:pt x="173762" y="6831"/>
                </a:lnTo>
                <a:lnTo>
                  <a:pt x="99410" y="36301"/>
                </a:lnTo>
                <a:lnTo>
                  <a:pt x="64424" y="64418"/>
                </a:lnTo>
                <a:lnTo>
                  <a:pt x="36306" y="99404"/>
                </a:lnTo>
                <a:lnTo>
                  <a:pt x="16198" y="140117"/>
                </a:lnTo>
                <a:lnTo>
                  <a:pt x="2327" y="213923"/>
                </a:lnTo>
                <a:lnTo>
                  <a:pt x="366" y="265116"/>
                </a:lnTo>
                <a:lnTo>
                  <a:pt x="0" y="324899"/>
                </a:lnTo>
                <a:lnTo>
                  <a:pt x="366" y="384681"/>
                </a:lnTo>
                <a:lnTo>
                  <a:pt x="2327" y="435874"/>
                </a:lnTo>
                <a:lnTo>
                  <a:pt x="7173" y="477774"/>
                </a:lnTo>
                <a:lnTo>
                  <a:pt x="36306" y="550393"/>
                </a:lnTo>
                <a:lnTo>
                  <a:pt x="64424" y="585378"/>
                </a:lnTo>
                <a:lnTo>
                  <a:pt x="99410" y="613496"/>
                </a:lnTo>
                <a:lnTo>
                  <a:pt x="140121" y="633603"/>
                </a:lnTo>
                <a:lnTo>
                  <a:pt x="216662" y="647773"/>
                </a:lnTo>
                <a:lnTo>
                  <a:pt x="270671" y="649544"/>
                </a:lnTo>
                <a:lnTo>
                  <a:pt x="337644" y="649797"/>
                </a:lnTo>
                <a:lnTo>
                  <a:pt x="1134834" y="649797"/>
                </a:lnTo>
                <a:lnTo>
                  <a:pt x="1201806" y="649544"/>
                </a:lnTo>
                <a:lnTo>
                  <a:pt x="1255816" y="647773"/>
                </a:lnTo>
                <a:lnTo>
                  <a:pt x="1298715" y="642965"/>
                </a:lnTo>
                <a:lnTo>
                  <a:pt x="1373068" y="613496"/>
                </a:lnTo>
                <a:lnTo>
                  <a:pt x="1408053" y="585378"/>
                </a:lnTo>
                <a:lnTo>
                  <a:pt x="1436172" y="550393"/>
                </a:lnTo>
                <a:lnTo>
                  <a:pt x="1456280" y="509680"/>
                </a:lnTo>
                <a:lnTo>
                  <a:pt x="1470142" y="435874"/>
                </a:lnTo>
                <a:lnTo>
                  <a:pt x="1472101" y="384681"/>
                </a:lnTo>
                <a:lnTo>
                  <a:pt x="1472468" y="324899"/>
                </a:lnTo>
                <a:lnTo>
                  <a:pt x="1472101" y="265116"/>
                </a:lnTo>
                <a:lnTo>
                  <a:pt x="1470142" y="213923"/>
                </a:lnTo>
                <a:lnTo>
                  <a:pt x="1465298" y="172023"/>
                </a:lnTo>
                <a:lnTo>
                  <a:pt x="1436172" y="99404"/>
                </a:lnTo>
                <a:lnTo>
                  <a:pt x="1408053" y="64418"/>
                </a:lnTo>
                <a:lnTo>
                  <a:pt x="1373068" y="36301"/>
                </a:lnTo>
                <a:lnTo>
                  <a:pt x="1332357" y="16194"/>
                </a:lnTo>
                <a:lnTo>
                  <a:pt x="1255816" y="2024"/>
                </a:lnTo>
                <a:lnTo>
                  <a:pt x="1201806" y="253"/>
                </a:lnTo>
                <a:lnTo>
                  <a:pt x="113483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13615" y="5949023"/>
            <a:ext cx="63343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Terminate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81375" y="4299422"/>
            <a:ext cx="431272" cy="61225"/>
            <a:chOff x="5410525" y="7090065"/>
            <a:chExt cx="711200" cy="100965"/>
          </a:xfrm>
        </p:grpSpPr>
        <p:sp>
          <p:nvSpPr>
            <p:cNvPr id="35" name="object 35"/>
            <p:cNvSpPr/>
            <p:nvPr/>
          </p:nvSpPr>
          <p:spPr>
            <a:xfrm>
              <a:off x="5410525" y="7140325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10096" y="0"/>
                  </a:lnTo>
                  <a:lnTo>
                    <a:pt x="62056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020621" y="709006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402912" y="4299422"/>
            <a:ext cx="431272" cy="61225"/>
            <a:chOff x="8909097" y="7090065"/>
            <a:chExt cx="711200" cy="100965"/>
          </a:xfrm>
        </p:grpSpPr>
        <p:sp>
          <p:nvSpPr>
            <p:cNvPr id="38" name="object 38"/>
            <p:cNvSpPr/>
            <p:nvPr/>
          </p:nvSpPr>
          <p:spPr>
            <a:xfrm>
              <a:off x="8909097" y="7140325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10096" y="0"/>
                  </a:lnTo>
                  <a:lnTo>
                    <a:pt x="62056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9519193" y="709006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529348" y="4299422"/>
            <a:ext cx="892965" cy="61225"/>
            <a:chOff x="12415747" y="7090065"/>
            <a:chExt cx="1472565" cy="100965"/>
          </a:xfrm>
        </p:grpSpPr>
        <p:sp>
          <p:nvSpPr>
            <p:cNvPr id="41" name="object 41"/>
            <p:cNvSpPr/>
            <p:nvPr/>
          </p:nvSpPr>
          <p:spPr>
            <a:xfrm>
              <a:off x="12415747" y="7140325"/>
              <a:ext cx="1383030" cy="0"/>
            </a:xfrm>
            <a:custGeom>
              <a:avLst/>
              <a:gdLst/>
              <a:ahLst/>
              <a:cxnLst/>
              <a:rect l="l" t="t" r="r" b="b"/>
              <a:pathLst>
                <a:path w="1383030">
                  <a:moveTo>
                    <a:pt x="0" y="0"/>
                  </a:moveTo>
                  <a:lnTo>
                    <a:pt x="1371947" y="0"/>
                  </a:lnTo>
                  <a:lnTo>
                    <a:pt x="138241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3787695" y="709006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729235" y="5070421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28428" y="4088224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ysClr val="windowText" lastClr="000000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677137" y="4987928"/>
            <a:ext cx="670012" cy="1082417"/>
            <a:chOff x="11010387" y="8225463"/>
            <a:chExt cx="1104900" cy="1784985"/>
          </a:xfrm>
        </p:grpSpPr>
        <p:sp>
          <p:nvSpPr>
            <p:cNvPr id="46" name="object 46"/>
            <p:cNvSpPr/>
            <p:nvPr/>
          </p:nvSpPr>
          <p:spPr>
            <a:xfrm>
              <a:off x="11020858" y="8235934"/>
              <a:ext cx="1004569" cy="1724660"/>
            </a:xfrm>
            <a:custGeom>
              <a:avLst/>
              <a:gdLst/>
              <a:ahLst/>
              <a:cxnLst/>
              <a:rect l="l" t="t" r="r" b="b"/>
              <a:pathLst>
                <a:path w="1004570" h="1724659">
                  <a:moveTo>
                    <a:pt x="14264" y="0"/>
                  </a:moveTo>
                  <a:lnTo>
                    <a:pt x="0" y="1701965"/>
                  </a:lnTo>
                  <a:lnTo>
                    <a:pt x="993559" y="1724121"/>
                  </a:lnTo>
                  <a:lnTo>
                    <a:pt x="1004027" y="172435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2013299" y="9909808"/>
              <a:ext cx="102235" cy="100965"/>
            </a:xfrm>
            <a:custGeom>
              <a:avLst/>
              <a:gdLst/>
              <a:ahLst/>
              <a:cxnLst/>
              <a:rect l="l" t="t" r="r" b="b"/>
              <a:pathLst>
                <a:path w="102234" h="100965">
                  <a:moveTo>
                    <a:pt x="2240" y="0"/>
                  </a:moveTo>
                  <a:lnTo>
                    <a:pt x="0" y="100495"/>
                  </a:lnTo>
                  <a:lnTo>
                    <a:pt x="101619" y="52488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8313773" y="4987303"/>
            <a:ext cx="1010409" cy="1083571"/>
            <a:chOff x="13709321" y="8224431"/>
            <a:chExt cx="1666239" cy="1786889"/>
          </a:xfrm>
        </p:grpSpPr>
        <p:sp>
          <p:nvSpPr>
            <p:cNvPr id="49" name="object 49"/>
            <p:cNvSpPr/>
            <p:nvPr/>
          </p:nvSpPr>
          <p:spPr>
            <a:xfrm>
              <a:off x="13799363" y="8234902"/>
              <a:ext cx="1565275" cy="1726564"/>
            </a:xfrm>
            <a:custGeom>
              <a:avLst/>
              <a:gdLst/>
              <a:ahLst/>
              <a:cxnLst/>
              <a:rect l="l" t="t" r="r" b="b"/>
              <a:pathLst>
                <a:path w="1565275" h="1726565">
                  <a:moveTo>
                    <a:pt x="1543582" y="0"/>
                  </a:moveTo>
                  <a:lnTo>
                    <a:pt x="1565163" y="1702990"/>
                  </a:lnTo>
                  <a:lnTo>
                    <a:pt x="10469" y="1725919"/>
                  </a:lnTo>
                  <a:lnTo>
                    <a:pt x="0" y="172607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3709321" y="9910566"/>
              <a:ext cx="101600" cy="100965"/>
            </a:xfrm>
            <a:custGeom>
              <a:avLst/>
              <a:gdLst/>
              <a:ahLst/>
              <a:cxnLst/>
              <a:rect l="l" t="t" r="r" b="b"/>
              <a:pathLst>
                <a:path w="101600" h="100965">
                  <a:moveTo>
                    <a:pt x="99766" y="0"/>
                  </a:moveTo>
                  <a:lnTo>
                    <a:pt x="0" y="51737"/>
                  </a:lnTo>
                  <a:lnTo>
                    <a:pt x="101253" y="100510"/>
                  </a:lnTo>
                  <a:lnTo>
                    <a:pt x="99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1" name="object 51"/>
          <p:cNvSpPr/>
          <p:nvPr/>
        </p:nvSpPr>
        <p:spPr>
          <a:xfrm>
            <a:off x="8588633" y="3708406"/>
            <a:ext cx="1439756" cy="1242988"/>
          </a:xfrm>
          <a:custGeom>
            <a:avLst/>
            <a:gdLst/>
            <a:ahLst/>
            <a:cxnLst/>
            <a:rect l="l" t="t" r="r" b="b"/>
            <a:pathLst>
              <a:path w="2374265" h="2049779">
                <a:moveTo>
                  <a:pt x="1186832" y="0"/>
                </a:moveTo>
                <a:lnTo>
                  <a:pt x="0" y="1024890"/>
                </a:lnTo>
                <a:lnTo>
                  <a:pt x="1186832" y="2049779"/>
                </a:lnTo>
                <a:lnTo>
                  <a:pt x="2373665" y="1024890"/>
                </a:lnTo>
                <a:lnTo>
                  <a:pt x="118683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771119" y="4261768"/>
            <a:ext cx="1074715" cy="11543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697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69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97" kern="0" spc="-6" dirty="0">
                <a:solidFill>
                  <a:srgbClr val="FFFFFF"/>
                </a:solidFill>
                <a:latin typeface="Arial"/>
                <a:cs typeface="Arial"/>
              </a:rPr>
              <a:t>nodeValue=currentNode</a:t>
            </a:r>
            <a:endParaRPr sz="69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413827" y="4990060"/>
            <a:ext cx="23296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69" dirty="0">
                <a:solidFill>
                  <a:sysClr val="windowText" lastClr="000000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043802" y="3336768"/>
            <a:ext cx="1276104" cy="895660"/>
            <a:chOff x="13264119" y="5502578"/>
            <a:chExt cx="2104390" cy="1477010"/>
          </a:xfrm>
        </p:grpSpPr>
        <p:sp>
          <p:nvSpPr>
            <p:cNvPr id="55" name="object 55"/>
            <p:cNvSpPr/>
            <p:nvPr/>
          </p:nvSpPr>
          <p:spPr>
            <a:xfrm>
              <a:off x="13311635" y="5513048"/>
              <a:ext cx="2046605" cy="1376045"/>
            </a:xfrm>
            <a:custGeom>
              <a:avLst/>
              <a:gdLst/>
              <a:ahLst/>
              <a:cxnLst/>
              <a:rect l="l" t="t" r="r" b="b"/>
              <a:pathLst>
                <a:path w="2046605" h="1376045">
                  <a:moveTo>
                    <a:pt x="2040749" y="582801"/>
                  </a:moveTo>
                  <a:lnTo>
                    <a:pt x="2046271" y="26427"/>
                  </a:lnTo>
                  <a:lnTo>
                    <a:pt x="0" y="0"/>
                  </a:lnTo>
                  <a:lnTo>
                    <a:pt x="2749" y="1365531"/>
                  </a:lnTo>
                  <a:lnTo>
                    <a:pt x="2770" y="1376002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13264119" y="687847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202"/>
                  </a:lnTo>
                  <a:lnTo>
                    <a:pt x="50459" y="100621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782922" y="3168531"/>
            <a:ext cx="21217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237823" y="1529719"/>
            <a:ext cx="1353117" cy="350409"/>
            <a:chOff x="6987779" y="2522620"/>
            <a:chExt cx="2231390" cy="577850"/>
          </a:xfrm>
        </p:grpSpPr>
        <p:sp>
          <p:nvSpPr>
            <p:cNvPr id="59" name="object 59"/>
            <p:cNvSpPr/>
            <p:nvPr/>
          </p:nvSpPr>
          <p:spPr>
            <a:xfrm>
              <a:off x="7003486" y="2538326"/>
              <a:ext cx="2134870" cy="546735"/>
            </a:xfrm>
            <a:custGeom>
              <a:avLst/>
              <a:gdLst/>
              <a:ahLst/>
              <a:cxnLst/>
              <a:rect l="l" t="t" r="r" b="b"/>
              <a:pathLst>
                <a:path w="2134870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50936" y="597"/>
                  </a:lnTo>
                  <a:lnTo>
                    <a:pt x="1201294" y="3009"/>
                  </a:lnTo>
                  <a:lnTo>
                    <a:pt x="1251354" y="7214"/>
                  </a:lnTo>
                  <a:lnTo>
                    <a:pt x="1301075" y="13194"/>
                  </a:lnTo>
                  <a:lnTo>
                    <a:pt x="1350412" y="20925"/>
                  </a:lnTo>
                  <a:lnTo>
                    <a:pt x="1399325" y="30389"/>
                  </a:lnTo>
                  <a:lnTo>
                    <a:pt x="1447769" y="41564"/>
                  </a:lnTo>
                  <a:lnTo>
                    <a:pt x="1495703" y="54430"/>
                  </a:lnTo>
                  <a:lnTo>
                    <a:pt x="1543083" y="68966"/>
                  </a:lnTo>
                  <a:lnTo>
                    <a:pt x="1589867" y="85152"/>
                  </a:lnTo>
                  <a:lnTo>
                    <a:pt x="1636012" y="102966"/>
                  </a:lnTo>
                  <a:lnTo>
                    <a:pt x="1681476" y="122389"/>
                  </a:lnTo>
                  <a:lnTo>
                    <a:pt x="1726215" y="143399"/>
                  </a:lnTo>
                  <a:lnTo>
                    <a:pt x="1770187" y="165976"/>
                  </a:lnTo>
                  <a:lnTo>
                    <a:pt x="1813350" y="190100"/>
                  </a:lnTo>
                  <a:lnTo>
                    <a:pt x="1855660" y="215749"/>
                  </a:lnTo>
                  <a:lnTo>
                    <a:pt x="1897076" y="242903"/>
                  </a:lnTo>
                  <a:lnTo>
                    <a:pt x="1937553" y="271542"/>
                  </a:lnTo>
                  <a:lnTo>
                    <a:pt x="1977050" y="301645"/>
                  </a:lnTo>
                  <a:lnTo>
                    <a:pt x="2015524" y="333190"/>
                  </a:lnTo>
                  <a:lnTo>
                    <a:pt x="2052932" y="366159"/>
                  </a:lnTo>
                  <a:lnTo>
                    <a:pt x="2089232" y="400529"/>
                  </a:lnTo>
                  <a:lnTo>
                    <a:pt x="2124380" y="436280"/>
                  </a:lnTo>
                  <a:lnTo>
                    <a:pt x="2134640" y="448179"/>
                  </a:lnTo>
                </a:path>
              </a:pathLst>
            </a:custGeom>
            <a:ln w="31412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9075534" y="2929480"/>
              <a:ext cx="127635" cy="132715"/>
            </a:xfrm>
            <a:custGeom>
              <a:avLst/>
              <a:gdLst/>
              <a:ahLst/>
              <a:cxnLst/>
              <a:rect l="l" t="t" r="r" b="b"/>
              <a:pathLst>
                <a:path w="127634" h="132714">
                  <a:moveTo>
                    <a:pt x="0" y="90265"/>
                  </a:moveTo>
                  <a:lnTo>
                    <a:pt x="127556" y="132357"/>
                  </a:lnTo>
                  <a:lnTo>
                    <a:pt x="104669" y="0"/>
                  </a:lnTo>
                </a:path>
                <a:path w="127634" h="132714">
                  <a:moveTo>
                    <a:pt x="52334" y="45132"/>
                  </a:moveTo>
                  <a:lnTo>
                    <a:pt x="127556" y="132357"/>
                  </a:lnTo>
                </a:path>
              </a:pathLst>
            </a:custGeom>
            <a:ln w="31412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5764693" y="1538648"/>
            <a:ext cx="1353117" cy="350409"/>
            <a:chOff x="9505701" y="2537345"/>
            <a:chExt cx="2231390" cy="577850"/>
          </a:xfrm>
        </p:grpSpPr>
        <p:sp>
          <p:nvSpPr>
            <p:cNvPr id="62" name="object 62"/>
            <p:cNvSpPr/>
            <p:nvPr/>
          </p:nvSpPr>
          <p:spPr>
            <a:xfrm>
              <a:off x="9521407" y="2553052"/>
              <a:ext cx="2134870" cy="546735"/>
            </a:xfrm>
            <a:custGeom>
              <a:avLst/>
              <a:gdLst/>
              <a:ahLst/>
              <a:cxnLst/>
              <a:rect l="l" t="t" r="r" b="b"/>
              <a:pathLst>
                <a:path w="2134870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50936" y="597"/>
                  </a:lnTo>
                  <a:lnTo>
                    <a:pt x="1201294" y="3009"/>
                  </a:lnTo>
                  <a:lnTo>
                    <a:pt x="1251354" y="7214"/>
                  </a:lnTo>
                  <a:lnTo>
                    <a:pt x="1301075" y="13194"/>
                  </a:lnTo>
                  <a:lnTo>
                    <a:pt x="1350412" y="20925"/>
                  </a:lnTo>
                  <a:lnTo>
                    <a:pt x="1399325" y="30389"/>
                  </a:lnTo>
                  <a:lnTo>
                    <a:pt x="1447769" y="41564"/>
                  </a:lnTo>
                  <a:lnTo>
                    <a:pt x="1495703" y="54430"/>
                  </a:lnTo>
                  <a:lnTo>
                    <a:pt x="1543083" y="68966"/>
                  </a:lnTo>
                  <a:lnTo>
                    <a:pt x="1589867" y="85152"/>
                  </a:lnTo>
                  <a:lnTo>
                    <a:pt x="1636012" y="102966"/>
                  </a:lnTo>
                  <a:lnTo>
                    <a:pt x="1681476" y="122389"/>
                  </a:lnTo>
                  <a:lnTo>
                    <a:pt x="1726215" y="143399"/>
                  </a:lnTo>
                  <a:lnTo>
                    <a:pt x="1770187" y="165976"/>
                  </a:lnTo>
                  <a:lnTo>
                    <a:pt x="1813350" y="190100"/>
                  </a:lnTo>
                  <a:lnTo>
                    <a:pt x="1855660" y="215749"/>
                  </a:lnTo>
                  <a:lnTo>
                    <a:pt x="1897076" y="242903"/>
                  </a:lnTo>
                  <a:lnTo>
                    <a:pt x="1937553" y="271542"/>
                  </a:lnTo>
                  <a:lnTo>
                    <a:pt x="1977050" y="301645"/>
                  </a:lnTo>
                  <a:lnTo>
                    <a:pt x="2015524" y="333190"/>
                  </a:lnTo>
                  <a:lnTo>
                    <a:pt x="2052932" y="366159"/>
                  </a:lnTo>
                  <a:lnTo>
                    <a:pt x="2089232" y="400529"/>
                  </a:lnTo>
                  <a:lnTo>
                    <a:pt x="2124380" y="436280"/>
                  </a:lnTo>
                  <a:lnTo>
                    <a:pt x="2134640" y="448179"/>
                  </a:lnTo>
                </a:path>
              </a:pathLst>
            </a:custGeom>
            <a:ln w="31412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11593458" y="2944204"/>
              <a:ext cx="127635" cy="132715"/>
            </a:xfrm>
            <a:custGeom>
              <a:avLst/>
              <a:gdLst/>
              <a:ahLst/>
              <a:cxnLst/>
              <a:rect l="l" t="t" r="r" b="b"/>
              <a:pathLst>
                <a:path w="127634" h="132714">
                  <a:moveTo>
                    <a:pt x="0" y="90265"/>
                  </a:moveTo>
                  <a:lnTo>
                    <a:pt x="127556" y="132357"/>
                  </a:lnTo>
                  <a:lnTo>
                    <a:pt x="104669" y="0"/>
                  </a:lnTo>
                </a:path>
                <a:path w="127634" h="132714">
                  <a:moveTo>
                    <a:pt x="52334" y="45132"/>
                  </a:moveTo>
                  <a:lnTo>
                    <a:pt x="127556" y="132357"/>
                  </a:lnTo>
                </a:path>
              </a:pathLst>
            </a:custGeom>
            <a:ln w="31412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7407640" y="1529719"/>
            <a:ext cx="1353117" cy="350409"/>
            <a:chOff x="12215042" y="2522620"/>
            <a:chExt cx="2231390" cy="577850"/>
          </a:xfrm>
        </p:grpSpPr>
        <p:sp>
          <p:nvSpPr>
            <p:cNvPr id="65" name="object 65"/>
            <p:cNvSpPr/>
            <p:nvPr/>
          </p:nvSpPr>
          <p:spPr>
            <a:xfrm>
              <a:off x="12230748" y="2538326"/>
              <a:ext cx="2134870" cy="546735"/>
            </a:xfrm>
            <a:custGeom>
              <a:avLst/>
              <a:gdLst/>
              <a:ahLst/>
              <a:cxnLst/>
              <a:rect l="l" t="t" r="r" b="b"/>
              <a:pathLst>
                <a:path w="2134869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50936" y="597"/>
                  </a:lnTo>
                  <a:lnTo>
                    <a:pt x="1201294" y="3009"/>
                  </a:lnTo>
                  <a:lnTo>
                    <a:pt x="1251354" y="7214"/>
                  </a:lnTo>
                  <a:lnTo>
                    <a:pt x="1301075" y="13194"/>
                  </a:lnTo>
                  <a:lnTo>
                    <a:pt x="1350412" y="20925"/>
                  </a:lnTo>
                  <a:lnTo>
                    <a:pt x="1399325" y="30389"/>
                  </a:lnTo>
                  <a:lnTo>
                    <a:pt x="1447769" y="41564"/>
                  </a:lnTo>
                  <a:lnTo>
                    <a:pt x="1495703" y="54430"/>
                  </a:lnTo>
                  <a:lnTo>
                    <a:pt x="1543083" y="68966"/>
                  </a:lnTo>
                  <a:lnTo>
                    <a:pt x="1589867" y="85152"/>
                  </a:lnTo>
                  <a:lnTo>
                    <a:pt x="1636012" y="102966"/>
                  </a:lnTo>
                  <a:lnTo>
                    <a:pt x="1681476" y="122389"/>
                  </a:lnTo>
                  <a:lnTo>
                    <a:pt x="1726215" y="143399"/>
                  </a:lnTo>
                  <a:lnTo>
                    <a:pt x="1770187" y="165976"/>
                  </a:lnTo>
                  <a:lnTo>
                    <a:pt x="1813350" y="190100"/>
                  </a:lnTo>
                  <a:lnTo>
                    <a:pt x="1855660" y="215749"/>
                  </a:lnTo>
                  <a:lnTo>
                    <a:pt x="1897076" y="242903"/>
                  </a:lnTo>
                  <a:lnTo>
                    <a:pt x="1937553" y="271542"/>
                  </a:lnTo>
                  <a:lnTo>
                    <a:pt x="1977050" y="301645"/>
                  </a:lnTo>
                  <a:lnTo>
                    <a:pt x="2015524" y="333190"/>
                  </a:lnTo>
                  <a:lnTo>
                    <a:pt x="2052932" y="366159"/>
                  </a:lnTo>
                  <a:lnTo>
                    <a:pt x="2089232" y="400529"/>
                  </a:lnTo>
                  <a:lnTo>
                    <a:pt x="2124380" y="436280"/>
                  </a:lnTo>
                  <a:lnTo>
                    <a:pt x="2134640" y="448179"/>
                  </a:lnTo>
                </a:path>
              </a:pathLst>
            </a:custGeom>
            <a:ln w="31412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14302800" y="2929480"/>
              <a:ext cx="127635" cy="132715"/>
            </a:xfrm>
            <a:custGeom>
              <a:avLst/>
              <a:gdLst/>
              <a:ahLst/>
              <a:cxnLst/>
              <a:rect l="l" t="t" r="r" b="b"/>
              <a:pathLst>
                <a:path w="127634" h="132714">
                  <a:moveTo>
                    <a:pt x="0" y="90265"/>
                  </a:moveTo>
                  <a:lnTo>
                    <a:pt x="127556" y="132357"/>
                  </a:lnTo>
                  <a:lnTo>
                    <a:pt x="104669" y="0"/>
                  </a:lnTo>
                </a:path>
                <a:path w="127634" h="132714">
                  <a:moveTo>
                    <a:pt x="52334" y="45132"/>
                  </a:moveTo>
                  <a:lnTo>
                    <a:pt x="127556" y="132357"/>
                  </a:lnTo>
                </a:path>
              </a:pathLst>
            </a:custGeom>
            <a:ln w="31412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98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4282" y="417471"/>
            <a:ext cx="11543434" cy="490412"/>
          </a:xfrm>
          <a:prstGeom prst="rect">
            <a:avLst/>
          </a:prstGeom>
        </p:spPr>
        <p:txBody>
          <a:bodyPr vert="horz" wrap="square" lIns="0" tIns="166835" rIns="0" bIns="0" rtlCol="0">
            <a:spAutoFit/>
          </a:bodyPr>
          <a:lstStyle/>
          <a:p>
            <a:pPr marL="1762438">
              <a:spcBef>
                <a:spcPts val="67"/>
              </a:spcBef>
            </a:pPr>
            <a:r>
              <a:rPr sz="2092" b="1" spc="-21" dirty="0">
                <a:solidFill>
                  <a:srgbClr val="FFFFFF"/>
                </a:solidFill>
              </a:rPr>
              <a:t>Singly</a:t>
            </a:r>
            <a:r>
              <a:rPr sz="2092" b="1" spc="-94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Linked</a:t>
            </a:r>
            <a:r>
              <a:rPr sz="2092" b="1" spc="-94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list</a:t>
            </a:r>
            <a:r>
              <a:rPr sz="2092" b="1" spc="-94" dirty="0">
                <a:solidFill>
                  <a:srgbClr val="FFFFFF"/>
                </a:solidFill>
              </a:rPr>
              <a:t> </a:t>
            </a:r>
            <a:r>
              <a:rPr sz="2092" b="1" spc="-6" dirty="0">
                <a:solidFill>
                  <a:srgbClr val="FFFFFF"/>
                </a:solidFill>
              </a:rPr>
              <a:t>Deletion</a:t>
            </a:r>
            <a:endParaRPr sz="2092"/>
          </a:p>
        </p:txBody>
      </p:sp>
      <p:sp>
        <p:nvSpPr>
          <p:cNvPr id="7" name="object 7"/>
          <p:cNvSpPr/>
          <p:nvPr/>
        </p:nvSpPr>
        <p:spPr>
          <a:xfrm>
            <a:off x="2254519" y="3320824"/>
            <a:ext cx="1103210" cy="438203"/>
          </a:xfrm>
          <a:custGeom>
            <a:avLst/>
            <a:gdLst/>
            <a:ahLst/>
            <a:cxnLst/>
            <a:rect l="l" t="t" r="r" b="b"/>
            <a:pathLst>
              <a:path w="1819275" h="722629">
                <a:moveTo>
                  <a:pt x="1135862" y="0"/>
                </a:moveTo>
                <a:lnTo>
                  <a:pt x="0" y="0"/>
                </a:lnTo>
                <a:lnTo>
                  <a:pt x="0" y="722160"/>
                </a:lnTo>
                <a:lnTo>
                  <a:pt x="1135862" y="722160"/>
                </a:lnTo>
                <a:lnTo>
                  <a:pt x="1135862" y="0"/>
                </a:lnTo>
                <a:close/>
              </a:path>
              <a:path w="1819275" h="722629">
                <a:moveTo>
                  <a:pt x="1818843" y="0"/>
                </a:moveTo>
                <a:lnTo>
                  <a:pt x="1219631" y="0"/>
                </a:lnTo>
                <a:lnTo>
                  <a:pt x="1219631" y="722160"/>
                </a:lnTo>
                <a:lnTo>
                  <a:pt x="1818843" y="722160"/>
                </a:lnTo>
                <a:lnTo>
                  <a:pt x="181884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6680" y="3421768"/>
            <a:ext cx="452451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defTabSz="554492">
              <a:spcBef>
                <a:spcPts val="64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8103" y="3443070"/>
            <a:ext cx="27570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528"/>
              </a:lnSpc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63333" y="3322593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2918" y="3322593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03723" y="3270021"/>
            <a:ext cx="1735486" cy="539860"/>
            <a:chOff x="3633397" y="5392506"/>
            <a:chExt cx="2861945" cy="890269"/>
          </a:xfrm>
        </p:grpSpPr>
        <p:sp>
          <p:nvSpPr>
            <p:cNvPr id="13" name="object 13"/>
            <p:cNvSpPr/>
            <p:nvPr/>
          </p:nvSpPr>
          <p:spPr>
            <a:xfrm>
              <a:off x="3633397" y="5392506"/>
              <a:ext cx="1986914" cy="890269"/>
            </a:xfrm>
            <a:custGeom>
              <a:avLst/>
              <a:gdLst/>
              <a:ahLst/>
              <a:cxnLst/>
              <a:rect l="l" t="t" r="r" b="b"/>
              <a:pathLst>
                <a:path w="1986914" h="890270">
                  <a:moveTo>
                    <a:pt x="1261515" y="0"/>
                  </a:moveTo>
                  <a:lnTo>
                    <a:pt x="1261515" y="889697"/>
                  </a:lnTo>
                </a:path>
                <a:path w="1986914" h="890270">
                  <a:moveTo>
                    <a:pt x="41883" y="0"/>
                  </a:moveTo>
                  <a:lnTo>
                    <a:pt x="41883" y="889697"/>
                  </a:lnTo>
                </a:path>
                <a:path w="1986914" h="890270">
                  <a:moveTo>
                    <a:pt x="1944493" y="0"/>
                  </a:moveTo>
                  <a:lnTo>
                    <a:pt x="1944493" y="889697"/>
                  </a:lnTo>
                </a:path>
                <a:path w="1986914" h="890270">
                  <a:moveTo>
                    <a:pt x="0" y="41883"/>
                  </a:moveTo>
                  <a:lnTo>
                    <a:pt x="1986377" y="41883"/>
                  </a:lnTo>
                </a:path>
                <a:path w="1986914" h="890270">
                  <a:moveTo>
                    <a:pt x="0" y="847814"/>
                  </a:moveTo>
                  <a:lnTo>
                    <a:pt x="1986377" y="847814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635900" y="5832522"/>
              <a:ext cx="712470" cy="3810"/>
            </a:xfrm>
            <a:custGeom>
              <a:avLst/>
              <a:gdLst/>
              <a:ahLst/>
              <a:cxnLst/>
              <a:rect l="l" t="t" r="r" b="b"/>
              <a:pathLst>
                <a:path w="712470" h="3810">
                  <a:moveTo>
                    <a:pt x="712414" y="0"/>
                  </a:moveTo>
                  <a:lnTo>
                    <a:pt x="691472" y="96"/>
                  </a:lnTo>
                  <a:lnTo>
                    <a:pt x="0" y="3287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326967" y="5744664"/>
              <a:ext cx="147320" cy="176530"/>
            </a:xfrm>
            <a:custGeom>
              <a:avLst/>
              <a:gdLst/>
              <a:ahLst/>
              <a:cxnLst/>
              <a:rect l="l" t="t" r="r" b="b"/>
              <a:pathLst>
                <a:path w="147320" h="176529">
                  <a:moveTo>
                    <a:pt x="811" y="175908"/>
                  </a:moveTo>
                  <a:lnTo>
                    <a:pt x="146996" y="87278"/>
                  </a:lnTo>
                  <a:lnTo>
                    <a:pt x="0" y="0"/>
                  </a:lnTo>
                </a:path>
                <a:path w="147320" h="176529">
                  <a:moveTo>
                    <a:pt x="405" y="87954"/>
                  </a:moveTo>
                  <a:lnTo>
                    <a:pt x="146996" y="8727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0294" y="5711277"/>
              <a:ext cx="232491" cy="2324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920729" y="5483194"/>
              <a:ext cx="593725" cy="694055"/>
            </a:xfrm>
            <a:custGeom>
              <a:avLst/>
              <a:gdLst/>
              <a:ahLst/>
              <a:cxnLst/>
              <a:rect l="l" t="t" r="r" b="b"/>
              <a:pathLst>
                <a:path w="593725" h="694054">
                  <a:moveTo>
                    <a:pt x="593588" y="0"/>
                  </a:moveTo>
                  <a:lnTo>
                    <a:pt x="0" y="0"/>
                  </a:lnTo>
                  <a:lnTo>
                    <a:pt x="0" y="693971"/>
                  </a:lnTo>
                  <a:lnTo>
                    <a:pt x="593588" y="693971"/>
                  </a:lnTo>
                  <a:lnTo>
                    <a:pt x="593588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37935" y="3297195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77521" y="3297196"/>
            <a:ext cx="414329" cy="331996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48635" rIns="0" bIns="0" rtlCol="0">
            <a:spAutoFit/>
          </a:bodyPr>
          <a:lstStyle/>
          <a:p>
            <a:pPr marL="77013" defTabSz="554492">
              <a:spcBef>
                <a:spcPts val="117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12270" y="383039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54519" y="4241505"/>
            <a:ext cx="1103210" cy="438203"/>
          </a:xfrm>
          <a:custGeom>
            <a:avLst/>
            <a:gdLst/>
            <a:ahLst/>
            <a:cxnLst/>
            <a:rect l="l" t="t" r="r" b="b"/>
            <a:pathLst>
              <a:path w="1819275" h="722629">
                <a:moveTo>
                  <a:pt x="1135862" y="0"/>
                </a:moveTo>
                <a:lnTo>
                  <a:pt x="0" y="0"/>
                </a:lnTo>
                <a:lnTo>
                  <a:pt x="0" y="722160"/>
                </a:lnTo>
                <a:lnTo>
                  <a:pt x="1135862" y="722160"/>
                </a:lnTo>
                <a:lnTo>
                  <a:pt x="1135862" y="0"/>
                </a:lnTo>
                <a:close/>
              </a:path>
              <a:path w="1819275" h="722629">
                <a:moveTo>
                  <a:pt x="1818843" y="0"/>
                </a:moveTo>
                <a:lnTo>
                  <a:pt x="1219631" y="0"/>
                </a:lnTo>
                <a:lnTo>
                  <a:pt x="1219631" y="722160"/>
                </a:lnTo>
                <a:lnTo>
                  <a:pt x="1818843" y="722160"/>
                </a:lnTo>
                <a:lnTo>
                  <a:pt x="181884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57573" y="4342454"/>
            <a:ext cx="290724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defTabSz="554492">
              <a:spcBef>
                <a:spcPts val="64"/>
              </a:spcBef>
            </a:pPr>
            <a:r>
              <a:rPr sz="1395" b="1" kern="0" spc="-39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38103" y="4363756"/>
            <a:ext cx="27570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528"/>
              </a:lnSpc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03723" y="3839783"/>
            <a:ext cx="2486362" cy="890654"/>
            <a:chOff x="3633397" y="6332085"/>
            <a:chExt cx="4100195" cy="1468755"/>
          </a:xfrm>
        </p:grpSpPr>
        <p:sp>
          <p:nvSpPr>
            <p:cNvPr id="25" name="object 25"/>
            <p:cNvSpPr/>
            <p:nvPr/>
          </p:nvSpPr>
          <p:spPr>
            <a:xfrm>
              <a:off x="3633397" y="6910784"/>
              <a:ext cx="1986914" cy="890269"/>
            </a:xfrm>
            <a:custGeom>
              <a:avLst/>
              <a:gdLst/>
              <a:ahLst/>
              <a:cxnLst/>
              <a:rect l="l" t="t" r="r" b="b"/>
              <a:pathLst>
                <a:path w="1986914" h="890270">
                  <a:moveTo>
                    <a:pt x="1261515" y="0"/>
                  </a:moveTo>
                  <a:lnTo>
                    <a:pt x="1261515" y="889697"/>
                  </a:lnTo>
                </a:path>
                <a:path w="1986914" h="890270">
                  <a:moveTo>
                    <a:pt x="41883" y="0"/>
                  </a:moveTo>
                  <a:lnTo>
                    <a:pt x="41883" y="889697"/>
                  </a:lnTo>
                </a:path>
                <a:path w="1986914" h="890270">
                  <a:moveTo>
                    <a:pt x="1944493" y="0"/>
                  </a:moveTo>
                  <a:lnTo>
                    <a:pt x="1944493" y="889697"/>
                  </a:lnTo>
                </a:path>
                <a:path w="1986914" h="890270">
                  <a:moveTo>
                    <a:pt x="0" y="41883"/>
                  </a:moveTo>
                  <a:lnTo>
                    <a:pt x="1986377" y="41883"/>
                  </a:lnTo>
                </a:path>
                <a:path w="1986914" h="890270">
                  <a:moveTo>
                    <a:pt x="0" y="847814"/>
                  </a:moveTo>
                  <a:lnTo>
                    <a:pt x="1986377" y="847814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644941" y="6478677"/>
              <a:ext cx="1980564" cy="826135"/>
            </a:xfrm>
            <a:custGeom>
              <a:avLst/>
              <a:gdLst/>
              <a:ahLst/>
              <a:cxnLst/>
              <a:rect l="l" t="t" r="r" b="b"/>
              <a:pathLst>
                <a:path w="1980565" h="826134">
                  <a:moveTo>
                    <a:pt x="0" y="823852"/>
                  </a:moveTo>
                  <a:lnTo>
                    <a:pt x="1980527" y="825519"/>
                  </a:lnTo>
                  <a:lnTo>
                    <a:pt x="1979259" y="20941"/>
                  </a:lnTo>
                  <a:lnTo>
                    <a:pt x="1979225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536243" y="6353026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29" h="147320">
                  <a:moveTo>
                    <a:pt x="175910" y="146453"/>
                  </a:moveTo>
                  <a:lnTo>
                    <a:pt x="87724" y="0"/>
                  </a:lnTo>
                  <a:lnTo>
                    <a:pt x="0" y="146730"/>
                  </a:lnTo>
                </a:path>
                <a:path w="176529" h="147320">
                  <a:moveTo>
                    <a:pt x="87955" y="146592"/>
                  </a:moveTo>
                  <a:lnTo>
                    <a:pt x="8772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2047" y="7183745"/>
              <a:ext cx="232491" cy="23249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906005" y="6999497"/>
              <a:ext cx="593725" cy="694055"/>
            </a:xfrm>
            <a:custGeom>
              <a:avLst/>
              <a:gdLst/>
              <a:ahLst/>
              <a:cxnLst/>
              <a:rect l="l" t="t" r="r" b="b"/>
              <a:pathLst>
                <a:path w="593725" h="694054">
                  <a:moveTo>
                    <a:pt x="593588" y="0"/>
                  </a:moveTo>
                  <a:lnTo>
                    <a:pt x="0" y="0"/>
                  </a:lnTo>
                  <a:lnTo>
                    <a:pt x="0" y="693971"/>
                  </a:lnTo>
                  <a:lnTo>
                    <a:pt x="593588" y="693971"/>
                  </a:lnTo>
                  <a:lnTo>
                    <a:pt x="593588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64881" y="1145129"/>
            <a:ext cx="2489442" cy="76423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59802" indent="-152485" defTabSz="554492">
              <a:spcBef>
                <a:spcPts val="82"/>
              </a:spcBef>
              <a:buFontTx/>
              <a:buChar char="-"/>
              <a:tabLst>
                <a:tab pos="160187" algn="l"/>
              </a:tabLst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first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58"/>
              </a:spcBef>
              <a:buFontTx/>
              <a:buChar char="-"/>
              <a:tabLst>
                <a:tab pos="160187" algn="l"/>
              </a:tabLst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1577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any</a:t>
            </a:r>
            <a:r>
              <a:rPr sz="1577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given</a:t>
            </a:r>
            <a:r>
              <a:rPr sz="1577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61"/>
              </a:spcBef>
              <a:buFontTx/>
              <a:buChar char="-"/>
              <a:tabLst>
                <a:tab pos="160187" algn="l"/>
              </a:tabLst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last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38636" y="2395648"/>
            <a:ext cx="177668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12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b="1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34656" y="3429833"/>
            <a:ext cx="26723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defTabSz="554492">
              <a:spcBef>
                <a:spcPts val="76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25727" y="4349321"/>
            <a:ext cx="26723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defTabSz="554492">
              <a:spcBef>
                <a:spcPts val="76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97219" y="1116132"/>
            <a:ext cx="967282" cy="324224"/>
          </a:xfrm>
          <a:custGeom>
            <a:avLst/>
            <a:gdLst/>
            <a:ahLst/>
            <a:cxnLst/>
            <a:rect l="l" t="t" r="r" b="b"/>
            <a:pathLst>
              <a:path w="1595120" h="534669">
                <a:moveTo>
                  <a:pt x="772717" y="0"/>
                </a:moveTo>
                <a:lnTo>
                  <a:pt x="0" y="267281"/>
                </a:lnTo>
                <a:lnTo>
                  <a:pt x="772717" y="534562"/>
                </a:lnTo>
                <a:lnTo>
                  <a:pt x="772717" y="352811"/>
                </a:lnTo>
                <a:lnTo>
                  <a:pt x="1595096" y="352811"/>
                </a:lnTo>
                <a:lnTo>
                  <a:pt x="1595096" y="181751"/>
                </a:lnTo>
                <a:lnTo>
                  <a:pt x="772717" y="181751"/>
                </a:lnTo>
                <a:lnTo>
                  <a:pt x="772717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736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4282" y="417471"/>
            <a:ext cx="11543434" cy="490412"/>
          </a:xfrm>
          <a:prstGeom prst="rect">
            <a:avLst/>
          </a:prstGeom>
        </p:spPr>
        <p:txBody>
          <a:bodyPr vert="horz" wrap="square" lIns="0" tIns="166835" rIns="0" bIns="0" rtlCol="0">
            <a:spAutoFit/>
          </a:bodyPr>
          <a:lstStyle/>
          <a:p>
            <a:pPr marL="1762438">
              <a:spcBef>
                <a:spcPts val="67"/>
              </a:spcBef>
            </a:pPr>
            <a:r>
              <a:rPr sz="2092" b="1" spc="-21" dirty="0">
                <a:solidFill>
                  <a:srgbClr val="FFFFFF"/>
                </a:solidFill>
              </a:rPr>
              <a:t>Singly</a:t>
            </a:r>
            <a:r>
              <a:rPr sz="2092" b="1" spc="-94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Linked</a:t>
            </a:r>
            <a:r>
              <a:rPr sz="2092" b="1" spc="-94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list</a:t>
            </a:r>
            <a:r>
              <a:rPr sz="2092" b="1" spc="-94" dirty="0">
                <a:solidFill>
                  <a:srgbClr val="FFFFFF"/>
                </a:solidFill>
              </a:rPr>
              <a:t> </a:t>
            </a:r>
            <a:r>
              <a:rPr sz="2092" b="1" spc="-6" dirty="0">
                <a:solidFill>
                  <a:srgbClr val="FFFFFF"/>
                </a:solidFill>
              </a:rPr>
              <a:t>Deletion</a:t>
            </a:r>
            <a:endParaRPr sz="2092"/>
          </a:p>
        </p:txBody>
      </p:sp>
      <p:sp>
        <p:nvSpPr>
          <p:cNvPr id="7" name="object 7"/>
          <p:cNvSpPr txBox="1"/>
          <p:nvPr/>
        </p:nvSpPr>
        <p:spPr>
          <a:xfrm>
            <a:off x="2364881" y="1145129"/>
            <a:ext cx="2489442" cy="76423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59802" indent="-152485" defTabSz="554492">
              <a:spcBef>
                <a:spcPts val="82"/>
              </a:spcBef>
              <a:buFontTx/>
              <a:buChar char="-"/>
              <a:tabLst>
                <a:tab pos="160187" algn="l"/>
              </a:tabLst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first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58"/>
              </a:spcBef>
              <a:buFontTx/>
              <a:buChar char="-"/>
              <a:tabLst>
                <a:tab pos="160187" algn="l"/>
              </a:tabLst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1577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any</a:t>
            </a:r>
            <a:r>
              <a:rPr sz="1577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given</a:t>
            </a:r>
            <a:r>
              <a:rPr sz="1577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61"/>
              </a:spcBef>
              <a:buFontTx/>
              <a:buChar char="-"/>
              <a:tabLst>
                <a:tab pos="160187" algn="l"/>
              </a:tabLst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last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8636" y="2395648"/>
            <a:ext cx="281905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12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97219" y="1116132"/>
            <a:ext cx="967282" cy="324224"/>
          </a:xfrm>
          <a:custGeom>
            <a:avLst/>
            <a:gdLst/>
            <a:ahLst/>
            <a:cxnLst/>
            <a:rect l="l" t="t" r="r" b="b"/>
            <a:pathLst>
              <a:path w="1595120" h="534669">
                <a:moveTo>
                  <a:pt x="772717" y="0"/>
                </a:moveTo>
                <a:lnTo>
                  <a:pt x="0" y="267281"/>
                </a:lnTo>
                <a:lnTo>
                  <a:pt x="772717" y="534562"/>
                </a:lnTo>
                <a:lnTo>
                  <a:pt x="772717" y="352811"/>
                </a:lnTo>
                <a:lnTo>
                  <a:pt x="1595096" y="352811"/>
                </a:lnTo>
                <a:lnTo>
                  <a:pt x="1595096" y="181751"/>
                </a:lnTo>
                <a:lnTo>
                  <a:pt x="772717" y="181751"/>
                </a:lnTo>
                <a:lnTo>
                  <a:pt x="772717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94363" y="3777985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3948" y="3777985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14829" y="3777985"/>
            <a:ext cx="1455159" cy="438203"/>
            <a:chOff x="3486804" y="6230176"/>
            <a:chExt cx="2399665" cy="722630"/>
          </a:xfrm>
        </p:grpSpPr>
        <p:sp>
          <p:nvSpPr>
            <p:cNvPr id="13" name="object 13"/>
            <p:cNvSpPr/>
            <p:nvPr/>
          </p:nvSpPr>
          <p:spPr>
            <a:xfrm>
              <a:off x="5389415" y="6597359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20">
                  <a:moveTo>
                    <a:pt x="0" y="0"/>
                  </a:moveTo>
                  <a:lnTo>
                    <a:pt x="35023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718711" y="6509403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486798" y="6230181"/>
              <a:ext cx="1819275" cy="722630"/>
            </a:xfrm>
            <a:custGeom>
              <a:avLst/>
              <a:gdLst/>
              <a:ahLst/>
              <a:cxnLst/>
              <a:rect l="l" t="t" r="r" b="b"/>
              <a:pathLst>
                <a:path w="1819275" h="722629">
                  <a:moveTo>
                    <a:pt x="1135862" y="0"/>
                  </a:moveTo>
                  <a:lnTo>
                    <a:pt x="0" y="0"/>
                  </a:lnTo>
                  <a:lnTo>
                    <a:pt x="0" y="722160"/>
                  </a:lnTo>
                  <a:lnTo>
                    <a:pt x="1135862" y="722160"/>
                  </a:lnTo>
                  <a:lnTo>
                    <a:pt x="1135862" y="0"/>
                  </a:lnTo>
                  <a:close/>
                </a:path>
                <a:path w="1819275" h="722629">
                  <a:moveTo>
                    <a:pt x="1818843" y="0"/>
                  </a:moveTo>
                  <a:lnTo>
                    <a:pt x="1219631" y="0"/>
                  </a:lnTo>
                  <a:lnTo>
                    <a:pt x="1219631" y="722160"/>
                  </a:lnTo>
                  <a:lnTo>
                    <a:pt x="1818843" y="722160"/>
                  </a:lnTo>
                  <a:lnTo>
                    <a:pt x="1818843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68965" y="3752586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08551" y="3752587"/>
            <a:ext cx="41432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18256" y="3777985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57842" y="3777985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92858" y="3752586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32444" y="3752587"/>
            <a:ext cx="41432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37392" y="3777985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076978" y="3777985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11995" y="3752586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51580" y="3752587"/>
            <a:ext cx="414329" cy="331996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48635" rIns="0" bIns="0" rtlCol="0">
            <a:spAutoFit/>
          </a:bodyPr>
          <a:lstStyle/>
          <a:p>
            <a:pPr marL="77398" defTabSz="554492">
              <a:spcBef>
                <a:spcPts val="117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36990" y="3878936"/>
            <a:ext cx="452451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defTabSz="554492">
              <a:spcBef>
                <a:spcPts val="64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8412" y="3900239"/>
            <a:ext cx="27570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528"/>
              </a:lnSpc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55702" y="3932781"/>
            <a:ext cx="307282" cy="132077"/>
            <a:chOff x="10480319" y="6485448"/>
            <a:chExt cx="506730" cy="217804"/>
          </a:xfrm>
        </p:grpSpPr>
        <p:sp>
          <p:nvSpPr>
            <p:cNvPr id="29" name="object 29"/>
            <p:cNvSpPr/>
            <p:nvPr/>
          </p:nvSpPr>
          <p:spPr>
            <a:xfrm>
              <a:off x="10480319" y="6594345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0" y="0"/>
                  </a:lnTo>
                  <a:lnTo>
                    <a:pt x="338928" y="0"/>
                  </a:lnTo>
                  <a:lnTo>
                    <a:pt x="35987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0819252" y="6506390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882574" y="3932781"/>
            <a:ext cx="396617" cy="132077"/>
            <a:chOff x="12998243" y="6485448"/>
            <a:chExt cx="654050" cy="217804"/>
          </a:xfrm>
        </p:grpSpPr>
        <p:sp>
          <p:nvSpPr>
            <p:cNvPr id="32" name="object 32"/>
            <p:cNvSpPr/>
            <p:nvPr/>
          </p:nvSpPr>
          <p:spPr>
            <a:xfrm>
              <a:off x="12998243" y="6594345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5">
                  <a:moveTo>
                    <a:pt x="0" y="0"/>
                  </a:moveTo>
                  <a:lnTo>
                    <a:pt x="0" y="0"/>
                  </a:lnTo>
                  <a:lnTo>
                    <a:pt x="486176" y="0"/>
                  </a:lnTo>
                  <a:lnTo>
                    <a:pt x="50711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3484416" y="6506390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object 34"/>
          <p:cNvSpPr/>
          <p:nvPr/>
        </p:nvSpPr>
        <p:spPr>
          <a:xfrm>
            <a:off x="3640079" y="3779758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79665" y="3779758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038618" y="3392152"/>
            <a:ext cx="3629234" cy="900281"/>
            <a:chOff x="3361127" y="5593910"/>
            <a:chExt cx="5984875" cy="1484630"/>
          </a:xfrm>
        </p:grpSpPr>
        <p:sp>
          <p:nvSpPr>
            <p:cNvPr id="37" name="object 37"/>
            <p:cNvSpPr/>
            <p:nvPr/>
          </p:nvSpPr>
          <p:spPr>
            <a:xfrm>
              <a:off x="3403037" y="6146409"/>
              <a:ext cx="1986914" cy="890269"/>
            </a:xfrm>
            <a:custGeom>
              <a:avLst/>
              <a:gdLst/>
              <a:ahLst/>
              <a:cxnLst/>
              <a:rect l="l" t="t" r="r" b="b"/>
              <a:pathLst>
                <a:path w="1986914" h="890270">
                  <a:moveTo>
                    <a:pt x="1261515" y="0"/>
                  </a:moveTo>
                  <a:lnTo>
                    <a:pt x="1261515" y="889697"/>
                  </a:lnTo>
                </a:path>
                <a:path w="1986914" h="890270">
                  <a:moveTo>
                    <a:pt x="41883" y="0"/>
                  </a:moveTo>
                  <a:lnTo>
                    <a:pt x="41883" y="889697"/>
                  </a:lnTo>
                </a:path>
                <a:path w="1986914" h="890270">
                  <a:moveTo>
                    <a:pt x="1944493" y="0"/>
                  </a:moveTo>
                  <a:lnTo>
                    <a:pt x="1944493" y="889697"/>
                  </a:lnTo>
                </a:path>
                <a:path w="1986914" h="890270">
                  <a:moveTo>
                    <a:pt x="0" y="41883"/>
                  </a:moveTo>
                  <a:lnTo>
                    <a:pt x="1986377" y="41883"/>
                  </a:lnTo>
                </a:path>
                <a:path w="1986914" h="890270">
                  <a:moveTo>
                    <a:pt x="0" y="847814"/>
                  </a:moveTo>
                  <a:lnTo>
                    <a:pt x="1986377" y="847814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1319" y="6481112"/>
              <a:ext cx="232491" cy="23249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474458" y="5614865"/>
              <a:ext cx="4762500" cy="512445"/>
            </a:xfrm>
            <a:custGeom>
              <a:avLst/>
              <a:gdLst/>
              <a:ahLst/>
              <a:cxnLst/>
              <a:rect l="l" t="t" r="r" b="b"/>
              <a:pathLst>
                <a:path w="4762500" h="512445">
                  <a:moveTo>
                    <a:pt x="0" y="512088"/>
                  </a:moveTo>
                  <a:lnTo>
                    <a:pt x="7637" y="13090"/>
                  </a:lnTo>
                  <a:lnTo>
                    <a:pt x="4761108" y="0"/>
                  </a:lnTo>
                  <a:lnTo>
                    <a:pt x="4762144" y="298906"/>
                  </a:lnTo>
                  <a:lnTo>
                    <a:pt x="4762216" y="31984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9148648" y="5913467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29" h="147320">
                  <a:moveTo>
                    <a:pt x="0" y="609"/>
                  </a:moveTo>
                  <a:lnTo>
                    <a:pt x="88462" y="146896"/>
                  </a:lnTo>
                  <a:lnTo>
                    <a:pt x="175909" y="0"/>
                  </a:lnTo>
                </a:path>
                <a:path w="176529" h="147320">
                  <a:moveTo>
                    <a:pt x="87954" y="304"/>
                  </a:moveTo>
                  <a:lnTo>
                    <a:pt x="88462" y="146896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666851" y="6235649"/>
              <a:ext cx="593725" cy="694055"/>
            </a:xfrm>
            <a:custGeom>
              <a:avLst/>
              <a:gdLst/>
              <a:ahLst/>
              <a:cxnLst/>
              <a:rect l="l" t="t" r="r" b="b"/>
              <a:pathLst>
                <a:path w="593725" h="694054">
                  <a:moveTo>
                    <a:pt x="593588" y="0"/>
                  </a:moveTo>
                  <a:lnTo>
                    <a:pt x="0" y="0"/>
                  </a:lnTo>
                  <a:lnTo>
                    <a:pt x="0" y="693971"/>
                  </a:lnTo>
                  <a:lnTo>
                    <a:pt x="593588" y="693971"/>
                  </a:lnTo>
                  <a:lnTo>
                    <a:pt x="593588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7919299" y="6597359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346782" y="0"/>
                  </a:lnTo>
                  <a:lnTo>
                    <a:pt x="36772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8266081" y="650940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614681" y="3754359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54267" y="3754359"/>
            <a:ext cx="41432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989017" y="4287558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24742" y="4287558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60467" y="4287558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96196" y="4287558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064032" y="4641524"/>
          <a:ext cx="1154038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Tail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4773" marB="0">
                    <a:lnL w="83767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3767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333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4773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83767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1" name="object 51"/>
          <p:cNvGrpSpPr/>
          <p:nvPr/>
        </p:nvGrpSpPr>
        <p:grpSpPr>
          <a:xfrm>
            <a:off x="3253312" y="4296946"/>
            <a:ext cx="5880321" cy="633431"/>
            <a:chOff x="5364246" y="7085982"/>
            <a:chExt cx="9697085" cy="1044575"/>
          </a:xfrm>
        </p:grpSpPr>
        <p:sp>
          <p:nvSpPr>
            <p:cNvPr id="52" name="object 52"/>
            <p:cNvSpPr/>
            <p:nvPr/>
          </p:nvSpPr>
          <p:spPr>
            <a:xfrm>
              <a:off x="5385187" y="7232571"/>
              <a:ext cx="9573895" cy="876935"/>
            </a:xfrm>
            <a:custGeom>
              <a:avLst/>
              <a:gdLst/>
              <a:ahLst/>
              <a:cxnLst/>
              <a:rect l="l" t="t" r="r" b="b"/>
              <a:pathLst>
                <a:path w="9573894" h="876934">
                  <a:moveTo>
                    <a:pt x="0" y="876478"/>
                  </a:moveTo>
                  <a:lnTo>
                    <a:pt x="9573286" y="825517"/>
                  </a:lnTo>
                  <a:lnTo>
                    <a:pt x="9567169" y="20941"/>
                  </a:lnTo>
                  <a:lnTo>
                    <a:pt x="956701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4864401" y="7106923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9"/>
                  </a:moveTo>
                  <a:lnTo>
                    <a:pt x="86838" y="0"/>
                  </a:lnTo>
                  <a:lnTo>
                    <a:pt x="0" y="147256"/>
                  </a:lnTo>
                </a:path>
                <a:path w="176530" h="147320">
                  <a:moveTo>
                    <a:pt x="87952" y="146588"/>
                  </a:moveTo>
                  <a:lnTo>
                    <a:pt x="8683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883294" y="3886122"/>
            <a:ext cx="26222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defTabSz="554492">
              <a:spcBef>
                <a:spcPts val="76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55" name="object 5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0507" y="3930152"/>
            <a:ext cx="140983" cy="1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64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4282" y="417471"/>
            <a:ext cx="11543434" cy="490412"/>
          </a:xfrm>
          <a:prstGeom prst="rect">
            <a:avLst/>
          </a:prstGeom>
        </p:spPr>
        <p:txBody>
          <a:bodyPr vert="horz" wrap="square" lIns="0" tIns="166835" rIns="0" bIns="0" rtlCol="0">
            <a:spAutoFit/>
          </a:bodyPr>
          <a:lstStyle/>
          <a:p>
            <a:pPr marL="1762438">
              <a:spcBef>
                <a:spcPts val="67"/>
              </a:spcBef>
            </a:pPr>
            <a:r>
              <a:rPr sz="2092" b="1" spc="-21" dirty="0">
                <a:solidFill>
                  <a:srgbClr val="FFFFFF"/>
                </a:solidFill>
              </a:rPr>
              <a:t>Singly</a:t>
            </a:r>
            <a:r>
              <a:rPr sz="2092" b="1" spc="-94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Linked</a:t>
            </a:r>
            <a:r>
              <a:rPr sz="2092" b="1" spc="-94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list</a:t>
            </a:r>
            <a:r>
              <a:rPr sz="2092" b="1" spc="-94" dirty="0">
                <a:solidFill>
                  <a:srgbClr val="FFFFFF"/>
                </a:solidFill>
              </a:rPr>
              <a:t> </a:t>
            </a:r>
            <a:r>
              <a:rPr sz="2092" b="1" spc="-6" dirty="0">
                <a:solidFill>
                  <a:srgbClr val="FFFFFF"/>
                </a:solidFill>
              </a:rPr>
              <a:t>Deletion</a:t>
            </a:r>
            <a:endParaRPr sz="2092"/>
          </a:p>
        </p:txBody>
      </p:sp>
      <p:sp>
        <p:nvSpPr>
          <p:cNvPr id="7" name="object 7"/>
          <p:cNvSpPr txBox="1"/>
          <p:nvPr/>
        </p:nvSpPr>
        <p:spPr>
          <a:xfrm>
            <a:off x="2364881" y="1145129"/>
            <a:ext cx="2489442" cy="76423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59802" indent="-152485" defTabSz="554492">
              <a:spcBef>
                <a:spcPts val="82"/>
              </a:spcBef>
              <a:buFontTx/>
              <a:buChar char="-"/>
              <a:tabLst>
                <a:tab pos="160187" algn="l"/>
              </a:tabLst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first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58"/>
              </a:spcBef>
              <a:buFontTx/>
              <a:buChar char="-"/>
              <a:tabLst>
                <a:tab pos="160187" algn="l"/>
              </a:tabLst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1577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any</a:t>
            </a:r>
            <a:r>
              <a:rPr sz="1577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given</a:t>
            </a:r>
            <a:r>
              <a:rPr sz="1577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61"/>
              </a:spcBef>
              <a:buFontTx/>
              <a:buChar char="-"/>
              <a:tabLst>
                <a:tab pos="160187" algn="l"/>
              </a:tabLst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last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97219" y="1382648"/>
            <a:ext cx="967282" cy="324224"/>
          </a:xfrm>
          <a:custGeom>
            <a:avLst/>
            <a:gdLst/>
            <a:ahLst/>
            <a:cxnLst/>
            <a:rect l="l" t="t" r="r" b="b"/>
            <a:pathLst>
              <a:path w="1595120" h="534669">
                <a:moveTo>
                  <a:pt x="772717" y="0"/>
                </a:moveTo>
                <a:lnTo>
                  <a:pt x="0" y="267280"/>
                </a:lnTo>
                <a:lnTo>
                  <a:pt x="772717" y="534562"/>
                </a:lnTo>
                <a:lnTo>
                  <a:pt x="772717" y="352811"/>
                </a:lnTo>
                <a:lnTo>
                  <a:pt x="1595096" y="352811"/>
                </a:lnTo>
                <a:lnTo>
                  <a:pt x="1595096" y="181751"/>
                </a:lnTo>
                <a:lnTo>
                  <a:pt x="772717" y="181751"/>
                </a:lnTo>
                <a:lnTo>
                  <a:pt x="772717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63817" y="3313340"/>
            <a:ext cx="304585" cy="132077"/>
            <a:chOff x="5546478" y="5463943"/>
            <a:chExt cx="502284" cy="217804"/>
          </a:xfrm>
        </p:grpSpPr>
        <p:sp>
          <p:nvSpPr>
            <p:cNvPr id="10" name="object 10"/>
            <p:cNvSpPr/>
            <p:nvPr/>
          </p:nvSpPr>
          <p:spPr>
            <a:xfrm>
              <a:off x="5546478" y="5572840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14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880682" y="548488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object 12"/>
          <p:cNvSpPr/>
          <p:nvPr/>
        </p:nvSpPr>
        <p:spPr>
          <a:xfrm>
            <a:off x="5289605" y="3155731"/>
            <a:ext cx="1103210" cy="438203"/>
          </a:xfrm>
          <a:custGeom>
            <a:avLst/>
            <a:gdLst/>
            <a:ahLst/>
            <a:cxnLst/>
            <a:rect l="l" t="t" r="r" b="b"/>
            <a:pathLst>
              <a:path w="1819275" h="722629">
                <a:moveTo>
                  <a:pt x="1135862" y="0"/>
                </a:moveTo>
                <a:lnTo>
                  <a:pt x="0" y="0"/>
                </a:lnTo>
                <a:lnTo>
                  <a:pt x="0" y="722160"/>
                </a:lnTo>
                <a:lnTo>
                  <a:pt x="1135862" y="722160"/>
                </a:lnTo>
                <a:lnTo>
                  <a:pt x="1135862" y="0"/>
                </a:lnTo>
                <a:close/>
              </a:path>
              <a:path w="1819275" h="722629">
                <a:moveTo>
                  <a:pt x="1818843" y="0"/>
                </a:moveTo>
                <a:lnTo>
                  <a:pt x="1219631" y="0"/>
                </a:lnTo>
                <a:lnTo>
                  <a:pt x="1219631" y="722160"/>
                </a:lnTo>
                <a:lnTo>
                  <a:pt x="1818843" y="722160"/>
                </a:lnTo>
                <a:lnTo>
                  <a:pt x="181884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9273" y="3174643"/>
            <a:ext cx="177515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defTabSz="554492">
              <a:spcBef>
                <a:spcPts val="64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62598" y="3268826"/>
            <a:ext cx="29688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643"/>
              </a:lnSpc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9849" y="3155729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59435" y="3155729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13396" y="3079517"/>
            <a:ext cx="3164076" cy="590689"/>
            <a:chOff x="8596570" y="5078352"/>
            <a:chExt cx="5217795" cy="974090"/>
          </a:xfrm>
        </p:grpSpPr>
        <p:sp>
          <p:nvSpPr>
            <p:cNvPr id="18" name="object 18"/>
            <p:cNvSpPr/>
            <p:nvPr/>
          </p:nvSpPr>
          <p:spPr>
            <a:xfrm>
              <a:off x="8680364" y="5120262"/>
              <a:ext cx="1903095" cy="890269"/>
            </a:xfrm>
            <a:custGeom>
              <a:avLst/>
              <a:gdLst/>
              <a:ahLst/>
              <a:cxnLst/>
              <a:rect l="l" t="t" r="r" b="b"/>
              <a:pathLst>
                <a:path w="1903095" h="890270">
                  <a:moveTo>
                    <a:pt x="1219631" y="0"/>
                  </a:moveTo>
                  <a:lnTo>
                    <a:pt x="1219631" y="889697"/>
                  </a:lnTo>
                </a:path>
                <a:path w="1903095" h="890270">
                  <a:moveTo>
                    <a:pt x="0" y="0"/>
                  </a:moveTo>
                  <a:lnTo>
                    <a:pt x="0" y="889697"/>
                  </a:lnTo>
                </a:path>
                <a:path w="1903095" h="890270">
                  <a:moveTo>
                    <a:pt x="1902610" y="0"/>
                  </a:moveTo>
                  <a:lnTo>
                    <a:pt x="1902610" y="889697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638480" y="5158334"/>
              <a:ext cx="1986914" cy="41910"/>
            </a:xfrm>
            <a:custGeom>
              <a:avLst/>
              <a:gdLst/>
              <a:ahLst/>
              <a:cxnLst/>
              <a:rect l="l" t="t" r="r" b="b"/>
              <a:pathLst>
                <a:path w="1986915" h="41910">
                  <a:moveTo>
                    <a:pt x="0" y="41883"/>
                  </a:moveTo>
                  <a:lnTo>
                    <a:pt x="1986377" y="41883"/>
                  </a:lnTo>
                </a:path>
                <a:path w="1986915" h="41910">
                  <a:moveTo>
                    <a:pt x="0" y="0"/>
                  </a:moveTo>
                  <a:lnTo>
                    <a:pt x="1986377" y="0"/>
                  </a:lnTo>
                </a:path>
              </a:pathLst>
            </a:custGeom>
            <a:ln w="7624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8638480" y="5968077"/>
              <a:ext cx="1986914" cy="0"/>
            </a:xfrm>
            <a:custGeom>
              <a:avLst/>
              <a:gdLst/>
              <a:ahLst/>
              <a:cxnLst/>
              <a:rect l="l" t="t" r="r" b="b"/>
              <a:pathLst>
                <a:path w="1986915">
                  <a:moveTo>
                    <a:pt x="0" y="0"/>
                  </a:moveTo>
                  <a:lnTo>
                    <a:pt x="1986377" y="0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0642294" y="5569827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0" y="0"/>
                  </a:lnTo>
                  <a:lnTo>
                    <a:pt x="338928" y="0"/>
                  </a:lnTo>
                  <a:lnTo>
                    <a:pt x="35987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0981226" y="548187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3160217" y="5569827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5">
                  <a:moveTo>
                    <a:pt x="0" y="0"/>
                  </a:moveTo>
                  <a:lnTo>
                    <a:pt x="0" y="0"/>
                  </a:lnTo>
                  <a:lnTo>
                    <a:pt x="486176" y="0"/>
                  </a:lnTo>
                  <a:lnTo>
                    <a:pt x="50711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646391" y="548187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94451" y="3130330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34037" y="3130330"/>
            <a:ext cx="41432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32636" y="3155729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172222" y="3155729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07239" y="3130330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46823" y="3130330"/>
            <a:ext cx="414329" cy="331996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48635" rIns="0" bIns="0" rtlCol="0">
            <a:spAutoFit/>
          </a:bodyPr>
          <a:lstStyle/>
          <a:p>
            <a:pPr marL="77398" defTabSz="554492">
              <a:spcBef>
                <a:spcPts val="117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10073" y="3155729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4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49659" y="3155729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39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84675" y="3130330"/>
            <a:ext cx="73970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147479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24260" y="3130330"/>
            <a:ext cx="414329" cy="344950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42859" rIns="0" bIns="0" rtlCol="0">
            <a:spAutoFit/>
          </a:bodyPr>
          <a:lstStyle/>
          <a:p>
            <a:pPr marL="69312" defTabSz="554492">
              <a:spcBef>
                <a:spcPts val="1125"/>
              </a:spcBef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38299" y="3158488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477884" y="3158488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12901" y="3133090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52486" y="3133090"/>
            <a:ext cx="41432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87237" y="3666290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22962" y="3666290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58688" y="3666290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94416" y="3666290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10073" y="4070064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4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49659" y="4070064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39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84675" y="4044666"/>
            <a:ext cx="73970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228343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24260" y="4044666"/>
            <a:ext cx="41432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351532" y="3675677"/>
            <a:ext cx="5880321" cy="633431"/>
            <a:chOff x="5526218" y="6061463"/>
            <a:chExt cx="9697085" cy="1044575"/>
          </a:xfrm>
        </p:grpSpPr>
        <p:sp>
          <p:nvSpPr>
            <p:cNvPr id="48" name="object 48"/>
            <p:cNvSpPr/>
            <p:nvPr/>
          </p:nvSpPr>
          <p:spPr>
            <a:xfrm>
              <a:off x="5547159" y="6208052"/>
              <a:ext cx="9573895" cy="876935"/>
            </a:xfrm>
            <a:custGeom>
              <a:avLst/>
              <a:gdLst/>
              <a:ahLst/>
              <a:cxnLst/>
              <a:rect l="l" t="t" r="r" b="b"/>
              <a:pathLst>
                <a:path w="9573894" h="876934">
                  <a:moveTo>
                    <a:pt x="0" y="876478"/>
                  </a:moveTo>
                  <a:lnTo>
                    <a:pt x="9573286" y="825517"/>
                  </a:lnTo>
                  <a:lnTo>
                    <a:pt x="9567169" y="20941"/>
                  </a:lnTo>
                  <a:lnTo>
                    <a:pt x="956701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5026374" y="6082405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9"/>
                  </a:moveTo>
                  <a:lnTo>
                    <a:pt x="86838" y="0"/>
                  </a:lnTo>
                  <a:lnTo>
                    <a:pt x="0" y="147256"/>
                  </a:lnTo>
                </a:path>
                <a:path w="176530" h="147320">
                  <a:moveTo>
                    <a:pt x="87952" y="146588"/>
                  </a:moveTo>
                  <a:lnTo>
                    <a:pt x="8683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4912152" y="2770884"/>
            <a:ext cx="3978872" cy="801319"/>
            <a:chOff x="8099797" y="4569392"/>
            <a:chExt cx="6561455" cy="1321435"/>
          </a:xfrm>
        </p:grpSpPr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7485" y="5441869"/>
              <a:ext cx="232485" cy="23249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120752" y="5543391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346782" y="0"/>
                  </a:lnTo>
                  <a:lnTo>
                    <a:pt x="36772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8467534" y="545543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9790068" y="4590347"/>
              <a:ext cx="4762500" cy="512445"/>
            </a:xfrm>
            <a:custGeom>
              <a:avLst/>
              <a:gdLst/>
              <a:ahLst/>
              <a:cxnLst/>
              <a:rect l="l" t="t" r="r" b="b"/>
              <a:pathLst>
                <a:path w="4762500" h="512445">
                  <a:moveTo>
                    <a:pt x="0" y="512088"/>
                  </a:moveTo>
                  <a:lnTo>
                    <a:pt x="7637" y="13090"/>
                  </a:lnTo>
                  <a:lnTo>
                    <a:pt x="4761108" y="0"/>
                  </a:lnTo>
                  <a:lnTo>
                    <a:pt x="4762144" y="298906"/>
                  </a:lnTo>
                  <a:lnTo>
                    <a:pt x="4762216" y="31984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4464261" y="4888948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0" y="609"/>
                  </a:moveTo>
                  <a:lnTo>
                    <a:pt x="88462" y="146896"/>
                  </a:lnTo>
                  <a:lnTo>
                    <a:pt x="175909" y="0"/>
                  </a:lnTo>
                </a:path>
                <a:path w="176530" h="147320">
                  <a:moveTo>
                    <a:pt x="87954" y="304"/>
                  </a:moveTo>
                  <a:lnTo>
                    <a:pt x="88462" y="146896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9938288" y="5196405"/>
              <a:ext cx="593725" cy="694055"/>
            </a:xfrm>
            <a:custGeom>
              <a:avLst/>
              <a:gdLst/>
              <a:ahLst/>
              <a:cxnLst/>
              <a:rect l="l" t="t" r="r" b="b"/>
              <a:pathLst>
                <a:path w="593725" h="694054">
                  <a:moveTo>
                    <a:pt x="593588" y="0"/>
                  </a:moveTo>
                  <a:lnTo>
                    <a:pt x="0" y="0"/>
                  </a:lnTo>
                  <a:lnTo>
                    <a:pt x="0" y="693971"/>
                  </a:lnTo>
                  <a:lnTo>
                    <a:pt x="593588" y="693971"/>
                  </a:lnTo>
                  <a:lnTo>
                    <a:pt x="593588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079898" y="3255924"/>
            <a:ext cx="26222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defTabSz="554492">
              <a:spcBef>
                <a:spcPts val="76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283329" y="2734548"/>
            <a:ext cx="3913796" cy="706593"/>
            <a:chOff x="7062821" y="4509471"/>
            <a:chExt cx="6454140" cy="1165225"/>
          </a:xfrm>
        </p:grpSpPr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84296" y="5441869"/>
              <a:ext cx="232495" cy="23249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073292" y="4519942"/>
              <a:ext cx="2155825" cy="546735"/>
            </a:xfrm>
            <a:custGeom>
              <a:avLst/>
              <a:gdLst/>
              <a:ahLst/>
              <a:cxnLst/>
              <a:rect l="l" t="t" r="r" b="b"/>
              <a:pathLst>
                <a:path w="2155825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50345" y="579"/>
                  </a:lnTo>
                  <a:lnTo>
                    <a:pt x="1200118" y="2932"/>
                  </a:lnTo>
                  <a:lnTo>
                    <a:pt x="1249602" y="7037"/>
                  </a:lnTo>
                  <a:lnTo>
                    <a:pt x="1298755" y="12874"/>
                  </a:lnTo>
                  <a:lnTo>
                    <a:pt x="1347536" y="20425"/>
                  </a:lnTo>
                  <a:lnTo>
                    <a:pt x="1395905" y="29668"/>
                  </a:lnTo>
                  <a:lnTo>
                    <a:pt x="1443819" y="40585"/>
                  </a:lnTo>
                  <a:lnTo>
                    <a:pt x="1491237" y="53154"/>
                  </a:lnTo>
                  <a:lnTo>
                    <a:pt x="1538119" y="67357"/>
                  </a:lnTo>
                  <a:lnTo>
                    <a:pt x="1584423" y="83173"/>
                  </a:lnTo>
                  <a:lnTo>
                    <a:pt x="1630108" y="100582"/>
                  </a:lnTo>
                  <a:lnTo>
                    <a:pt x="1675133" y="119565"/>
                  </a:lnTo>
                  <a:lnTo>
                    <a:pt x="1719456" y="140101"/>
                  </a:lnTo>
                  <a:lnTo>
                    <a:pt x="1763036" y="162170"/>
                  </a:lnTo>
                  <a:lnTo>
                    <a:pt x="1805832" y="185754"/>
                  </a:lnTo>
                  <a:lnTo>
                    <a:pt x="1847804" y="210831"/>
                  </a:lnTo>
                  <a:lnTo>
                    <a:pt x="1888908" y="237381"/>
                  </a:lnTo>
                  <a:lnTo>
                    <a:pt x="1929105" y="265386"/>
                  </a:lnTo>
                  <a:lnTo>
                    <a:pt x="1968353" y="294825"/>
                  </a:lnTo>
                  <a:lnTo>
                    <a:pt x="2006611" y="325678"/>
                  </a:lnTo>
                  <a:lnTo>
                    <a:pt x="2043838" y="357925"/>
                  </a:lnTo>
                  <a:lnTo>
                    <a:pt x="2079992" y="391546"/>
                  </a:lnTo>
                  <a:lnTo>
                    <a:pt x="2115033" y="426521"/>
                  </a:lnTo>
                  <a:lnTo>
                    <a:pt x="2148918" y="462831"/>
                  </a:lnTo>
                  <a:lnTo>
                    <a:pt x="2155657" y="470853"/>
                  </a:lnTo>
                </a:path>
              </a:pathLst>
            </a:custGeom>
            <a:ln w="20941">
              <a:solidFill>
                <a:srgbClr val="B517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9183733" y="4950448"/>
              <a:ext cx="92710" cy="96520"/>
            </a:xfrm>
            <a:custGeom>
              <a:avLst/>
              <a:gdLst/>
              <a:ahLst/>
              <a:cxnLst/>
              <a:rect l="l" t="t" r="r" b="b"/>
              <a:pathLst>
                <a:path w="92709" h="96520">
                  <a:moveTo>
                    <a:pt x="0" y="64659"/>
                  </a:moveTo>
                  <a:lnTo>
                    <a:pt x="92365" y="96466"/>
                  </a:lnTo>
                  <a:lnTo>
                    <a:pt x="76964" y="0"/>
                  </a:lnTo>
                </a:path>
                <a:path w="92709" h="96520">
                  <a:moveTo>
                    <a:pt x="38482" y="32329"/>
                  </a:moveTo>
                  <a:lnTo>
                    <a:pt x="92365" y="96466"/>
                  </a:lnTo>
                </a:path>
              </a:pathLst>
            </a:custGeom>
            <a:ln w="20941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725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4282" y="417471"/>
            <a:ext cx="11543434" cy="490412"/>
          </a:xfrm>
          <a:prstGeom prst="rect">
            <a:avLst/>
          </a:prstGeom>
        </p:spPr>
        <p:txBody>
          <a:bodyPr vert="horz" wrap="square" lIns="0" tIns="166835" rIns="0" bIns="0" rtlCol="0">
            <a:spAutoFit/>
          </a:bodyPr>
          <a:lstStyle/>
          <a:p>
            <a:pPr marL="1762438">
              <a:spcBef>
                <a:spcPts val="67"/>
              </a:spcBef>
            </a:pPr>
            <a:r>
              <a:rPr sz="2092" b="1" spc="-21" dirty="0">
                <a:solidFill>
                  <a:srgbClr val="FFFFFF"/>
                </a:solidFill>
              </a:rPr>
              <a:t>Singly</a:t>
            </a:r>
            <a:r>
              <a:rPr sz="2092" b="1" spc="-94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Linked</a:t>
            </a:r>
            <a:r>
              <a:rPr sz="2092" b="1" spc="-94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list</a:t>
            </a:r>
            <a:r>
              <a:rPr sz="2092" b="1" spc="-94" dirty="0">
                <a:solidFill>
                  <a:srgbClr val="FFFFFF"/>
                </a:solidFill>
              </a:rPr>
              <a:t> </a:t>
            </a:r>
            <a:r>
              <a:rPr sz="2092" b="1" spc="-6" dirty="0">
                <a:solidFill>
                  <a:srgbClr val="FFFFFF"/>
                </a:solidFill>
              </a:rPr>
              <a:t>Deletion</a:t>
            </a:r>
            <a:endParaRPr sz="2092"/>
          </a:p>
        </p:txBody>
      </p:sp>
      <p:sp>
        <p:nvSpPr>
          <p:cNvPr id="7" name="object 7"/>
          <p:cNvSpPr txBox="1"/>
          <p:nvPr/>
        </p:nvSpPr>
        <p:spPr>
          <a:xfrm>
            <a:off x="2364881" y="1145129"/>
            <a:ext cx="2489442" cy="76423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59802" indent="-152485" defTabSz="554492">
              <a:spcBef>
                <a:spcPts val="82"/>
              </a:spcBef>
              <a:buFontTx/>
              <a:buChar char="-"/>
              <a:tabLst>
                <a:tab pos="160187" algn="l"/>
              </a:tabLst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first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58"/>
              </a:spcBef>
              <a:buFontTx/>
              <a:buChar char="-"/>
              <a:tabLst>
                <a:tab pos="160187" algn="l"/>
              </a:tabLst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1577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any</a:t>
            </a:r>
            <a:r>
              <a:rPr sz="1577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given</a:t>
            </a:r>
            <a:r>
              <a:rPr sz="1577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61"/>
              </a:spcBef>
              <a:buFontTx/>
              <a:buChar char="-"/>
              <a:tabLst>
                <a:tab pos="160187" algn="l"/>
              </a:tabLst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last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97219" y="1650520"/>
            <a:ext cx="967282" cy="324224"/>
          </a:xfrm>
          <a:custGeom>
            <a:avLst/>
            <a:gdLst/>
            <a:ahLst/>
            <a:cxnLst/>
            <a:rect l="l" t="t" r="r" b="b"/>
            <a:pathLst>
              <a:path w="1595120" h="534670">
                <a:moveTo>
                  <a:pt x="772717" y="0"/>
                </a:moveTo>
                <a:lnTo>
                  <a:pt x="0" y="267281"/>
                </a:lnTo>
                <a:lnTo>
                  <a:pt x="772717" y="534562"/>
                </a:lnTo>
                <a:lnTo>
                  <a:pt x="772717" y="352811"/>
                </a:lnTo>
                <a:lnTo>
                  <a:pt x="1595096" y="352811"/>
                </a:lnTo>
                <a:lnTo>
                  <a:pt x="1595096" y="181751"/>
                </a:lnTo>
                <a:lnTo>
                  <a:pt x="772717" y="181751"/>
                </a:lnTo>
                <a:lnTo>
                  <a:pt x="772717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9359" y="2397400"/>
            <a:ext cx="177668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12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b="1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54519" y="3320824"/>
            <a:ext cx="1103210" cy="438203"/>
          </a:xfrm>
          <a:custGeom>
            <a:avLst/>
            <a:gdLst/>
            <a:ahLst/>
            <a:cxnLst/>
            <a:rect l="l" t="t" r="r" b="b"/>
            <a:pathLst>
              <a:path w="1819275" h="722629">
                <a:moveTo>
                  <a:pt x="1135862" y="0"/>
                </a:moveTo>
                <a:lnTo>
                  <a:pt x="0" y="0"/>
                </a:lnTo>
                <a:lnTo>
                  <a:pt x="0" y="722160"/>
                </a:lnTo>
                <a:lnTo>
                  <a:pt x="1135862" y="722160"/>
                </a:lnTo>
                <a:lnTo>
                  <a:pt x="1135862" y="0"/>
                </a:lnTo>
                <a:close/>
              </a:path>
              <a:path w="1819275" h="722629">
                <a:moveTo>
                  <a:pt x="1818843" y="0"/>
                </a:moveTo>
                <a:lnTo>
                  <a:pt x="1219631" y="0"/>
                </a:lnTo>
                <a:lnTo>
                  <a:pt x="1219631" y="722160"/>
                </a:lnTo>
                <a:lnTo>
                  <a:pt x="1818843" y="722160"/>
                </a:lnTo>
                <a:lnTo>
                  <a:pt x="181884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6680" y="3421768"/>
            <a:ext cx="452451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defTabSz="554492">
              <a:spcBef>
                <a:spcPts val="64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8103" y="3443070"/>
            <a:ext cx="27570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528"/>
              </a:lnSpc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63333" y="3322593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02918" y="3322593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03723" y="3270021"/>
            <a:ext cx="1735486" cy="539860"/>
            <a:chOff x="3633397" y="5392506"/>
            <a:chExt cx="2861945" cy="890269"/>
          </a:xfrm>
        </p:grpSpPr>
        <p:sp>
          <p:nvSpPr>
            <p:cNvPr id="16" name="object 16"/>
            <p:cNvSpPr/>
            <p:nvPr/>
          </p:nvSpPr>
          <p:spPr>
            <a:xfrm>
              <a:off x="3633397" y="5392506"/>
              <a:ext cx="1986914" cy="890269"/>
            </a:xfrm>
            <a:custGeom>
              <a:avLst/>
              <a:gdLst/>
              <a:ahLst/>
              <a:cxnLst/>
              <a:rect l="l" t="t" r="r" b="b"/>
              <a:pathLst>
                <a:path w="1986914" h="890270">
                  <a:moveTo>
                    <a:pt x="1261515" y="0"/>
                  </a:moveTo>
                  <a:lnTo>
                    <a:pt x="1261515" y="889697"/>
                  </a:lnTo>
                </a:path>
                <a:path w="1986914" h="890270">
                  <a:moveTo>
                    <a:pt x="41883" y="0"/>
                  </a:moveTo>
                  <a:lnTo>
                    <a:pt x="41883" y="889697"/>
                  </a:lnTo>
                </a:path>
                <a:path w="1986914" h="890270">
                  <a:moveTo>
                    <a:pt x="1944493" y="0"/>
                  </a:moveTo>
                  <a:lnTo>
                    <a:pt x="1944493" y="889697"/>
                  </a:lnTo>
                </a:path>
                <a:path w="1986914" h="890270">
                  <a:moveTo>
                    <a:pt x="0" y="41883"/>
                  </a:moveTo>
                  <a:lnTo>
                    <a:pt x="1986377" y="41883"/>
                  </a:lnTo>
                </a:path>
                <a:path w="1986914" h="890270">
                  <a:moveTo>
                    <a:pt x="0" y="847814"/>
                  </a:moveTo>
                  <a:lnTo>
                    <a:pt x="1986377" y="847814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635900" y="5832522"/>
              <a:ext cx="712470" cy="3810"/>
            </a:xfrm>
            <a:custGeom>
              <a:avLst/>
              <a:gdLst/>
              <a:ahLst/>
              <a:cxnLst/>
              <a:rect l="l" t="t" r="r" b="b"/>
              <a:pathLst>
                <a:path w="712470" h="3810">
                  <a:moveTo>
                    <a:pt x="712414" y="0"/>
                  </a:moveTo>
                  <a:lnTo>
                    <a:pt x="691472" y="96"/>
                  </a:lnTo>
                  <a:lnTo>
                    <a:pt x="0" y="3287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326967" y="5744664"/>
              <a:ext cx="147320" cy="176530"/>
            </a:xfrm>
            <a:custGeom>
              <a:avLst/>
              <a:gdLst/>
              <a:ahLst/>
              <a:cxnLst/>
              <a:rect l="l" t="t" r="r" b="b"/>
              <a:pathLst>
                <a:path w="147320" h="176529">
                  <a:moveTo>
                    <a:pt x="811" y="175908"/>
                  </a:moveTo>
                  <a:lnTo>
                    <a:pt x="146996" y="87278"/>
                  </a:lnTo>
                  <a:lnTo>
                    <a:pt x="0" y="0"/>
                  </a:lnTo>
                </a:path>
                <a:path w="147320" h="176529">
                  <a:moveTo>
                    <a:pt x="405" y="87954"/>
                  </a:moveTo>
                  <a:lnTo>
                    <a:pt x="146996" y="8727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0294" y="5711277"/>
              <a:ext cx="232491" cy="23249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20729" y="5483194"/>
              <a:ext cx="593725" cy="694055"/>
            </a:xfrm>
            <a:custGeom>
              <a:avLst/>
              <a:gdLst/>
              <a:ahLst/>
              <a:cxnLst/>
              <a:rect l="l" t="t" r="r" b="b"/>
              <a:pathLst>
                <a:path w="593725" h="694054">
                  <a:moveTo>
                    <a:pt x="593588" y="0"/>
                  </a:moveTo>
                  <a:lnTo>
                    <a:pt x="0" y="0"/>
                  </a:lnTo>
                  <a:lnTo>
                    <a:pt x="0" y="693971"/>
                  </a:lnTo>
                  <a:lnTo>
                    <a:pt x="593588" y="693971"/>
                  </a:lnTo>
                  <a:lnTo>
                    <a:pt x="593588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7935" y="3297195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77521" y="3297196"/>
            <a:ext cx="414329" cy="331996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48635" rIns="0" bIns="0" rtlCol="0">
            <a:spAutoFit/>
          </a:bodyPr>
          <a:lstStyle/>
          <a:p>
            <a:pPr marL="77013" defTabSz="554492">
              <a:spcBef>
                <a:spcPts val="117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12270" y="383039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54519" y="4241505"/>
            <a:ext cx="1103210" cy="438203"/>
          </a:xfrm>
          <a:custGeom>
            <a:avLst/>
            <a:gdLst/>
            <a:ahLst/>
            <a:cxnLst/>
            <a:rect l="l" t="t" r="r" b="b"/>
            <a:pathLst>
              <a:path w="1819275" h="722629">
                <a:moveTo>
                  <a:pt x="1135862" y="0"/>
                </a:moveTo>
                <a:lnTo>
                  <a:pt x="0" y="0"/>
                </a:lnTo>
                <a:lnTo>
                  <a:pt x="0" y="722160"/>
                </a:lnTo>
                <a:lnTo>
                  <a:pt x="1135862" y="722160"/>
                </a:lnTo>
                <a:lnTo>
                  <a:pt x="1135862" y="0"/>
                </a:lnTo>
                <a:close/>
              </a:path>
              <a:path w="1819275" h="722629">
                <a:moveTo>
                  <a:pt x="1818843" y="0"/>
                </a:moveTo>
                <a:lnTo>
                  <a:pt x="1219631" y="0"/>
                </a:lnTo>
                <a:lnTo>
                  <a:pt x="1219631" y="722160"/>
                </a:lnTo>
                <a:lnTo>
                  <a:pt x="1818843" y="722160"/>
                </a:lnTo>
                <a:lnTo>
                  <a:pt x="181884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57573" y="4342454"/>
            <a:ext cx="290724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defTabSz="554492">
              <a:spcBef>
                <a:spcPts val="64"/>
              </a:spcBef>
            </a:pPr>
            <a:r>
              <a:rPr sz="1395" b="1" kern="0" spc="-39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38103" y="4363756"/>
            <a:ext cx="275706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528"/>
              </a:lnSpc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03723" y="3839783"/>
            <a:ext cx="2486362" cy="890654"/>
            <a:chOff x="3633397" y="6332085"/>
            <a:chExt cx="4100195" cy="1468755"/>
          </a:xfrm>
        </p:grpSpPr>
        <p:sp>
          <p:nvSpPr>
            <p:cNvPr id="28" name="object 28"/>
            <p:cNvSpPr/>
            <p:nvPr/>
          </p:nvSpPr>
          <p:spPr>
            <a:xfrm>
              <a:off x="3633397" y="6910784"/>
              <a:ext cx="1986914" cy="890269"/>
            </a:xfrm>
            <a:custGeom>
              <a:avLst/>
              <a:gdLst/>
              <a:ahLst/>
              <a:cxnLst/>
              <a:rect l="l" t="t" r="r" b="b"/>
              <a:pathLst>
                <a:path w="1986914" h="890270">
                  <a:moveTo>
                    <a:pt x="1261515" y="0"/>
                  </a:moveTo>
                  <a:lnTo>
                    <a:pt x="1261515" y="889697"/>
                  </a:lnTo>
                </a:path>
                <a:path w="1986914" h="890270">
                  <a:moveTo>
                    <a:pt x="41883" y="0"/>
                  </a:moveTo>
                  <a:lnTo>
                    <a:pt x="41883" y="889697"/>
                  </a:lnTo>
                </a:path>
                <a:path w="1986914" h="890270">
                  <a:moveTo>
                    <a:pt x="1944493" y="0"/>
                  </a:moveTo>
                  <a:lnTo>
                    <a:pt x="1944493" y="889697"/>
                  </a:lnTo>
                </a:path>
                <a:path w="1986914" h="890270">
                  <a:moveTo>
                    <a:pt x="0" y="41883"/>
                  </a:moveTo>
                  <a:lnTo>
                    <a:pt x="1986377" y="41883"/>
                  </a:lnTo>
                </a:path>
                <a:path w="1986914" h="890270">
                  <a:moveTo>
                    <a:pt x="0" y="847814"/>
                  </a:moveTo>
                  <a:lnTo>
                    <a:pt x="1986377" y="847814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644941" y="6478677"/>
              <a:ext cx="1980564" cy="826135"/>
            </a:xfrm>
            <a:custGeom>
              <a:avLst/>
              <a:gdLst/>
              <a:ahLst/>
              <a:cxnLst/>
              <a:rect l="l" t="t" r="r" b="b"/>
              <a:pathLst>
                <a:path w="1980565" h="826134">
                  <a:moveTo>
                    <a:pt x="0" y="823852"/>
                  </a:moveTo>
                  <a:lnTo>
                    <a:pt x="1980527" y="825519"/>
                  </a:lnTo>
                  <a:lnTo>
                    <a:pt x="1979259" y="20941"/>
                  </a:lnTo>
                  <a:lnTo>
                    <a:pt x="1979225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536243" y="6353026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29" h="147320">
                  <a:moveTo>
                    <a:pt x="175910" y="146453"/>
                  </a:moveTo>
                  <a:lnTo>
                    <a:pt x="87724" y="0"/>
                  </a:lnTo>
                  <a:lnTo>
                    <a:pt x="0" y="146730"/>
                  </a:lnTo>
                </a:path>
                <a:path w="176529" h="147320">
                  <a:moveTo>
                    <a:pt x="87955" y="146592"/>
                  </a:moveTo>
                  <a:lnTo>
                    <a:pt x="8772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2047" y="7183745"/>
              <a:ext cx="232491" cy="23249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906005" y="6999497"/>
              <a:ext cx="593725" cy="694055"/>
            </a:xfrm>
            <a:custGeom>
              <a:avLst/>
              <a:gdLst/>
              <a:ahLst/>
              <a:cxnLst/>
              <a:rect l="l" t="t" r="r" b="b"/>
              <a:pathLst>
                <a:path w="593725" h="694054">
                  <a:moveTo>
                    <a:pt x="593588" y="0"/>
                  </a:moveTo>
                  <a:lnTo>
                    <a:pt x="0" y="0"/>
                  </a:lnTo>
                  <a:lnTo>
                    <a:pt x="0" y="693971"/>
                  </a:lnTo>
                  <a:lnTo>
                    <a:pt x="593588" y="693971"/>
                  </a:lnTo>
                  <a:lnTo>
                    <a:pt x="593588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34656" y="3429833"/>
            <a:ext cx="26723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defTabSz="554492">
              <a:spcBef>
                <a:spcPts val="76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25727" y="4349321"/>
            <a:ext cx="26723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defTabSz="554492">
              <a:spcBef>
                <a:spcPts val="76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692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12" dirty="0"/>
              <a:t>What</a:t>
            </a:r>
            <a:r>
              <a:rPr sz="4487" spc="-300" dirty="0"/>
              <a:t> </a:t>
            </a:r>
            <a:r>
              <a:rPr sz="4487" spc="-176" dirty="0"/>
              <a:t>is a </a:t>
            </a:r>
            <a:r>
              <a:rPr sz="4487" spc="-67" dirty="0"/>
              <a:t>Linked</a:t>
            </a:r>
            <a:r>
              <a:rPr sz="4487" spc="-224" dirty="0"/>
              <a:t> </a:t>
            </a:r>
            <a:r>
              <a:rPr sz="4487" spc="-212" dirty="0"/>
              <a:t>List?</a:t>
            </a:r>
            <a:endParaRPr sz="4487"/>
          </a:p>
        </p:txBody>
      </p:sp>
      <p:grpSp>
        <p:nvGrpSpPr>
          <p:cNvPr id="4" name="object 4"/>
          <p:cNvGrpSpPr/>
          <p:nvPr/>
        </p:nvGrpSpPr>
        <p:grpSpPr>
          <a:xfrm>
            <a:off x="1512093" y="1120022"/>
            <a:ext cx="6512212" cy="2357365"/>
            <a:chOff x="2492848" y="1846999"/>
            <a:chExt cx="10739120" cy="38874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2848" y="1846999"/>
              <a:ext cx="10738646" cy="38869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2075" y="3646743"/>
              <a:ext cx="2142556" cy="12242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4513" y="3649166"/>
              <a:ext cx="2019522" cy="1282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2966" y="3652348"/>
              <a:ext cx="2019554" cy="12827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032102" y="1324409"/>
            <a:ext cx="856769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5" dirty="0">
                <a:solidFill>
                  <a:srgbClr val="FF644E"/>
                </a:solidFill>
                <a:latin typeface="Arial"/>
                <a:cs typeface="Arial"/>
              </a:rPr>
              <a:t>Cars</a:t>
            </a:r>
            <a:r>
              <a:rPr sz="1182" kern="0" spc="-64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182" kern="0" spc="-12" dirty="0">
                <a:solidFill>
                  <a:srgbClr val="FF644E"/>
                </a:solidFill>
                <a:latin typeface="Arial"/>
                <a:cs typeface="Arial"/>
              </a:rPr>
              <a:t>(nodes)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1295" y="1527355"/>
            <a:ext cx="3858347" cy="2364296"/>
            <a:chOff x="5360920" y="2518721"/>
            <a:chExt cx="6362700" cy="3898900"/>
          </a:xfrm>
        </p:grpSpPr>
        <p:sp>
          <p:nvSpPr>
            <p:cNvPr id="11" name="object 11"/>
            <p:cNvSpPr/>
            <p:nvPr/>
          </p:nvSpPr>
          <p:spPr>
            <a:xfrm>
              <a:off x="7534329" y="2534596"/>
              <a:ext cx="4163060" cy="1148715"/>
            </a:xfrm>
            <a:custGeom>
              <a:avLst/>
              <a:gdLst/>
              <a:ahLst/>
              <a:cxnLst/>
              <a:rect l="l" t="t" r="r" b="b"/>
              <a:pathLst>
                <a:path w="4163059" h="1148714">
                  <a:moveTo>
                    <a:pt x="4162958" y="0"/>
                  </a:moveTo>
                  <a:lnTo>
                    <a:pt x="15140" y="1144034"/>
                  </a:lnTo>
                  <a:lnTo>
                    <a:pt x="0" y="1148210"/>
                  </a:lnTo>
                </a:path>
              </a:pathLst>
            </a:custGeom>
            <a:ln w="31412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416230" y="3612010"/>
              <a:ext cx="151765" cy="133350"/>
            </a:xfrm>
            <a:custGeom>
              <a:avLst/>
              <a:gdLst/>
              <a:ahLst/>
              <a:cxnLst/>
              <a:rect l="l" t="t" r="r" b="b"/>
              <a:pathLst>
                <a:path w="151765" h="133350">
                  <a:moveTo>
                    <a:pt x="114865" y="0"/>
                  </a:moveTo>
                  <a:lnTo>
                    <a:pt x="0" y="103369"/>
                  </a:lnTo>
                  <a:lnTo>
                    <a:pt x="151615" y="133239"/>
                  </a:lnTo>
                  <a:lnTo>
                    <a:pt x="114865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9558087" y="2563404"/>
              <a:ext cx="2149475" cy="1109345"/>
            </a:xfrm>
            <a:custGeom>
              <a:avLst/>
              <a:gdLst/>
              <a:ahLst/>
              <a:cxnLst/>
              <a:rect l="l" t="t" r="r" b="b"/>
              <a:pathLst>
                <a:path w="2149475" h="1109345">
                  <a:moveTo>
                    <a:pt x="2149230" y="0"/>
                  </a:moveTo>
                  <a:lnTo>
                    <a:pt x="13957" y="1101862"/>
                  </a:lnTo>
                  <a:lnTo>
                    <a:pt x="0" y="1109065"/>
                  </a:lnTo>
                </a:path>
              </a:pathLst>
            </a:custGeom>
            <a:ln w="31412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449217" y="3603854"/>
              <a:ext cx="154940" cy="125095"/>
            </a:xfrm>
            <a:custGeom>
              <a:avLst/>
              <a:gdLst/>
              <a:ahLst/>
              <a:cxnLst/>
              <a:rect l="l" t="t" r="r" b="b"/>
              <a:pathLst>
                <a:path w="154940" h="125095">
                  <a:moveTo>
                    <a:pt x="91135" y="0"/>
                  </a:moveTo>
                  <a:lnTo>
                    <a:pt x="0" y="124795"/>
                  </a:lnTo>
                  <a:lnTo>
                    <a:pt x="154517" y="122826"/>
                  </a:lnTo>
                  <a:lnTo>
                    <a:pt x="91135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118010" y="2646028"/>
              <a:ext cx="589915" cy="879475"/>
            </a:xfrm>
            <a:custGeom>
              <a:avLst/>
              <a:gdLst/>
              <a:ahLst/>
              <a:cxnLst/>
              <a:rect l="l" t="t" r="r" b="b"/>
              <a:pathLst>
                <a:path w="589915" h="879475">
                  <a:moveTo>
                    <a:pt x="589528" y="0"/>
                  </a:moveTo>
                  <a:lnTo>
                    <a:pt x="8747" y="866018"/>
                  </a:lnTo>
                  <a:lnTo>
                    <a:pt x="0" y="879062"/>
                  </a:lnTo>
                </a:path>
              </a:pathLst>
            </a:custGeom>
            <a:ln w="31412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1049778" y="3473554"/>
              <a:ext cx="134620" cy="153670"/>
            </a:xfrm>
            <a:custGeom>
              <a:avLst/>
              <a:gdLst/>
              <a:ahLst/>
              <a:cxnLst/>
              <a:rect l="l" t="t" r="r" b="b"/>
              <a:pathLst>
                <a:path w="134620" h="153670">
                  <a:moveTo>
                    <a:pt x="19591" y="0"/>
                  </a:moveTo>
                  <a:lnTo>
                    <a:pt x="0" y="153283"/>
                  </a:lnTo>
                  <a:lnTo>
                    <a:pt x="134383" y="76982"/>
                  </a:lnTo>
                  <a:lnTo>
                    <a:pt x="19591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0920" y="4605476"/>
              <a:ext cx="426723" cy="26797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65568" y="4605476"/>
              <a:ext cx="426723" cy="26797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69183" y="4615947"/>
              <a:ext cx="426723" cy="26797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782764" y="4958222"/>
              <a:ext cx="4958080" cy="1449070"/>
            </a:xfrm>
            <a:custGeom>
              <a:avLst/>
              <a:gdLst/>
              <a:ahLst/>
              <a:cxnLst/>
              <a:rect l="l" t="t" r="r" b="b"/>
              <a:pathLst>
                <a:path w="4958080" h="1449070">
                  <a:moveTo>
                    <a:pt x="4957829" y="1448699"/>
                  </a:moveTo>
                  <a:lnTo>
                    <a:pt x="10050" y="2936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D932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696333" y="4912917"/>
              <a:ext cx="111125" cy="96520"/>
            </a:xfrm>
            <a:custGeom>
              <a:avLst/>
              <a:gdLst/>
              <a:ahLst/>
              <a:cxnLst/>
              <a:rect l="l" t="t" r="r" b="b"/>
              <a:pathLst>
                <a:path w="111125" h="96520">
                  <a:moveTo>
                    <a:pt x="110581" y="0"/>
                  </a:moveTo>
                  <a:lnTo>
                    <a:pt x="0" y="20048"/>
                  </a:lnTo>
                  <a:lnTo>
                    <a:pt x="82389" y="96485"/>
                  </a:lnTo>
                  <a:lnTo>
                    <a:pt x="110581" y="0"/>
                  </a:lnTo>
                  <a:close/>
                </a:path>
              </a:pathLst>
            </a:custGeom>
            <a:solidFill>
              <a:srgbClr val="FFD93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845984" y="4972613"/>
              <a:ext cx="2910205" cy="1414780"/>
            </a:xfrm>
            <a:custGeom>
              <a:avLst/>
              <a:gdLst/>
              <a:ahLst/>
              <a:cxnLst/>
              <a:rect l="l" t="t" r="r" b="b"/>
              <a:pathLst>
                <a:path w="2910204" h="1414779">
                  <a:moveTo>
                    <a:pt x="2910158" y="1414745"/>
                  </a:moveTo>
                  <a:lnTo>
                    <a:pt x="9417" y="4578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D932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764993" y="4931989"/>
              <a:ext cx="112395" cy="90805"/>
            </a:xfrm>
            <a:custGeom>
              <a:avLst/>
              <a:gdLst/>
              <a:ahLst/>
              <a:cxnLst/>
              <a:rect l="l" t="t" r="r" b="b"/>
              <a:pathLst>
                <a:path w="112395" h="90804">
                  <a:moveTo>
                    <a:pt x="112378" y="0"/>
                  </a:moveTo>
                  <a:lnTo>
                    <a:pt x="0" y="1253"/>
                  </a:lnTo>
                  <a:lnTo>
                    <a:pt x="68429" y="90404"/>
                  </a:lnTo>
                  <a:lnTo>
                    <a:pt x="112378" y="0"/>
                  </a:lnTo>
                  <a:close/>
                </a:path>
              </a:pathLst>
            </a:custGeom>
            <a:solidFill>
              <a:srgbClr val="FFD93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3840" y="5031691"/>
              <a:ext cx="735965" cy="1342390"/>
            </a:xfrm>
            <a:custGeom>
              <a:avLst/>
              <a:gdLst/>
              <a:ahLst/>
              <a:cxnLst/>
              <a:rect l="l" t="t" r="r" b="b"/>
              <a:pathLst>
                <a:path w="735965" h="1342389">
                  <a:moveTo>
                    <a:pt x="735800" y="1342221"/>
                  </a:moveTo>
                  <a:lnTo>
                    <a:pt x="5033" y="918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D932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9960550" y="4952728"/>
              <a:ext cx="92710" cy="112395"/>
            </a:xfrm>
            <a:custGeom>
              <a:avLst/>
              <a:gdLst/>
              <a:ahLst/>
              <a:cxnLst/>
              <a:rect l="l" t="t" r="r" b="b"/>
              <a:pathLst>
                <a:path w="92709" h="112395">
                  <a:moveTo>
                    <a:pt x="0" y="0"/>
                  </a:moveTo>
                  <a:lnTo>
                    <a:pt x="4249" y="112305"/>
                  </a:lnTo>
                  <a:lnTo>
                    <a:pt x="92392" y="63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3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56230" y="3862394"/>
            <a:ext cx="365426" cy="19982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243" kern="0" spc="-27" dirty="0">
                <a:solidFill>
                  <a:srgbClr val="FFFFFF"/>
                </a:solidFill>
                <a:latin typeface="Arial"/>
                <a:cs typeface="Arial"/>
              </a:rPr>
              <a:t>Links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29965" y="1787420"/>
            <a:ext cx="382369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51868" y="2003228"/>
            <a:ext cx="6008162" cy="2797879"/>
            <a:chOff x="3218069" y="3303471"/>
            <a:chExt cx="9907905" cy="4613910"/>
          </a:xfrm>
        </p:grpSpPr>
        <p:sp>
          <p:nvSpPr>
            <p:cNvPr id="29" name="object 29"/>
            <p:cNvSpPr/>
            <p:nvPr/>
          </p:nvSpPr>
          <p:spPr>
            <a:xfrm>
              <a:off x="3506444" y="3313942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0" y="0"/>
                  </a:moveTo>
                  <a:lnTo>
                    <a:pt x="592700" y="592700"/>
                  </a:lnTo>
                  <a:lnTo>
                    <a:pt x="600104" y="600104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063606" y="3871103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8" y="0"/>
                  </a:moveTo>
                  <a:lnTo>
                    <a:pt x="0" y="71078"/>
                  </a:lnTo>
                  <a:lnTo>
                    <a:pt x="106617" y="106617"/>
                  </a:lnTo>
                  <a:lnTo>
                    <a:pt x="71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2071207" y="4432674"/>
              <a:ext cx="1054735" cy="0"/>
            </a:xfrm>
            <a:custGeom>
              <a:avLst/>
              <a:gdLst/>
              <a:ahLst/>
              <a:cxnLst/>
              <a:rect l="l" t="t" r="r" b="b"/>
              <a:pathLst>
                <a:path w="1054734">
                  <a:moveTo>
                    <a:pt x="1054560" y="0"/>
                  </a:moveTo>
                  <a:lnTo>
                    <a:pt x="10471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1981164" y="438241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228540" y="3415592"/>
              <a:ext cx="1089660" cy="4414520"/>
            </a:xfrm>
            <a:custGeom>
              <a:avLst/>
              <a:gdLst/>
              <a:ahLst/>
              <a:cxnLst/>
              <a:rect l="l" t="t" r="r" b="b"/>
              <a:pathLst>
                <a:path w="1089660" h="4414520">
                  <a:moveTo>
                    <a:pt x="0" y="0"/>
                  </a:moveTo>
                  <a:lnTo>
                    <a:pt x="1086868" y="4403732"/>
                  </a:lnTo>
                  <a:lnTo>
                    <a:pt x="1089377" y="4413897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4266613" y="7807281"/>
              <a:ext cx="97790" cy="109855"/>
            </a:xfrm>
            <a:custGeom>
              <a:avLst/>
              <a:gdLst/>
              <a:ahLst/>
              <a:cxnLst/>
              <a:rect l="l" t="t" r="r" b="b"/>
              <a:pathLst>
                <a:path w="97789" h="109854">
                  <a:moveTo>
                    <a:pt x="97591" y="0"/>
                  </a:moveTo>
                  <a:lnTo>
                    <a:pt x="0" y="24086"/>
                  </a:lnTo>
                  <a:lnTo>
                    <a:pt x="72882" y="109635"/>
                  </a:lnTo>
                  <a:lnTo>
                    <a:pt x="97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043961" y="2576881"/>
            <a:ext cx="23835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33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29346" y="4886309"/>
            <a:ext cx="519067" cy="305178"/>
          </a:xfrm>
          <a:prstGeom prst="rect">
            <a:avLst/>
          </a:prstGeom>
          <a:solidFill>
            <a:srgbClr val="73FDEA"/>
          </a:solidFill>
          <a:ln w="31412">
            <a:solidFill>
              <a:srgbClr val="000000"/>
            </a:solidFill>
          </a:ln>
        </p:spPr>
        <p:txBody>
          <a:bodyPr vert="horz" wrap="square" lIns="0" tIns="38892" rIns="0" bIns="0" rtlCol="0">
            <a:spAutoFit/>
          </a:bodyPr>
          <a:lstStyle/>
          <a:p>
            <a:pPr algn="ctr" defTabSz="554492">
              <a:spcBef>
                <a:spcPts val="306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48219" y="4886309"/>
            <a:ext cx="290724" cy="238392"/>
          </a:xfrm>
          <a:prstGeom prst="rect">
            <a:avLst/>
          </a:prstGeom>
          <a:solidFill>
            <a:srgbClr val="73FDEA"/>
          </a:solidFill>
          <a:ln w="31412">
            <a:solidFill>
              <a:srgbClr val="000000"/>
            </a:solidFill>
          </a:ln>
        </p:spPr>
        <p:txBody>
          <a:bodyPr vert="horz" wrap="square" lIns="0" tIns="83559" rIns="0" bIns="0" rtlCol="0">
            <a:spAutoFit/>
          </a:bodyPr>
          <a:lstStyle/>
          <a:p>
            <a:pPr marL="32345" defTabSz="554492">
              <a:spcBef>
                <a:spcPts val="658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34168" y="4886309"/>
            <a:ext cx="519067" cy="305178"/>
          </a:xfrm>
          <a:prstGeom prst="rect">
            <a:avLst/>
          </a:prstGeom>
          <a:solidFill>
            <a:srgbClr val="73FDEA"/>
          </a:solidFill>
          <a:ln w="31412">
            <a:solidFill>
              <a:srgbClr val="000000"/>
            </a:solidFill>
          </a:ln>
        </p:spPr>
        <p:txBody>
          <a:bodyPr vert="horz" wrap="square" lIns="0" tIns="38892" rIns="0" bIns="0" rtlCol="0">
            <a:spAutoFit/>
          </a:bodyPr>
          <a:lstStyle/>
          <a:p>
            <a:pPr algn="ctr" defTabSz="554492">
              <a:spcBef>
                <a:spcPts val="306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53041" y="4886309"/>
            <a:ext cx="290724" cy="238392"/>
          </a:xfrm>
          <a:prstGeom prst="rect">
            <a:avLst/>
          </a:prstGeom>
          <a:solidFill>
            <a:srgbClr val="73FDEA"/>
          </a:solidFill>
          <a:ln w="31412">
            <a:solidFill>
              <a:srgbClr val="000000"/>
            </a:solidFill>
          </a:ln>
        </p:spPr>
        <p:txBody>
          <a:bodyPr vert="horz" wrap="square" lIns="0" tIns="83559" rIns="0" bIns="0" rtlCol="0">
            <a:spAutoFit/>
          </a:bodyPr>
          <a:lstStyle/>
          <a:p>
            <a:pPr marL="32345" defTabSz="554492">
              <a:spcBef>
                <a:spcPts val="658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19942" y="4886309"/>
            <a:ext cx="519067" cy="305178"/>
          </a:xfrm>
          <a:prstGeom prst="rect">
            <a:avLst/>
          </a:prstGeom>
          <a:solidFill>
            <a:srgbClr val="73FDEA"/>
          </a:solidFill>
          <a:ln w="31412">
            <a:solidFill>
              <a:srgbClr val="000000"/>
            </a:solidFill>
          </a:ln>
        </p:spPr>
        <p:txBody>
          <a:bodyPr vert="horz" wrap="square" lIns="0" tIns="38892" rIns="0" bIns="0" rtlCol="0">
            <a:spAutoFit/>
          </a:bodyPr>
          <a:lstStyle/>
          <a:p>
            <a:pPr algn="ctr" defTabSz="554492">
              <a:spcBef>
                <a:spcPts val="306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38815" y="4886309"/>
            <a:ext cx="290724" cy="238392"/>
          </a:xfrm>
          <a:prstGeom prst="rect">
            <a:avLst/>
          </a:prstGeom>
          <a:solidFill>
            <a:srgbClr val="73FDEA"/>
          </a:solidFill>
          <a:ln w="31412">
            <a:solidFill>
              <a:srgbClr val="000000"/>
            </a:solidFill>
          </a:ln>
        </p:spPr>
        <p:txBody>
          <a:bodyPr vert="horz" wrap="square" lIns="0" tIns="83559" rIns="0" bIns="0" rtlCol="0">
            <a:spAutoFit/>
          </a:bodyPr>
          <a:lstStyle/>
          <a:p>
            <a:pPr marL="32345" defTabSz="554492">
              <a:spcBef>
                <a:spcPts val="658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69210" y="4886309"/>
            <a:ext cx="519067" cy="305178"/>
          </a:xfrm>
          <a:prstGeom prst="rect">
            <a:avLst/>
          </a:prstGeom>
          <a:solidFill>
            <a:srgbClr val="73FDEA"/>
          </a:solidFill>
          <a:ln w="31412">
            <a:solidFill>
              <a:srgbClr val="000000"/>
            </a:solidFill>
          </a:ln>
        </p:spPr>
        <p:txBody>
          <a:bodyPr vert="horz" wrap="square" lIns="0" tIns="38892" rIns="0" bIns="0" rtlCol="0">
            <a:spAutoFit/>
          </a:bodyPr>
          <a:lstStyle/>
          <a:p>
            <a:pPr algn="ctr" defTabSz="554492">
              <a:spcBef>
                <a:spcPts val="306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388083" y="4886309"/>
            <a:ext cx="290724" cy="233277"/>
          </a:xfrm>
          <a:prstGeom prst="rect">
            <a:avLst/>
          </a:prstGeom>
          <a:solidFill>
            <a:srgbClr val="73FDEA"/>
          </a:solidFill>
          <a:ln w="31412">
            <a:solidFill>
              <a:srgbClr val="000000"/>
            </a:solidFill>
          </a:ln>
        </p:spPr>
        <p:txBody>
          <a:bodyPr vert="horz" wrap="square" lIns="0" tIns="97036" rIns="0" bIns="0" rtlCol="0">
            <a:spAutoFit/>
          </a:bodyPr>
          <a:lstStyle/>
          <a:p>
            <a:pPr marL="49673" defTabSz="554492">
              <a:spcBef>
                <a:spcPts val="764"/>
              </a:spcBef>
            </a:pPr>
            <a:r>
              <a:rPr sz="879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43572" y="4886309"/>
            <a:ext cx="519067" cy="238392"/>
          </a:xfrm>
          <a:prstGeom prst="rect">
            <a:avLst/>
          </a:prstGeom>
          <a:solidFill>
            <a:srgbClr val="73FDEA"/>
          </a:solidFill>
          <a:ln w="31412">
            <a:solidFill>
              <a:srgbClr val="000000"/>
            </a:solidFill>
          </a:ln>
        </p:spPr>
        <p:txBody>
          <a:bodyPr vert="horz" wrap="square" lIns="0" tIns="83559" rIns="0" bIns="0" rtlCol="0">
            <a:spAutoFit/>
          </a:bodyPr>
          <a:lstStyle/>
          <a:p>
            <a:pPr marL="101657" defTabSz="554492">
              <a:spcBef>
                <a:spcPts val="658"/>
              </a:spcBef>
            </a:pPr>
            <a:r>
              <a:rPr sz="1001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62445" y="4886309"/>
            <a:ext cx="290724" cy="232530"/>
          </a:xfrm>
          <a:prstGeom prst="rect">
            <a:avLst/>
          </a:prstGeom>
          <a:solidFill>
            <a:srgbClr val="73FDEA"/>
          </a:solidFill>
          <a:ln w="31412">
            <a:solidFill>
              <a:srgbClr val="000000"/>
            </a:solidFill>
          </a:ln>
        </p:spPr>
        <p:txBody>
          <a:bodyPr vert="horz" wrap="square" lIns="0" tIns="87025" rIns="0" bIns="0" rtlCol="0">
            <a:spAutoFit/>
          </a:bodyPr>
          <a:lstStyle/>
          <a:p>
            <a:pPr marL="38121" defTabSz="554492">
              <a:spcBef>
                <a:spcPts val="685"/>
              </a:spcBef>
            </a:pPr>
            <a:r>
              <a:rPr sz="940" b="1" kern="0" spc="21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94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69014" y="5017744"/>
            <a:ext cx="240280" cy="73932"/>
            <a:chOff x="5390141" y="8274632"/>
            <a:chExt cx="396240" cy="121920"/>
          </a:xfrm>
        </p:grpSpPr>
        <p:sp>
          <p:nvSpPr>
            <p:cNvPr id="47" name="object 47"/>
            <p:cNvSpPr/>
            <p:nvPr/>
          </p:nvSpPr>
          <p:spPr>
            <a:xfrm>
              <a:off x="5390141" y="8335364"/>
              <a:ext cx="312420" cy="0"/>
            </a:xfrm>
            <a:custGeom>
              <a:avLst/>
              <a:gdLst/>
              <a:ahLst/>
              <a:cxnLst/>
              <a:rect l="l" t="t" r="r" b="b"/>
              <a:pathLst>
                <a:path w="312420">
                  <a:moveTo>
                    <a:pt x="312032" y="0"/>
                  </a:moveTo>
                  <a:lnTo>
                    <a:pt x="312032" y="0"/>
                  </a:lnTo>
                  <a:lnTo>
                    <a:pt x="5026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5691703" y="8285103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4348439" y="5027723"/>
            <a:ext cx="257223" cy="73932"/>
            <a:chOff x="7170192" y="8291088"/>
            <a:chExt cx="424180" cy="121920"/>
          </a:xfrm>
        </p:grpSpPr>
        <p:sp>
          <p:nvSpPr>
            <p:cNvPr id="50" name="object 50"/>
            <p:cNvSpPr/>
            <p:nvPr/>
          </p:nvSpPr>
          <p:spPr>
            <a:xfrm>
              <a:off x="7180663" y="8346642"/>
              <a:ext cx="330200" cy="5715"/>
            </a:xfrm>
            <a:custGeom>
              <a:avLst/>
              <a:gdLst/>
              <a:ahLst/>
              <a:cxnLst/>
              <a:rect l="l" t="t" r="r" b="b"/>
              <a:pathLst>
                <a:path w="330200" h="5715">
                  <a:moveTo>
                    <a:pt x="0" y="0"/>
                  </a:moveTo>
                  <a:lnTo>
                    <a:pt x="319249" y="5171"/>
                  </a:lnTo>
                  <a:lnTo>
                    <a:pt x="329719" y="534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7499098" y="8301559"/>
              <a:ext cx="85090" cy="100965"/>
            </a:xfrm>
            <a:custGeom>
              <a:avLst/>
              <a:gdLst/>
              <a:ahLst/>
              <a:cxnLst/>
              <a:rect l="l" t="t" r="r" b="b"/>
              <a:pathLst>
                <a:path w="85090" h="100965">
                  <a:moveTo>
                    <a:pt x="0" y="100507"/>
                  </a:moveTo>
                  <a:lnTo>
                    <a:pt x="84570" y="51610"/>
                  </a:lnTo>
                  <a:lnTo>
                    <a:pt x="1627" y="0"/>
                  </a:lnTo>
                </a:path>
                <a:path w="85090" h="100965">
                  <a:moveTo>
                    <a:pt x="813" y="50253"/>
                  </a:moveTo>
                  <a:lnTo>
                    <a:pt x="84570" y="5161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5459611" y="5017744"/>
            <a:ext cx="240280" cy="73932"/>
            <a:chOff x="9002597" y="8274632"/>
            <a:chExt cx="396240" cy="121920"/>
          </a:xfrm>
        </p:grpSpPr>
        <p:sp>
          <p:nvSpPr>
            <p:cNvPr id="53" name="object 53"/>
            <p:cNvSpPr/>
            <p:nvPr/>
          </p:nvSpPr>
          <p:spPr>
            <a:xfrm>
              <a:off x="9002597" y="8335364"/>
              <a:ext cx="312420" cy="0"/>
            </a:xfrm>
            <a:custGeom>
              <a:avLst/>
              <a:gdLst/>
              <a:ahLst/>
              <a:cxnLst/>
              <a:rect l="l" t="t" r="r" b="b"/>
              <a:pathLst>
                <a:path w="312420">
                  <a:moveTo>
                    <a:pt x="0" y="0"/>
                  </a:moveTo>
                  <a:lnTo>
                    <a:pt x="0" y="0"/>
                  </a:lnTo>
                  <a:lnTo>
                    <a:pt x="301561" y="0"/>
                  </a:lnTo>
                  <a:lnTo>
                    <a:pt x="312032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9304158" y="8285103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6545383" y="5017744"/>
            <a:ext cx="303816" cy="73932"/>
            <a:chOff x="10793116" y="8274632"/>
            <a:chExt cx="501015" cy="121920"/>
          </a:xfrm>
        </p:grpSpPr>
        <p:sp>
          <p:nvSpPr>
            <p:cNvPr id="56" name="object 56"/>
            <p:cNvSpPr/>
            <p:nvPr/>
          </p:nvSpPr>
          <p:spPr>
            <a:xfrm>
              <a:off x="10793116" y="8335364"/>
              <a:ext cx="417195" cy="0"/>
            </a:xfrm>
            <a:custGeom>
              <a:avLst/>
              <a:gdLst/>
              <a:ahLst/>
              <a:cxnLst/>
              <a:rect l="l" t="t" r="r" b="b"/>
              <a:pathLst>
                <a:path w="417195">
                  <a:moveTo>
                    <a:pt x="0" y="0"/>
                  </a:moveTo>
                  <a:lnTo>
                    <a:pt x="0" y="0"/>
                  </a:lnTo>
                  <a:lnTo>
                    <a:pt x="406270" y="0"/>
                  </a:lnTo>
                  <a:lnTo>
                    <a:pt x="41674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11199386" y="8285103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799269" y="5262441"/>
            <a:ext cx="26993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78797" y="5262441"/>
            <a:ext cx="26993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89866" y="5262441"/>
            <a:ext cx="26993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39137" y="5262441"/>
            <a:ext cx="26993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33636" y="4943475"/>
            <a:ext cx="23835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33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695922" y="5017744"/>
            <a:ext cx="417025" cy="73932"/>
            <a:chOff x="12690440" y="8274632"/>
            <a:chExt cx="687705" cy="121920"/>
          </a:xfrm>
        </p:grpSpPr>
        <p:sp>
          <p:nvSpPr>
            <p:cNvPr id="64" name="object 64"/>
            <p:cNvSpPr/>
            <p:nvPr/>
          </p:nvSpPr>
          <p:spPr>
            <a:xfrm>
              <a:off x="12774207" y="8335364"/>
              <a:ext cx="603885" cy="0"/>
            </a:xfrm>
            <a:custGeom>
              <a:avLst/>
              <a:gdLst/>
              <a:ahLst/>
              <a:cxnLst/>
              <a:rect l="l" t="t" r="r" b="b"/>
              <a:pathLst>
                <a:path w="603884">
                  <a:moveTo>
                    <a:pt x="603631" y="0"/>
                  </a:moveTo>
                  <a:lnTo>
                    <a:pt x="603631" y="0"/>
                  </a:ln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12700911" y="8285103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83767" y="0"/>
                  </a:moveTo>
                  <a:lnTo>
                    <a:pt x="0" y="50260"/>
                  </a:lnTo>
                  <a:lnTo>
                    <a:pt x="83767" y="100520"/>
                  </a:lnTo>
                </a:path>
                <a:path w="83820" h="100965">
                  <a:moveTo>
                    <a:pt x="83767" y="50260"/>
                  </a:moveTo>
                  <a:lnTo>
                    <a:pt x="0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357195" y="6111400"/>
            <a:ext cx="194072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Nodes</a:t>
            </a:r>
            <a:r>
              <a:rPr sz="1182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82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182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82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references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909568" y="4090565"/>
            <a:ext cx="4827555" cy="1918007"/>
            <a:chOff x="4797388" y="6745644"/>
            <a:chExt cx="7960995" cy="3162935"/>
          </a:xfrm>
        </p:grpSpPr>
        <p:pic>
          <p:nvPicPr>
            <p:cNvPr id="68" name="object 6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48393" y="7894881"/>
              <a:ext cx="1482237" cy="88519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7388" y="7884410"/>
              <a:ext cx="2442720" cy="201997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816489" y="8721469"/>
              <a:ext cx="2822575" cy="1171575"/>
            </a:xfrm>
            <a:custGeom>
              <a:avLst/>
              <a:gdLst/>
              <a:ahLst/>
              <a:cxnLst/>
              <a:rect l="l" t="t" r="r" b="b"/>
              <a:pathLst>
                <a:path w="2822575" h="1171575">
                  <a:moveTo>
                    <a:pt x="0" y="1171141"/>
                  </a:moveTo>
                  <a:lnTo>
                    <a:pt x="2807811" y="6019"/>
                  </a:lnTo>
                  <a:lnTo>
                    <a:pt x="2822318" y="0"/>
                  </a:lnTo>
                </a:path>
              </a:pathLst>
            </a:custGeom>
            <a:ln w="31412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7597814" y="8663658"/>
              <a:ext cx="154305" cy="128270"/>
            </a:xfrm>
            <a:custGeom>
              <a:avLst/>
              <a:gdLst/>
              <a:ahLst/>
              <a:cxnLst/>
              <a:rect l="l" t="t" r="r" b="b"/>
              <a:pathLst>
                <a:path w="154304" h="128270">
                  <a:moveTo>
                    <a:pt x="0" y="0"/>
                  </a:moveTo>
                  <a:lnTo>
                    <a:pt x="52973" y="127661"/>
                  </a:lnTo>
                  <a:lnTo>
                    <a:pt x="154147" y="10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2" name="object 7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49385" y="7884410"/>
              <a:ext cx="1482238" cy="88519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4813095" y="8732109"/>
              <a:ext cx="4736465" cy="1156970"/>
            </a:xfrm>
            <a:custGeom>
              <a:avLst/>
              <a:gdLst/>
              <a:ahLst/>
              <a:cxnLst/>
              <a:rect l="l" t="t" r="r" b="b"/>
              <a:pathLst>
                <a:path w="4736465" h="1156970">
                  <a:moveTo>
                    <a:pt x="0" y="1156569"/>
                  </a:moveTo>
                  <a:lnTo>
                    <a:pt x="4720891" y="3726"/>
                  </a:lnTo>
                  <a:lnTo>
                    <a:pt x="4736149" y="0"/>
                  </a:lnTo>
                </a:path>
              </a:pathLst>
            </a:custGeom>
            <a:ln w="31412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9517592" y="8668700"/>
              <a:ext cx="151130" cy="134620"/>
            </a:xfrm>
            <a:custGeom>
              <a:avLst/>
              <a:gdLst/>
              <a:ahLst/>
              <a:cxnLst/>
              <a:rect l="l" t="t" r="r" b="b"/>
              <a:pathLst>
                <a:path w="151129" h="134620">
                  <a:moveTo>
                    <a:pt x="0" y="0"/>
                  </a:moveTo>
                  <a:lnTo>
                    <a:pt x="32788" y="134270"/>
                  </a:lnTo>
                  <a:lnTo>
                    <a:pt x="150664" y="34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5" name="object 7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76022" y="7905352"/>
              <a:ext cx="1482243" cy="88519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813095" y="8795730"/>
              <a:ext cx="6736715" cy="1093470"/>
            </a:xfrm>
            <a:custGeom>
              <a:avLst/>
              <a:gdLst/>
              <a:ahLst/>
              <a:cxnLst/>
              <a:rect l="l" t="t" r="r" b="b"/>
              <a:pathLst>
                <a:path w="6736715" h="1093470">
                  <a:moveTo>
                    <a:pt x="0" y="1092948"/>
                  </a:moveTo>
                  <a:lnTo>
                    <a:pt x="6720677" y="2515"/>
                  </a:lnTo>
                  <a:lnTo>
                    <a:pt x="6736180" y="0"/>
                  </a:lnTo>
                </a:path>
              </a:pathLst>
            </a:custGeom>
            <a:ln w="31412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11522706" y="8730030"/>
              <a:ext cx="147955" cy="136525"/>
            </a:xfrm>
            <a:custGeom>
              <a:avLst/>
              <a:gdLst/>
              <a:ahLst/>
              <a:cxnLst/>
              <a:rect l="l" t="t" r="r" b="b"/>
              <a:pathLst>
                <a:path w="147954" h="136525">
                  <a:moveTo>
                    <a:pt x="0" y="0"/>
                  </a:moveTo>
                  <a:lnTo>
                    <a:pt x="22135" y="136431"/>
                  </a:lnTo>
                  <a:lnTo>
                    <a:pt x="147492" y="46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7441344" y="6756115"/>
              <a:ext cx="3432175" cy="1474470"/>
            </a:xfrm>
            <a:custGeom>
              <a:avLst/>
              <a:gdLst/>
              <a:ahLst/>
              <a:cxnLst/>
              <a:rect l="l" t="t" r="r" b="b"/>
              <a:pathLst>
                <a:path w="3432175" h="1474470">
                  <a:moveTo>
                    <a:pt x="3431873" y="0"/>
                  </a:moveTo>
                  <a:lnTo>
                    <a:pt x="9620" y="1470081"/>
                  </a:lnTo>
                  <a:lnTo>
                    <a:pt x="0" y="1474214"/>
                  </a:lnTo>
                </a:path>
              </a:pathLst>
            </a:custGeom>
            <a:ln w="20941">
              <a:solidFill>
                <a:srgbClr val="FFD932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7358605" y="8180017"/>
              <a:ext cx="112395" cy="92710"/>
            </a:xfrm>
            <a:custGeom>
              <a:avLst/>
              <a:gdLst/>
              <a:ahLst/>
              <a:cxnLst/>
              <a:rect l="l" t="t" r="r" b="b"/>
              <a:pathLst>
                <a:path w="112395" h="92709">
                  <a:moveTo>
                    <a:pt x="72522" y="0"/>
                  </a:moveTo>
                  <a:lnTo>
                    <a:pt x="0" y="85853"/>
                  </a:lnTo>
                  <a:lnTo>
                    <a:pt x="112197" y="92359"/>
                  </a:lnTo>
                  <a:lnTo>
                    <a:pt x="72522" y="0"/>
                  </a:lnTo>
                  <a:close/>
                </a:path>
              </a:pathLst>
            </a:custGeom>
            <a:solidFill>
              <a:srgbClr val="FFD93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9225698" y="6771161"/>
              <a:ext cx="1682750" cy="1485900"/>
            </a:xfrm>
            <a:custGeom>
              <a:avLst/>
              <a:gdLst/>
              <a:ahLst/>
              <a:cxnLst/>
              <a:rect l="l" t="t" r="r" b="b"/>
              <a:pathLst>
                <a:path w="1682750" h="1485900">
                  <a:moveTo>
                    <a:pt x="1682408" y="0"/>
                  </a:moveTo>
                  <a:lnTo>
                    <a:pt x="7848" y="1478882"/>
                  </a:lnTo>
                  <a:lnTo>
                    <a:pt x="0" y="1485814"/>
                  </a:lnTo>
                </a:path>
              </a:pathLst>
            </a:custGeom>
            <a:ln w="20941">
              <a:solidFill>
                <a:srgbClr val="FFD932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9158206" y="8212371"/>
              <a:ext cx="109220" cy="104775"/>
            </a:xfrm>
            <a:custGeom>
              <a:avLst/>
              <a:gdLst/>
              <a:ahLst/>
              <a:cxnLst/>
              <a:rect l="l" t="t" r="r" b="b"/>
              <a:pathLst>
                <a:path w="109220" h="104775">
                  <a:moveTo>
                    <a:pt x="42074" y="0"/>
                  </a:moveTo>
                  <a:lnTo>
                    <a:pt x="0" y="104212"/>
                  </a:lnTo>
                  <a:lnTo>
                    <a:pt x="108614" y="75344"/>
                  </a:lnTo>
                  <a:lnTo>
                    <a:pt x="42074" y="0"/>
                  </a:lnTo>
                  <a:close/>
                </a:path>
              </a:pathLst>
            </a:custGeom>
            <a:solidFill>
              <a:srgbClr val="FFD93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10942284" y="6771335"/>
              <a:ext cx="88900" cy="1447800"/>
            </a:xfrm>
            <a:custGeom>
              <a:avLst/>
              <a:gdLst/>
              <a:ahLst/>
              <a:cxnLst/>
              <a:rect l="l" t="t" r="r" b="b"/>
              <a:pathLst>
                <a:path w="88900" h="1447800">
                  <a:moveTo>
                    <a:pt x="0" y="0"/>
                  </a:moveTo>
                  <a:lnTo>
                    <a:pt x="88086" y="1436852"/>
                  </a:lnTo>
                  <a:lnTo>
                    <a:pt x="88727" y="1447303"/>
                  </a:lnTo>
                </a:path>
              </a:pathLst>
            </a:custGeom>
            <a:ln w="20941">
              <a:solidFill>
                <a:srgbClr val="FFD932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10980199" y="8205112"/>
              <a:ext cx="100330" cy="103505"/>
            </a:xfrm>
            <a:custGeom>
              <a:avLst/>
              <a:gdLst/>
              <a:ahLst/>
              <a:cxnLst/>
              <a:rect l="l" t="t" r="r" b="b"/>
              <a:pathLst>
                <a:path w="100329" h="103504">
                  <a:moveTo>
                    <a:pt x="100332" y="0"/>
                  </a:moveTo>
                  <a:lnTo>
                    <a:pt x="0" y="6150"/>
                  </a:lnTo>
                  <a:lnTo>
                    <a:pt x="56322" y="103407"/>
                  </a:lnTo>
                  <a:lnTo>
                    <a:pt x="100332" y="0"/>
                  </a:lnTo>
                  <a:close/>
                </a:path>
              </a:pathLst>
            </a:custGeom>
            <a:solidFill>
              <a:srgbClr val="FFD93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285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4282" y="417471"/>
            <a:ext cx="11543434" cy="490412"/>
          </a:xfrm>
          <a:prstGeom prst="rect">
            <a:avLst/>
          </a:prstGeom>
        </p:spPr>
        <p:txBody>
          <a:bodyPr vert="horz" wrap="square" lIns="0" tIns="166835" rIns="0" bIns="0" rtlCol="0">
            <a:spAutoFit/>
          </a:bodyPr>
          <a:lstStyle/>
          <a:p>
            <a:pPr marL="1762438">
              <a:spcBef>
                <a:spcPts val="67"/>
              </a:spcBef>
            </a:pPr>
            <a:r>
              <a:rPr sz="2092" b="1" spc="-21" dirty="0">
                <a:solidFill>
                  <a:srgbClr val="FFFFFF"/>
                </a:solidFill>
              </a:rPr>
              <a:t>Singly</a:t>
            </a:r>
            <a:r>
              <a:rPr sz="2092" b="1" spc="-94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Linked</a:t>
            </a:r>
            <a:r>
              <a:rPr sz="2092" b="1" spc="-94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list</a:t>
            </a:r>
            <a:r>
              <a:rPr sz="2092" b="1" spc="-94" dirty="0">
                <a:solidFill>
                  <a:srgbClr val="FFFFFF"/>
                </a:solidFill>
              </a:rPr>
              <a:t> </a:t>
            </a:r>
            <a:r>
              <a:rPr sz="2092" b="1" spc="-6" dirty="0">
                <a:solidFill>
                  <a:srgbClr val="FFFFFF"/>
                </a:solidFill>
              </a:rPr>
              <a:t>Deletion</a:t>
            </a:r>
            <a:endParaRPr sz="2092"/>
          </a:p>
        </p:txBody>
      </p:sp>
      <p:sp>
        <p:nvSpPr>
          <p:cNvPr id="7" name="object 7"/>
          <p:cNvSpPr txBox="1"/>
          <p:nvPr/>
        </p:nvSpPr>
        <p:spPr>
          <a:xfrm>
            <a:off x="2364881" y="1145129"/>
            <a:ext cx="2489442" cy="764231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59802" indent="-152485" defTabSz="554492">
              <a:spcBef>
                <a:spcPts val="82"/>
              </a:spcBef>
              <a:buFontTx/>
              <a:buChar char="-"/>
              <a:tabLst>
                <a:tab pos="160187" algn="l"/>
              </a:tabLst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first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58"/>
              </a:spcBef>
              <a:buFontTx/>
              <a:buChar char="-"/>
              <a:tabLst>
                <a:tab pos="160187" algn="l"/>
              </a:tabLst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1577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any</a:t>
            </a:r>
            <a:r>
              <a:rPr sz="1577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given</a:t>
            </a:r>
            <a:r>
              <a:rPr sz="1577" b="1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61"/>
              </a:spcBef>
              <a:buFontTx/>
              <a:buChar char="-"/>
              <a:tabLst>
                <a:tab pos="160187" algn="l"/>
              </a:tabLst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last</a:t>
            </a:r>
            <a:r>
              <a:rPr sz="1577" b="1" kern="0" spc="5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97219" y="1650520"/>
            <a:ext cx="967282" cy="324224"/>
          </a:xfrm>
          <a:custGeom>
            <a:avLst/>
            <a:gdLst/>
            <a:ahLst/>
            <a:cxnLst/>
            <a:rect l="l" t="t" r="r" b="b"/>
            <a:pathLst>
              <a:path w="1595120" h="534670">
                <a:moveTo>
                  <a:pt x="772717" y="0"/>
                </a:moveTo>
                <a:lnTo>
                  <a:pt x="0" y="267281"/>
                </a:lnTo>
                <a:lnTo>
                  <a:pt x="772717" y="534562"/>
                </a:lnTo>
                <a:lnTo>
                  <a:pt x="772717" y="352811"/>
                </a:lnTo>
                <a:lnTo>
                  <a:pt x="1595096" y="352811"/>
                </a:lnTo>
                <a:lnTo>
                  <a:pt x="1595096" y="181751"/>
                </a:lnTo>
                <a:lnTo>
                  <a:pt x="772717" y="181751"/>
                </a:lnTo>
                <a:lnTo>
                  <a:pt x="772717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9359" y="2397400"/>
            <a:ext cx="281905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12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577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6510" y="3333516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56096" y="3333516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1112" y="3308118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0698" y="3308118"/>
            <a:ext cx="41432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72151" y="3333516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11737" y="3333516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6753" y="3308118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86338" y="3308118"/>
            <a:ext cx="41432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58530" defTabSz="554492">
              <a:spcBef>
                <a:spcPts val="1061"/>
              </a:spcBef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96041" y="3333523"/>
            <a:ext cx="1103210" cy="438203"/>
          </a:xfrm>
          <a:custGeom>
            <a:avLst/>
            <a:gdLst/>
            <a:ahLst/>
            <a:cxnLst/>
            <a:rect l="l" t="t" r="r" b="b"/>
            <a:pathLst>
              <a:path w="1819275" h="722629">
                <a:moveTo>
                  <a:pt x="1135862" y="0"/>
                </a:moveTo>
                <a:lnTo>
                  <a:pt x="0" y="0"/>
                </a:lnTo>
                <a:lnTo>
                  <a:pt x="0" y="722160"/>
                </a:lnTo>
                <a:lnTo>
                  <a:pt x="1135862" y="722160"/>
                </a:lnTo>
                <a:lnTo>
                  <a:pt x="1135862" y="0"/>
                </a:lnTo>
                <a:close/>
              </a:path>
              <a:path w="1819275" h="722629">
                <a:moveTo>
                  <a:pt x="1818843" y="0"/>
                </a:moveTo>
                <a:lnTo>
                  <a:pt x="1219631" y="0"/>
                </a:lnTo>
                <a:lnTo>
                  <a:pt x="1219631" y="722160"/>
                </a:lnTo>
                <a:lnTo>
                  <a:pt x="1818843" y="722160"/>
                </a:lnTo>
                <a:lnTo>
                  <a:pt x="181884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55709" y="3352431"/>
            <a:ext cx="177515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defTabSz="554492">
              <a:spcBef>
                <a:spcPts val="64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69039" y="3446613"/>
            <a:ext cx="29688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643"/>
              </a:lnSpc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15180" y="3333516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5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254765" y="3333516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40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521577" y="3257305"/>
            <a:ext cx="1936105" cy="590689"/>
            <a:chOff x="10753858" y="5371537"/>
            <a:chExt cx="3192780" cy="974090"/>
          </a:xfrm>
        </p:grpSpPr>
        <p:sp>
          <p:nvSpPr>
            <p:cNvPr id="24" name="object 24"/>
            <p:cNvSpPr/>
            <p:nvPr/>
          </p:nvSpPr>
          <p:spPr>
            <a:xfrm>
              <a:off x="11329497" y="5413447"/>
              <a:ext cx="1903095" cy="890269"/>
            </a:xfrm>
            <a:custGeom>
              <a:avLst/>
              <a:gdLst/>
              <a:ahLst/>
              <a:cxnLst/>
              <a:rect l="l" t="t" r="r" b="b"/>
              <a:pathLst>
                <a:path w="1903094" h="890270">
                  <a:moveTo>
                    <a:pt x="1219631" y="0"/>
                  </a:moveTo>
                  <a:lnTo>
                    <a:pt x="1219631" y="889697"/>
                  </a:lnTo>
                </a:path>
                <a:path w="1903094" h="890270">
                  <a:moveTo>
                    <a:pt x="0" y="0"/>
                  </a:moveTo>
                  <a:lnTo>
                    <a:pt x="0" y="889697"/>
                  </a:lnTo>
                </a:path>
                <a:path w="1903094" h="890270">
                  <a:moveTo>
                    <a:pt x="1902610" y="0"/>
                  </a:moveTo>
                  <a:lnTo>
                    <a:pt x="1902610" y="889697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1287614" y="5448461"/>
              <a:ext cx="1986914" cy="41910"/>
            </a:xfrm>
            <a:custGeom>
              <a:avLst/>
              <a:gdLst/>
              <a:ahLst/>
              <a:cxnLst/>
              <a:rect l="l" t="t" r="r" b="b"/>
              <a:pathLst>
                <a:path w="1986915" h="41910">
                  <a:moveTo>
                    <a:pt x="0" y="41883"/>
                  </a:moveTo>
                  <a:lnTo>
                    <a:pt x="1986377" y="41883"/>
                  </a:lnTo>
                </a:path>
                <a:path w="1986915" h="41910">
                  <a:moveTo>
                    <a:pt x="0" y="0"/>
                  </a:moveTo>
                  <a:lnTo>
                    <a:pt x="1986377" y="0"/>
                  </a:lnTo>
                </a:path>
              </a:pathLst>
            </a:custGeom>
            <a:ln w="13738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1287614" y="6261262"/>
              <a:ext cx="1986914" cy="0"/>
            </a:xfrm>
            <a:custGeom>
              <a:avLst/>
              <a:gdLst/>
              <a:ahLst/>
              <a:cxnLst/>
              <a:rect l="l" t="t" r="r" b="b"/>
              <a:pathLst>
                <a:path w="1986915">
                  <a:moveTo>
                    <a:pt x="0" y="0"/>
                  </a:moveTo>
                  <a:lnTo>
                    <a:pt x="1986377" y="0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0774813" y="5858111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0" y="0"/>
                  </a:lnTo>
                  <a:lnTo>
                    <a:pt x="338928" y="0"/>
                  </a:lnTo>
                  <a:lnTo>
                    <a:pt x="35987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113745" y="5770156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3292736" y="5858111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5">
                  <a:moveTo>
                    <a:pt x="0" y="0"/>
                  </a:moveTo>
                  <a:lnTo>
                    <a:pt x="0" y="0"/>
                  </a:lnTo>
                  <a:lnTo>
                    <a:pt x="486176" y="0"/>
                  </a:lnTo>
                  <a:lnTo>
                    <a:pt x="50711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3778910" y="5770156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489782" y="3308118"/>
            <a:ext cx="739709" cy="42144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52369" rIns="0" bIns="0" rtlCol="0">
            <a:spAutoFit/>
          </a:bodyPr>
          <a:lstStyle/>
          <a:p>
            <a:pPr algn="ctr" defTabSz="554492">
              <a:spcBef>
                <a:spcPts val="412"/>
              </a:spcBef>
            </a:pPr>
            <a:r>
              <a:rPr sz="2395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229368" y="3308118"/>
            <a:ext cx="414329" cy="331996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48635" rIns="0" bIns="0" rtlCol="0">
            <a:spAutoFit/>
          </a:bodyPr>
          <a:lstStyle/>
          <a:p>
            <a:pPr marL="77398" defTabSz="554492">
              <a:spcBef>
                <a:spcPts val="1170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92617" y="3333516"/>
            <a:ext cx="688881" cy="438203"/>
          </a:xfrm>
          <a:custGeom>
            <a:avLst/>
            <a:gdLst/>
            <a:ahLst/>
            <a:cxnLst/>
            <a:rect l="l" t="t" r="r" b="b"/>
            <a:pathLst>
              <a:path w="1136014" h="722629">
                <a:moveTo>
                  <a:pt x="0" y="722163"/>
                </a:moveTo>
                <a:lnTo>
                  <a:pt x="1135864" y="722163"/>
                </a:lnTo>
                <a:lnTo>
                  <a:pt x="1135864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32202" y="3333516"/>
            <a:ext cx="363501" cy="438203"/>
          </a:xfrm>
          <a:custGeom>
            <a:avLst/>
            <a:gdLst/>
            <a:ahLst/>
            <a:cxnLst/>
            <a:rect l="l" t="t" r="r" b="b"/>
            <a:pathLst>
              <a:path w="599439" h="722629">
                <a:moveTo>
                  <a:pt x="0" y="722163"/>
                </a:moveTo>
                <a:lnTo>
                  <a:pt x="599211" y="722163"/>
                </a:lnTo>
                <a:lnTo>
                  <a:pt x="599211" y="0"/>
                </a:lnTo>
                <a:lnTo>
                  <a:pt x="0" y="0"/>
                </a:lnTo>
                <a:lnTo>
                  <a:pt x="0" y="722163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67218" y="3308118"/>
            <a:ext cx="739709" cy="350763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34773" rIns="0" bIns="0" rtlCol="0">
            <a:spAutoFit/>
          </a:bodyPr>
          <a:lstStyle/>
          <a:p>
            <a:pPr marL="147479" defTabSz="554492">
              <a:spcBef>
                <a:spcPts val="106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06805" y="3308117"/>
            <a:ext cx="414329" cy="344950"/>
          </a:xfrm>
          <a:prstGeom prst="rect">
            <a:avLst/>
          </a:prstGeom>
          <a:ln w="83767">
            <a:solidFill>
              <a:srgbClr val="017100"/>
            </a:solidFill>
          </a:ln>
        </p:spPr>
        <p:txBody>
          <a:bodyPr vert="horz" wrap="square" lIns="0" tIns="142859" rIns="0" bIns="0" rtlCol="0">
            <a:spAutoFit/>
          </a:bodyPr>
          <a:lstStyle/>
          <a:p>
            <a:pPr marL="69312" defTabSz="554492">
              <a:spcBef>
                <a:spcPts val="1125"/>
              </a:spcBef>
            </a:pPr>
            <a:r>
              <a:rPr sz="1304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453759" y="3486328"/>
            <a:ext cx="307282" cy="132077"/>
            <a:chOff x="5694799" y="5749214"/>
            <a:chExt cx="506730" cy="217804"/>
          </a:xfrm>
        </p:grpSpPr>
        <p:sp>
          <p:nvSpPr>
            <p:cNvPr id="38" name="object 38"/>
            <p:cNvSpPr/>
            <p:nvPr/>
          </p:nvSpPr>
          <p:spPr>
            <a:xfrm>
              <a:off x="5694799" y="5858111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359871" y="0"/>
                  </a:moveTo>
                  <a:lnTo>
                    <a:pt x="359871" y="0"/>
                  </a:lnTo>
                  <a:lnTo>
                    <a:pt x="48418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033729" y="5770156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967930" y="3489759"/>
            <a:ext cx="123606" cy="132077"/>
            <a:chOff x="8191779" y="5754871"/>
            <a:chExt cx="203835" cy="217804"/>
          </a:xfrm>
        </p:grpSpPr>
        <p:sp>
          <p:nvSpPr>
            <p:cNvPr id="41" name="object 41"/>
            <p:cNvSpPr/>
            <p:nvPr/>
          </p:nvSpPr>
          <p:spPr>
            <a:xfrm>
              <a:off x="8212720" y="5863684"/>
              <a:ext cx="36195" cy="635"/>
            </a:xfrm>
            <a:custGeom>
              <a:avLst/>
              <a:gdLst/>
              <a:ahLst/>
              <a:cxnLst/>
              <a:rect l="l" t="t" r="r" b="b"/>
              <a:pathLst>
                <a:path w="36195" h="635">
                  <a:moveTo>
                    <a:pt x="0" y="0"/>
                  </a:moveTo>
                  <a:lnTo>
                    <a:pt x="14915" y="82"/>
                  </a:lnTo>
                  <a:lnTo>
                    <a:pt x="35857" y="19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8227148" y="5775813"/>
              <a:ext cx="147320" cy="176530"/>
            </a:xfrm>
            <a:custGeom>
              <a:avLst/>
              <a:gdLst/>
              <a:ahLst/>
              <a:cxnLst/>
              <a:rect l="l" t="t" r="r" b="b"/>
              <a:pathLst>
                <a:path w="147320" h="176529">
                  <a:moveTo>
                    <a:pt x="0" y="175908"/>
                  </a:moveTo>
                  <a:lnTo>
                    <a:pt x="147077" y="88766"/>
                  </a:lnTo>
                  <a:lnTo>
                    <a:pt x="975" y="0"/>
                  </a:lnTo>
                </a:path>
                <a:path w="147320" h="176529">
                  <a:moveTo>
                    <a:pt x="487" y="87954"/>
                  </a:moveTo>
                  <a:lnTo>
                    <a:pt x="147077" y="88766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167598" y="384110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03324" y="384110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39048" y="384110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74777" y="384110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292610" y="4247859"/>
            <a:ext cx="1103210" cy="438203"/>
          </a:xfrm>
          <a:custGeom>
            <a:avLst/>
            <a:gdLst/>
            <a:ahLst/>
            <a:cxnLst/>
            <a:rect l="l" t="t" r="r" b="b"/>
            <a:pathLst>
              <a:path w="1819275" h="722629">
                <a:moveTo>
                  <a:pt x="1135875" y="0"/>
                </a:moveTo>
                <a:lnTo>
                  <a:pt x="0" y="0"/>
                </a:lnTo>
                <a:lnTo>
                  <a:pt x="0" y="722160"/>
                </a:lnTo>
                <a:lnTo>
                  <a:pt x="1135875" y="722160"/>
                </a:lnTo>
                <a:lnTo>
                  <a:pt x="1135875" y="0"/>
                </a:lnTo>
                <a:close/>
              </a:path>
              <a:path w="1819275" h="722629">
                <a:moveTo>
                  <a:pt x="1818843" y="0"/>
                </a:moveTo>
                <a:lnTo>
                  <a:pt x="1219631" y="0"/>
                </a:lnTo>
                <a:lnTo>
                  <a:pt x="1219631" y="722160"/>
                </a:lnTo>
                <a:lnTo>
                  <a:pt x="1818843" y="722160"/>
                </a:lnTo>
                <a:lnTo>
                  <a:pt x="181884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95671" y="4348804"/>
            <a:ext cx="290724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defTabSz="554492">
              <a:spcBef>
                <a:spcPts val="64"/>
              </a:spcBef>
            </a:pPr>
            <a:r>
              <a:rPr sz="1395" b="1" kern="0" spc="-39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65609" y="4360949"/>
            <a:ext cx="29688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643"/>
              </a:lnSpc>
            </a:pPr>
            <a:r>
              <a:rPr sz="1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283329" y="2922057"/>
            <a:ext cx="1348496" cy="344248"/>
            <a:chOff x="7062821" y="4818689"/>
            <a:chExt cx="2223770" cy="567690"/>
          </a:xfrm>
        </p:grpSpPr>
        <p:sp>
          <p:nvSpPr>
            <p:cNvPr id="51" name="object 51"/>
            <p:cNvSpPr/>
            <p:nvPr/>
          </p:nvSpPr>
          <p:spPr>
            <a:xfrm>
              <a:off x="7073292" y="4829160"/>
              <a:ext cx="2155825" cy="546735"/>
            </a:xfrm>
            <a:custGeom>
              <a:avLst/>
              <a:gdLst/>
              <a:ahLst/>
              <a:cxnLst/>
              <a:rect l="l" t="t" r="r" b="b"/>
              <a:pathLst>
                <a:path w="2155825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50345" y="579"/>
                  </a:lnTo>
                  <a:lnTo>
                    <a:pt x="1200118" y="2932"/>
                  </a:lnTo>
                  <a:lnTo>
                    <a:pt x="1249602" y="7037"/>
                  </a:lnTo>
                  <a:lnTo>
                    <a:pt x="1298755" y="12874"/>
                  </a:lnTo>
                  <a:lnTo>
                    <a:pt x="1347536" y="20425"/>
                  </a:lnTo>
                  <a:lnTo>
                    <a:pt x="1395905" y="29668"/>
                  </a:lnTo>
                  <a:lnTo>
                    <a:pt x="1443819" y="40585"/>
                  </a:lnTo>
                  <a:lnTo>
                    <a:pt x="1491237" y="53154"/>
                  </a:lnTo>
                  <a:lnTo>
                    <a:pt x="1538119" y="67357"/>
                  </a:lnTo>
                  <a:lnTo>
                    <a:pt x="1584423" y="83173"/>
                  </a:lnTo>
                  <a:lnTo>
                    <a:pt x="1630108" y="100582"/>
                  </a:lnTo>
                  <a:lnTo>
                    <a:pt x="1675133" y="119565"/>
                  </a:lnTo>
                  <a:lnTo>
                    <a:pt x="1719456" y="140101"/>
                  </a:lnTo>
                  <a:lnTo>
                    <a:pt x="1763036" y="162170"/>
                  </a:lnTo>
                  <a:lnTo>
                    <a:pt x="1805832" y="185754"/>
                  </a:lnTo>
                  <a:lnTo>
                    <a:pt x="1847804" y="210831"/>
                  </a:lnTo>
                  <a:lnTo>
                    <a:pt x="1888908" y="237381"/>
                  </a:lnTo>
                  <a:lnTo>
                    <a:pt x="1929105" y="265386"/>
                  </a:lnTo>
                  <a:lnTo>
                    <a:pt x="1968353" y="294825"/>
                  </a:lnTo>
                  <a:lnTo>
                    <a:pt x="2006611" y="325678"/>
                  </a:lnTo>
                  <a:lnTo>
                    <a:pt x="2043838" y="357925"/>
                  </a:lnTo>
                  <a:lnTo>
                    <a:pt x="2079992" y="391546"/>
                  </a:lnTo>
                  <a:lnTo>
                    <a:pt x="2115033" y="426521"/>
                  </a:lnTo>
                  <a:lnTo>
                    <a:pt x="2148918" y="462831"/>
                  </a:lnTo>
                  <a:lnTo>
                    <a:pt x="2155657" y="470853"/>
                  </a:lnTo>
                </a:path>
              </a:pathLst>
            </a:custGeom>
            <a:ln w="20941">
              <a:solidFill>
                <a:srgbClr val="B517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9183733" y="5259666"/>
              <a:ext cx="92710" cy="96520"/>
            </a:xfrm>
            <a:custGeom>
              <a:avLst/>
              <a:gdLst/>
              <a:ahLst/>
              <a:cxnLst/>
              <a:rect l="l" t="t" r="r" b="b"/>
              <a:pathLst>
                <a:path w="92709" h="96520">
                  <a:moveTo>
                    <a:pt x="0" y="64659"/>
                  </a:moveTo>
                  <a:lnTo>
                    <a:pt x="92365" y="96466"/>
                  </a:lnTo>
                  <a:lnTo>
                    <a:pt x="76964" y="0"/>
                  </a:lnTo>
                </a:path>
                <a:path w="92709" h="96520">
                  <a:moveTo>
                    <a:pt x="38482" y="32329"/>
                  </a:moveTo>
                  <a:lnTo>
                    <a:pt x="92365" y="96466"/>
                  </a:lnTo>
                </a:path>
              </a:pathLst>
            </a:custGeom>
            <a:ln w="20941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2216406" y="2922054"/>
            <a:ext cx="7095970" cy="1840224"/>
            <a:chOff x="3654312" y="4818683"/>
            <a:chExt cx="11701780" cy="3034665"/>
          </a:xfrm>
        </p:grpSpPr>
        <p:sp>
          <p:nvSpPr>
            <p:cNvPr id="54" name="object 54"/>
            <p:cNvSpPr/>
            <p:nvPr/>
          </p:nvSpPr>
          <p:spPr>
            <a:xfrm>
              <a:off x="9870982" y="4829160"/>
              <a:ext cx="2155825" cy="546735"/>
            </a:xfrm>
            <a:custGeom>
              <a:avLst/>
              <a:gdLst/>
              <a:ahLst/>
              <a:cxnLst/>
              <a:rect l="l" t="t" r="r" b="b"/>
              <a:pathLst>
                <a:path w="2155825" h="546735">
                  <a:moveTo>
                    <a:pt x="0" y="546175"/>
                  </a:moveTo>
                  <a:lnTo>
                    <a:pt x="30969" y="507346"/>
                  </a:lnTo>
                  <a:lnTo>
                    <a:pt x="63169" y="469782"/>
                  </a:lnTo>
                  <a:lnTo>
                    <a:pt x="96557" y="433505"/>
                  </a:lnTo>
                  <a:lnTo>
                    <a:pt x="131095" y="398535"/>
                  </a:lnTo>
                  <a:lnTo>
                    <a:pt x="166741" y="364890"/>
                  </a:lnTo>
                  <a:lnTo>
                    <a:pt x="203456" y="332591"/>
                  </a:lnTo>
                  <a:lnTo>
                    <a:pt x="241200" y="301659"/>
                  </a:lnTo>
                  <a:lnTo>
                    <a:pt x="279932" y="272112"/>
                  </a:lnTo>
                  <a:lnTo>
                    <a:pt x="319612" y="243971"/>
                  </a:lnTo>
                  <a:lnTo>
                    <a:pt x="360201" y="217256"/>
                  </a:lnTo>
                  <a:lnTo>
                    <a:pt x="401657" y="191987"/>
                  </a:lnTo>
                  <a:lnTo>
                    <a:pt x="443941" y="168184"/>
                  </a:lnTo>
                  <a:lnTo>
                    <a:pt x="487012" y="145866"/>
                  </a:lnTo>
                  <a:lnTo>
                    <a:pt x="530831" y="125053"/>
                  </a:lnTo>
                  <a:lnTo>
                    <a:pt x="575357" y="105767"/>
                  </a:lnTo>
                  <a:lnTo>
                    <a:pt x="620549" y="88025"/>
                  </a:lnTo>
                  <a:lnTo>
                    <a:pt x="666369" y="71849"/>
                  </a:lnTo>
                  <a:lnTo>
                    <a:pt x="712775" y="57259"/>
                  </a:lnTo>
                  <a:lnTo>
                    <a:pt x="759728" y="44274"/>
                  </a:lnTo>
                  <a:lnTo>
                    <a:pt x="807187" y="32913"/>
                  </a:lnTo>
                  <a:lnTo>
                    <a:pt x="855112" y="23199"/>
                  </a:lnTo>
                  <a:lnTo>
                    <a:pt x="903463" y="15149"/>
                  </a:lnTo>
                  <a:lnTo>
                    <a:pt x="952200" y="8784"/>
                  </a:lnTo>
                  <a:lnTo>
                    <a:pt x="1001283" y="4124"/>
                  </a:lnTo>
                  <a:lnTo>
                    <a:pt x="1050671" y="1189"/>
                  </a:lnTo>
                  <a:lnTo>
                    <a:pt x="1100324" y="0"/>
                  </a:lnTo>
                  <a:lnTo>
                    <a:pt x="1150345" y="579"/>
                  </a:lnTo>
                  <a:lnTo>
                    <a:pt x="1200118" y="2932"/>
                  </a:lnTo>
                  <a:lnTo>
                    <a:pt x="1249602" y="7037"/>
                  </a:lnTo>
                  <a:lnTo>
                    <a:pt x="1298755" y="12874"/>
                  </a:lnTo>
                  <a:lnTo>
                    <a:pt x="1347536" y="20425"/>
                  </a:lnTo>
                  <a:lnTo>
                    <a:pt x="1395905" y="29668"/>
                  </a:lnTo>
                  <a:lnTo>
                    <a:pt x="1443819" y="40585"/>
                  </a:lnTo>
                  <a:lnTo>
                    <a:pt x="1491237" y="53154"/>
                  </a:lnTo>
                  <a:lnTo>
                    <a:pt x="1538119" y="67357"/>
                  </a:lnTo>
                  <a:lnTo>
                    <a:pt x="1584423" y="83173"/>
                  </a:lnTo>
                  <a:lnTo>
                    <a:pt x="1630108" y="100582"/>
                  </a:lnTo>
                  <a:lnTo>
                    <a:pt x="1675133" y="119565"/>
                  </a:lnTo>
                  <a:lnTo>
                    <a:pt x="1719456" y="140101"/>
                  </a:lnTo>
                  <a:lnTo>
                    <a:pt x="1763036" y="162170"/>
                  </a:lnTo>
                  <a:lnTo>
                    <a:pt x="1805832" y="185754"/>
                  </a:lnTo>
                  <a:lnTo>
                    <a:pt x="1847804" y="210831"/>
                  </a:lnTo>
                  <a:lnTo>
                    <a:pt x="1888908" y="237381"/>
                  </a:lnTo>
                  <a:lnTo>
                    <a:pt x="1929105" y="265386"/>
                  </a:lnTo>
                  <a:lnTo>
                    <a:pt x="1968353" y="294825"/>
                  </a:lnTo>
                  <a:lnTo>
                    <a:pt x="2006611" y="325678"/>
                  </a:lnTo>
                  <a:lnTo>
                    <a:pt x="2043838" y="357925"/>
                  </a:lnTo>
                  <a:lnTo>
                    <a:pt x="2079992" y="391546"/>
                  </a:lnTo>
                  <a:lnTo>
                    <a:pt x="2115033" y="426521"/>
                  </a:lnTo>
                  <a:lnTo>
                    <a:pt x="2148918" y="462831"/>
                  </a:lnTo>
                  <a:lnTo>
                    <a:pt x="2155657" y="470853"/>
                  </a:lnTo>
                </a:path>
              </a:pathLst>
            </a:custGeom>
            <a:ln w="20941">
              <a:solidFill>
                <a:srgbClr val="B517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1981426" y="5259666"/>
              <a:ext cx="92710" cy="96520"/>
            </a:xfrm>
            <a:custGeom>
              <a:avLst/>
              <a:gdLst/>
              <a:ahLst/>
              <a:cxnLst/>
              <a:rect l="l" t="t" r="r" b="b"/>
              <a:pathLst>
                <a:path w="92709" h="96520">
                  <a:moveTo>
                    <a:pt x="0" y="64659"/>
                  </a:moveTo>
                  <a:lnTo>
                    <a:pt x="92365" y="96466"/>
                  </a:lnTo>
                  <a:lnTo>
                    <a:pt x="76964" y="0"/>
                  </a:lnTo>
                </a:path>
                <a:path w="92709" h="96520">
                  <a:moveTo>
                    <a:pt x="38482" y="32329"/>
                  </a:moveTo>
                  <a:lnTo>
                    <a:pt x="92365" y="96466"/>
                  </a:lnTo>
                </a:path>
              </a:pathLst>
            </a:custGeom>
            <a:ln w="20941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12577564" y="5483476"/>
              <a:ext cx="593725" cy="694055"/>
            </a:xfrm>
            <a:custGeom>
              <a:avLst/>
              <a:gdLst/>
              <a:ahLst/>
              <a:cxnLst/>
              <a:rect l="l" t="t" r="r" b="b"/>
              <a:pathLst>
                <a:path w="593725" h="694054">
                  <a:moveTo>
                    <a:pt x="593588" y="0"/>
                  </a:moveTo>
                  <a:lnTo>
                    <a:pt x="0" y="0"/>
                  </a:lnTo>
                  <a:lnTo>
                    <a:pt x="0" y="693971"/>
                  </a:lnTo>
                  <a:lnTo>
                    <a:pt x="593588" y="693971"/>
                  </a:lnTo>
                  <a:lnTo>
                    <a:pt x="593588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738106" y="6921255"/>
              <a:ext cx="1903095" cy="890269"/>
            </a:xfrm>
            <a:custGeom>
              <a:avLst/>
              <a:gdLst/>
              <a:ahLst/>
              <a:cxnLst/>
              <a:rect l="l" t="t" r="r" b="b"/>
              <a:pathLst>
                <a:path w="1903095" h="890270">
                  <a:moveTo>
                    <a:pt x="1219631" y="0"/>
                  </a:moveTo>
                  <a:lnTo>
                    <a:pt x="1219631" y="889697"/>
                  </a:lnTo>
                </a:path>
                <a:path w="1903095" h="890270">
                  <a:moveTo>
                    <a:pt x="0" y="0"/>
                  </a:moveTo>
                  <a:lnTo>
                    <a:pt x="0" y="889697"/>
                  </a:lnTo>
                </a:path>
                <a:path w="1903095" h="890270">
                  <a:moveTo>
                    <a:pt x="1902610" y="0"/>
                  </a:moveTo>
                  <a:lnTo>
                    <a:pt x="1902610" y="889697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696222" y="6961845"/>
              <a:ext cx="1986914" cy="41910"/>
            </a:xfrm>
            <a:custGeom>
              <a:avLst/>
              <a:gdLst/>
              <a:ahLst/>
              <a:cxnLst/>
              <a:rect l="l" t="t" r="r" b="b"/>
              <a:pathLst>
                <a:path w="1986914" h="41909">
                  <a:moveTo>
                    <a:pt x="0" y="41883"/>
                  </a:moveTo>
                  <a:lnTo>
                    <a:pt x="1986377" y="41883"/>
                  </a:lnTo>
                </a:path>
                <a:path w="1986914" h="41909">
                  <a:moveTo>
                    <a:pt x="0" y="0"/>
                  </a:moveTo>
                  <a:lnTo>
                    <a:pt x="1986377" y="0"/>
                  </a:lnTo>
                </a:path>
              </a:pathLst>
            </a:custGeom>
            <a:ln w="3175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3696222" y="7769069"/>
              <a:ext cx="1986914" cy="0"/>
            </a:xfrm>
            <a:custGeom>
              <a:avLst/>
              <a:gdLst/>
              <a:ahLst/>
              <a:cxnLst/>
              <a:rect l="l" t="t" r="r" b="b"/>
              <a:pathLst>
                <a:path w="1986914">
                  <a:moveTo>
                    <a:pt x="0" y="0"/>
                  </a:moveTo>
                  <a:lnTo>
                    <a:pt x="1986377" y="0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5679681" y="6496337"/>
              <a:ext cx="9573895" cy="876935"/>
            </a:xfrm>
            <a:custGeom>
              <a:avLst/>
              <a:gdLst/>
              <a:ahLst/>
              <a:cxnLst/>
              <a:rect l="l" t="t" r="r" b="b"/>
              <a:pathLst>
                <a:path w="9573894" h="876934">
                  <a:moveTo>
                    <a:pt x="0" y="876478"/>
                  </a:moveTo>
                  <a:lnTo>
                    <a:pt x="9573286" y="825517"/>
                  </a:lnTo>
                  <a:lnTo>
                    <a:pt x="9567169" y="20941"/>
                  </a:lnTo>
                  <a:lnTo>
                    <a:pt x="956701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5158894" y="6370689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9"/>
                  </a:moveTo>
                  <a:lnTo>
                    <a:pt x="86838" y="0"/>
                  </a:lnTo>
                  <a:lnTo>
                    <a:pt x="0" y="147256"/>
                  </a:lnTo>
                </a:path>
                <a:path w="176530" h="147320">
                  <a:moveTo>
                    <a:pt x="87952" y="146588"/>
                  </a:moveTo>
                  <a:lnTo>
                    <a:pt x="8683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677769" y="3430004"/>
            <a:ext cx="26723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defTabSz="554492">
              <a:spcBef>
                <a:spcPts val="76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020079" y="3472253"/>
            <a:ext cx="5409387" cy="1194855"/>
            <a:chOff x="4979628" y="5726002"/>
            <a:chExt cx="8920480" cy="1970405"/>
          </a:xfrm>
        </p:grpSpPr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45391" y="5726002"/>
              <a:ext cx="232485" cy="23249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67144" y="7198471"/>
              <a:ext cx="232485" cy="232491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979628" y="7002436"/>
              <a:ext cx="593725" cy="694055"/>
            </a:xfrm>
            <a:custGeom>
              <a:avLst/>
              <a:gdLst/>
              <a:ahLst/>
              <a:cxnLst/>
              <a:rect l="l" t="t" r="r" b="b"/>
              <a:pathLst>
                <a:path w="593725" h="694054">
                  <a:moveTo>
                    <a:pt x="593588" y="0"/>
                  </a:moveTo>
                  <a:lnTo>
                    <a:pt x="0" y="0"/>
                  </a:lnTo>
                  <a:lnTo>
                    <a:pt x="0" y="693971"/>
                  </a:lnTo>
                  <a:lnTo>
                    <a:pt x="593588" y="693971"/>
                  </a:lnTo>
                  <a:lnTo>
                    <a:pt x="593588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072963" y="4351103"/>
            <a:ext cx="26222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defTabSz="554492">
              <a:spcBef>
                <a:spcPts val="76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434614" y="3823296"/>
            <a:ext cx="3738592" cy="581062"/>
            <a:chOff x="5663227" y="6304898"/>
            <a:chExt cx="6165215" cy="958215"/>
          </a:xfrm>
        </p:grpSpPr>
        <p:sp>
          <p:nvSpPr>
            <p:cNvPr id="69" name="object 69"/>
            <p:cNvSpPr/>
            <p:nvPr/>
          </p:nvSpPr>
          <p:spPr>
            <a:xfrm>
              <a:off x="5684169" y="6451488"/>
              <a:ext cx="6039485" cy="790575"/>
            </a:xfrm>
            <a:custGeom>
              <a:avLst/>
              <a:gdLst/>
              <a:ahLst/>
              <a:cxnLst/>
              <a:rect l="l" t="t" r="r" b="b"/>
              <a:pathLst>
                <a:path w="6039484" h="790575">
                  <a:moveTo>
                    <a:pt x="0" y="790199"/>
                  </a:moveTo>
                  <a:lnTo>
                    <a:pt x="6038877" y="743531"/>
                  </a:lnTo>
                  <a:lnTo>
                    <a:pt x="6035092" y="20941"/>
                  </a:lnTo>
                  <a:lnTo>
                    <a:pt x="603498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1631313" y="6325839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29" h="147320">
                  <a:moveTo>
                    <a:pt x="175908" y="146129"/>
                  </a:moveTo>
                  <a:lnTo>
                    <a:pt x="87186" y="0"/>
                  </a:lnTo>
                  <a:lnTo>
                    <a:pt x="0" y="147051"/>
                  </a:lnTo>
                </a:path>
                <a:path w="176529" h="147320">
                  <a:moveTo>
                    <a:pt x="87954" y="146590"/>
                  </a:moveTo>
                  <a:lnTo>
                    <a:pt x="8718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52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436315"/>
          </a:xfrm>
          <a:prstGeom prst="rect">
            <a:avLst/>
          </a:prstGeom>
        </p:spPr>
        <p:txBody>
          <a:bodyPr vert="horz" wrap="square" lIns="0" tIns="113261" rIns="0" bIns="0" rtlCol="0">
            <a:spAutoFit/>
          </a:bodyPr>
          <a:lstStyle/>
          <a:p>
            <a:pPr marL="1762438">
              <a:spcBef>
                <a:spcPts val="67"/>
              </a:spcBef>
            </a:pPr>
            <a:r>
              <a:rPr sz="2092" b="1" spc="-21" dirty="0">
                <a:solidFill>
                  <a:srgbClr val="FFFFFF"/>
                </a:solidFill>
              </a:rPr>
              <a:t>Singly</a:t>
            </a:r>
            <a:r>
              <a:rPr sz="2092" b="1" spc="-73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Linked</a:t>
            </a:r>
            <a:r>
              <a:rPr sz="2092" b="1" spc="-69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list</a:t>
            </a:r>
            <a:r>
              <a:rPr sz="2092" b="1" spc="-69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Deletion</a:t>
            </a:r>
            <a:r>
              <a:rPr sz="2092" b="1" spc="-69" dirty="0">
                <a:solidFill>
                  <a:srgbClr val="FFFFFF"/>
                </a:solidFill>
              </a:rPr>
              <a:t> </a:t>
            </a:r>
            <a:r>
              <a:rPr sz="2092" b="1" spc="-6" dirty="0">
                <a:solidFill>
                  <a:srgbClr val="FFFFFF"/>
                </a:solidFill>
              </a:rPr>
              <a:t>Algorithm</a:t>
            </a:r>
            <a:endParaRPr sz="2092"/>
          </a:p>
        </p:txBody>
      </p:sp>
      <p:sp>
        <p:nvSpPr>
          <p:cNvPr id="7" name="object 7"/>
          <p:cNvSpPr/>
          <p:nvPr/>
        </p:nvSpPr>
        <p:spPr>
          <a:xfrm>
            <a:off x="1908271" y="1232211"/>
            <a:ext cx="1138636" cy="473244"/>
          </a:xfrm>
          <a:custGeom>
            <a:avLst/>
            <a:gdLst/>
            <a:ahLst/>
            <a:cxnLst/>
            <a:rect l="l" t="t" r="r" b="b"/>
            <a:pathLst>
              <a:path w="1877695" h="780414">
                <a:moveTo>
                  <a:pt x="1471584" y="0"/>
                </a:moveTo>
                <a:lnTo>
                  <a:pt x="405501" y="0"/>
                </a:lnTo>
                <a:lnTo>
                  <a:pt x="339838" y="155"/>
                </a:lnTo>
                <a:lnTo>
                  <a:pt x="284423" y="1244"/>
                </a:lnTo>
                <a:lnTo>
                  <a:pt x="238117" y="4200"/>
                </a:lnTo>
                <a:lnTo>
                  <a:pt x="199782" y="9957"/>
                </a:lnTo>
                <a:lnTo>
                  <a:pt x="119384" y="43597"/>
                </a:lnTo>
                <a:lnTo>
                  <a:pt x="77366" y="77366"/>
                </a:lnTo>
                <a:lnTo>
                  <a:pt x="43597" y="119384"/>
                </a:lnTo>
                <a:lnTo>
                  <a:pt x="19448" y="168279"/>
                </a:lnTo>
                <a:lnTo>
                  <a:pt x="8612" y="206599"/>
                </a:lnTo>
                <a:lnTo>
                  <a:pt x="2793" y="256922"/>
                </a:lnTo>
                <a:lnTo>
                  <a:pt x="439" y="318405"/>
                </a:lnTo>
                <a:lnTo>
                  <a:pt x="0" y="390203"/>
                </a:lnTo>
                <a:lnTo>
                  <a:pt x="439" y="462002"/>
                </a:lnTo>
                <a:lnTo>
                  <a:pt x="2793" y="523484"/>
                </a:lnTo>
                <a:lnTo>
                  <a:pt x="8612" y="573808"/>
                </a:lnTo>
                <a:lnTo>
                  <a:pt x="19448" y="612127"/>
                </a:lnTo>
                <a:lnTo>
                  <a:pt x="43597" y="661023"/>
                </a:lnTo>
                <a:lnTo>
                  <a:pt x="77366" y="703041"/>
                </a:lnTo>
                <a:lnTo>
                  <a:pt x="119384" y="736810"/>
                </a:lnTo>
                <a:lnTo>
                  <a:pt x="168279" y="760959"/>
                </a:lnTo>
                <a:lnTo>
                  <a:pt x="238117" y="776206"/>
                </a:lnTo>
                <a:lnTo>
                  <a:pt x="284423" y="779162"/>
                </a:lnTo>
                <a:lnTo>
                  <a:pt x="339838" y="780252"/>
                </a:lnTo>
                <a:lnTo>
                  <a:pt x="405501" y="780407"/>
                </a:lnTo>
                <a:lnTo>
                  <a:pt x="1471584" y="780407"/>
                </a:lnTo>
                <a:lnTo>
                  <a:pt x="1537247" y="780252"/>
                </a:lnTo>
                <a:lnTo>
                  <a:pt x="1592662" y="779162"/>
                </a:lnTo>
                <a:lnTo>
                  <a:pt x="1638969" y="776206"/>
                </a:lnTo>
                <a:lnTo>
                  <a:pt x="1677304" y="770449"/>
                </a:lnTo>
                <a:lnTo>
                  <a:pt x="1757702" y="736810"/>
                </a:lnTo>
                <a:lnTo>
                  <a:pt x="1799720" y="703041"/>
                </a:lnTo>
                <a:lnTo>
                  <a:pt x="1833489" y="661023"/>
                </a:lnTo>
                <a:lnTo>
                  <a:pt x="1857638" y="612127"/>
                </a:lnTo>
                <a:lnTo>
                  <a:pt x="1868474" y="573808"/>
                </a:lnTo>
                <a:lnTo>
                  <a:pt x="1874293" y="523484"/>
                </a:lnTo>
                <a:lnTo>
                  <a:pt x="1876647" y="462002"/>
                </a:lnTo>
                <a:lnTo>
                  <a:pt x="1877087" y="390203"/>
                </a:lnTo>
                <a:lnTo>
                  <a:pt x="1876647" y="318405"/>
                </a:lnTo>
                <a:lnTo>
                  <a:pt x="1874293" y="256922"/>
                </a:lnTo>
                <a:lnTo>
                  <a:pt x="1868474" y="206599"/>
                </a:lnTo>
                <a:lnTo>
                  <a:pt x="1857638" y="168279"/>
                </a:lnTo>
                <a:lnTo>
                  <a:pt x="1833489" y="119384"/>
                </a:lnTo>
                <a:lnTo>
                  <a:pt x="1799720" y="77366"/>
                </a:lnTo>
                <a:lnTo>
                  <a:pt x="1757702" y="43597"/>
                </a:lnTo>
                <a:lnTo>
                  <a:pt x="1708807" y="19448"/>
                </a:lnTo>
                <a:lnTo>
                  <a:pt x="1638969" y="4200"/>
                </a:lnTo>
                <a:lnTo>
                  <a:pt x="1592662" y="1244"/>
                </a:lnTo>
                <a:lnTo>
                  <a:pt x="1537247" y="155"/>
                </a:lnTo>
                <a:lnTo>
                  <a:pt x="147158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0420" y="1374282"/>
            <a:ext cx="577212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27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42286" y="847336"/>
            <a:ext cx="1439756" cy="1242988"/>
          </a:xfrm>
          <a:custGeom>
            <a:avLst/>
            <a:gdLst/>
            <a:ahLst/>
            <a:cxnLst/>
            <a:rect l="l" t="t" r="r" b="b"/>
            <a:pathLst>
              <a:path w="2374265" h="2049779">
                <a:moveTo>
                  <a:pt x="1186831" y="0"/>
                </a:moveTo>
                <a:lnTo>
                  <a:pt x="0" y="1024889"/>
                </a:lnTo>
                <a:lnTo>
                  <a:pt x="1186831" y="2049779"/>
                </a:lnTo>
                <a:lnTo>
                  <a:pt x="2373664" y="1024889"/>
                </a:lnTo>
                <a:lnTo>
                  <a:pt x="118683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2320" y="1375037"/>
            <a:ext cx="83944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head=None?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8859" y="4343871"/>
            <a:ext cx="892965" cy="394306"/>
          </a:xfrm>
          <a:custGeom>
            <a:avLst/>
            <a:gdLst/>
            <a:ahLst/>
            <a:cxnLst/>
            <a:rect l="l" t="t" r="r" b="b"/>
            <a:pathLst>
              <a:path w="1472565" h="650240">
                <a:moveTo>
                  <a:pt x="1134831" y="0"/>
                </a:moveTo>
                <a:lnTo>
                  <a:pt x="337635" y="0"/>
                </a:lnTo>
                <a:lnTo>
                  <a:pt x="270664" y="253"/>
                </a:lnTo>
                <a:lnTo>
                  <a:pt x="216654" y="2024"/>
                </a:lnTo>
                <a:lnTo>
                  <a:pt x="173755" y="6831"/>
                </a:lnTo>
                <a:lnTo>
                  <a:pt x="99403" y="36300"/>
                </a:lnTo>
                <a:lnTo>
                  <a:pt x="64417" y="64418"/>
                </a:lnTo>
                <a:lnTo>
                  <a:pt x="36300" y="99404"/>
                </a:lnTo>
                <a:lnTo>
                  <a:pt x="16193" y="140116"/>
                </a:lnTo>
                <a:lnTo>
                  <a:pt x="2326" y="213923"/>
                </a:lnTo>
                <a:lnTo>
                  <a:pt x="366" y="265116"/>
                </a:lnTo>
                <a:lnTo>
                  <a:pt x="0" y="324899"/>
                </a:lnTo>
                <a:lnTo>
                  <a:pt x="366" y="384680"/>
                </a:lnTo>
                <a:lnTo>
                  <a:pt x="2326" y="435873"/>
                </a:lnTo>
                <a:lnTo>
                  <a:pt x="7171" y="477774"/>
                </a:lnTo>
                <a:lnTo>
                  <a:pt x="36300" y="550392"/>
                </a:lnTo>
                <a:lnTo>
                  <a:pt x="64417" y="585378"/>
                </a:lnTo>
                <a:lnTo>
                  <a:pt x="99403" y="613496"/>
                </a:lnTo>
                <a:lnTo>
                  <a:pt x="140116" y="633603"/>
                </a:lnTo>
                <a:lnTo>
                  <a:pt x="216654" y="647772"/>
                </a:lnTo>
                <a:lnTo>
                  <a:pt x="270664" y="649543"/>
                </a:lnTo>
                <a:lnTo>
                  <a:pt x="337635" y="649796"/>
                </a:lnTo>
                <a:lnTo>
                  <a:pt x="1134831" y="649796"/>
                </a:lnTo>
                <a:lnTo>
                  <a:pt x="1201803" y="649543"/>
                </a:lnTo>
                <a:lnTo>
                  <a:pt x="1255812" y="647772"/>
                </a:lnTo>
                <a:lnTo>
                  <a:pt x="1298711" y="642965"/>
                </a:lnTo>
                <a:lnTo>
                  <a:pt x="1373063" y="613496"/>
                </a:lnTo>
                <a:lnTo>
                  <a:pt x="1408049" y="585378"/>
                </a:lnTo>
                <a:lnTo>
                  <a:pt x="1436166" y="550392"/>
                </a:lnTo>
                <a:lnTo>
                  <a:pt x="1456273" y="509680"/>
                </a:lnTo>
                <a:lnTo>
                  <a:pt x="1470141" y="435873"/>
                </a:lnTo>
                <a:lnTo>
                  <a:pt x="1472101" y="384680"/>
                </a:lnTo>
                <a:lnTo>
                  <a:pt x="1472468" y="324899"/>
                </a:lnTo>
                <a:lnTo>
                  <a:pt x="1472101" y="265116"/>
                </a:lnTo>
                <a:lnTo>
                  <a:pt x="1470141" y="213923"/>
                </a:lnTo>
                <a:lnTo>
                  <a:pt x="1465296" y="172022"/>
                </a:lnTo>
                <a:lnTo>
                  <a:pt x="1436166" y="99404"/>
                </a:lnTo>
                <a:lnTo>
                  <a:pt x="1408049" y="64418"/>
                </a:lnTo>
                <a:lnTo>
                  <a:pt x="1373063" y="36300"/>
                </a:lnTo>
                <a:lnTo>
                  <a:pt x="1332351" y="16193"/>
                </a:lnTo>
                <a:lnTo>
                  <a:pt x="1255812" y="2024"/>
                </a:lnTo>
                <a:lnTo>
                  <a:pt x="1201803" y="253"/>
                </a:lnTo>
                <a:lnTo>
                  <a:pt x="113483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2312" y="4443479"/>
            <a:ext cx="646908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Terminate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3155" y="2221770"/>
            <a:ext cx="1884121" cy="625345"/>
          </a:xfrm>
          <a:custGeom>
            <a:avLst/>
            <a:gdLst/>
            <a:ahLst/>
            <a:cxnLst/>
            <a:rect l="l" t="t" r="r" b="b"/>
            <a:pathLst>
              <a:path w="3107054" h="1031239">
                <a:moveTo>
                  <a:pt x="3106721" y="0"/>
                </a:moveTo>
                <a:lnTo>
                  <a:pt x="0" y="0"/>
                </a:lnTo>
                <a:lnTo>
                  <a:pt x="0" y="1030727"/>
                </a:lnTo>
                <a:lnTo>
                  <a:pt x="3106721" y="1030727"/>
                </a:lnTo>
                <a:lnTo>
                  <a:pt x="310672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8871" y="2351993"/>
            <a:ext cx="72392" cy="36684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defTabSz="554492">
              <a:lnSpc>
                <a:spcPts val="1358"/>
              </a:lnSpc>
              <a:spcBef>
                <a:spcPts val="61"/>
              </a:spcBef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358"/>
              </a:lnSpc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9594" y="2377868"/>
            <a:ext cx="588764" cy="30195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R="3081" defTabSz="554492">
              <a:lnSpc>
                <a:spcPct val="109000"/>
              </a:lnSpc>
              <a:spcBef>
                <a:spcPts val="55"/>
              </a:spcBef>
            </a:pP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null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49646" y="2374211"/>
            <a:ext cx="1439756" cy="2788253"/>
          </a:xfrm>
          <a:custGeom>
            <a:avLst/>
            <a:gdLst/>
            <a:ahLst/>
            <a:cxnLst/>
            <a:rect l="l" t="t" r="r" b="b"/>
            <a:pathLst>
              <a:path w="2374265" h="4598034">
                <a:moveTo>
                  <a:pt x="2373668" y="3573018"/>
                </a:moveTo>
                <a:lnTo>
                  <a:pt x="1186840" y="2548128"/>
                </a:lnTo>
                <a:lnTo>
                  <a:pt x="0" y="3573018"/>
                </a:lnTo>
                <a:lnTo>
                  <a:pt x="1186840" y="4597908"/>
                </a:lnTo>
                <a:lnTo>
                  <a:pt x="2373668" y="3573018"/>
                </a:lnTo>
                <a:close/>
              </a:path>
              <a:path w="2374265" h="4598034">
                <a:moveTo>
                  <a:pt x="2373668" y="1024890"/>
                </a:moveTo>
                <a:lnTo>
                  <a:pt x="1186840" y="0"/>
                </a:lnTo>
                <a:lnTo>
                  <a:pt x="0" y="1024890"/>
                </a:lnTo>
                <a:lnTo>
                  <a:pt x="1186840" y="2049780"/>
                </a:lnTo>
                <a:lnTo>
                  <a:pt x="2373668" y="102489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8277" y="4452798"/>
            <a:ext cx="88218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001" kern="0" spc="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1" kern="0" spc="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kern="0" spc="-12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54041" y="4335520"/>
            <a:ext cx="1884121" cy="768204"/>
          </a:xfrm>
          <a:custGeom>
            <a:avLst/>
            <a:gdLst/>
            <a:ahLst/>
            <a:cxnLst/>
            <a:rect l="l" t="t" r="r" b="b"/>
            <a:pathLst>
              <a:path w="3107054" h="1266825">
                <a:moveTo>
                  <a:pt x="3106721" y="0"/>
                </a:moveTo>
                <a:lnTo>
                  <a:pt x="0" y="0"/>
                </a:lnTo>
                <a:lnTo>
                  <a:pt x="0" y="1266322"/>
                </a:lnTo>
                <a:lnTo>
                  <a:pt x="3106721" y="1266322"/>
                </a:lnTo>
                <a:lnTo>
                  <a:pt x="310672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89756" y="4296337"/>
            <a:ext cx="72392" cy="751409"/>
          </a:xfrm>
          <a:prstGeom prst="rect">
            <a:avLst/>
          </a:prstGeom>
        </p:spPr>
        <p:txBody>
          <a:bodyPr vert="horz" wrap="square" lIns="0" tIns="100887" rIns="0" bIns="0" rtlCol="0">
            <a:spAutoFit/>
          </a:bodyPr>
          <a:lstStyle/>
          <a:p>
            <a:pPr defTabSz="554492">
              <a:spcBef>
                <a:spcPts val="794"/>
              </a:spcBef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358"/>
              </a:lnSpc>
              <a:spcBef>
                <a:spcPts val="737"/>
              </a:spcBef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358"/>
              </a:lnSpc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50480" y="4415424"/>
            <a:ext cx="1426664" cy="596904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R="3081" defTabSz="554492">
              <a:lnSpc>
                <a:spcPct val="109000"/>
              </a:lnSpc>
              <a:spcBef>
                <a:spcPts val="55"/>
              </a:spcBef>
            </a:pP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879" kern="0" spc="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33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sz="879" kern="0" spc="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879" kern="0" spc="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879" kern="0" spc="9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21" dirty="0">
                <a:solidFill>
                  <a:srgbClr val="FFFFFF"/>
                </a:solidFill>
                <a:latin typeface="Arial"/>
                <a:cs typeface="Arial"/>
              </a:rPr>
              <a:t>node </a:t>
            </a: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(loop)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277246" defTabSz="554492">
              <a:lnSpc>
                <a:spcPct val="109000"/>
              </a:lnSpc>
            </a:pP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beforeLast.next</a:t>
            </a:r>
            <a:r>
              <a:rPr sz="879" kern="0" spc="20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2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null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beforeLast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76197" y="1438352"/>
            <a:ext cx="431272" cy="61225"/>
            <a:chOff x="5237078" y="2371949"/>
            <a:chExt cx="711200" cy="100965"/>
          </a:xfrm>
        </p:grpSpPr>
        <p:sp>
          <p:nvSpPr>
            <p:cNvPr id="22" name="object 22"/>
            <p:cNvSpPr/>
            <p:nvPr/>
          </p:nvSpPr>
          <p:spPr>
            <a:xfrm>
              <a:off x="5237078" y="2422209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10096" y="0"/>
                  </a:lnTo>
                  <a:lnTo>
                    <a:pt x="62056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847174" y="237194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538870" y="3618056"/>
            <a:ext cx="61225" cy="294189"/>
            <a:chOff x="14080523" y="5966442"/>
            <a:chExt cx="100965" cy="485140"/>
          </a:xfrm>
        </p:grpSpPr>
        <p:sp>
          <p:nvSpPr>
            <p:cNvPr id="25" name="object 25"/>
            <p:cNvSpPr/>
            <p:nvPr/>
          </p:nvSpPr>
          <p:spPr>
            <a:xfrm>
              <a:off x="14130783" y="5976919"/>
              <a:ext cx="0" cy="384810"/>
            </a:xfrm>
            <a:custGeom>
              <a:avLst/>
              <a:gdLst/>
              <a:ahLst/>
              <a:cxnLst/>
              <a:rect l="l" t="t" r="r" b="b"/>
              <a:pathLst>
                <a:path h="384810">
                  <a:moveTo>
                    <a:pt x="0" y="0"/>
                  </a:moveTo>
                  <a:lnTo>
                    <a:pt x="0" y="374034"/>
                  </a:lnTo>
                  <a:lnTo>
                    <a:pt x="0" y="38450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4080523" y="635095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228348" y="2965222"/>
            <a:ext cx="431272" cy="61225"/>
            <a:chOff x="11919375" y="4889870"/>
            <a:chExt cx="711200" cy="100965"/>
          </a:xfrm>
        </p:grpSpPr>
        <p:sp>
          <p:nvSpPr>
            <p:cNvPr id="28" name="object 28"/>
            <p:cNvSpPr/>
            <p:nvPr/>
          </p:nvSpPr>
          <p:spPr>
            <a:xfrm>
              <a:off x="12009425" y="4940131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10470" y="0"/>
                  </a:lnTo>
                  <a:lnTo>
                    <a:pt x="62056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1919375" y="488987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object 30"/>
          <p:cNvSpPr/>
          <p:nvPr/>
        </p:nvSpPr>
        <p:spPr>
          <a:xfrm>
            <a:off x="4969084" y="5376378"/>
            <a:ext cx="2079734" cy="897200"/>
          </a:xfrm>
          <a:custGeom>
            <a:avLst/>
            <a:gdLst/>
            <a:ahLst/>
            <a:cxnLst/>
            <a:rect l="l" t="t" r="r" b="b"/>
            <a:pathLst>
              <a:path w="3429634" h="1479550">
                <a:moveTo>
                  <a:pt x="3429338" y="0"/>
                </a:moveTo>
                <a:lnTo>
                  <a:pt x="0" y="0"/>
                </a:lnTo>
                <a:lnTo>
                  <a:pt x="0" y="1478932"/>
                </a:lnTo>
                <a:lnTo>
                  <a:pt x="3429338" y="1478932"/>
                </a:lnTo>
                <a:lnTo>
                  <a:pt x="3429338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04799" y="5639941"/>
            <a:ext cx="72392" cy="36684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defTabSz="554492">
              <a:lnSpc>
                <a:spcPts val="1358"/>
              </a:lnSpc>
              <a:spcBef>
                <a:spcPts val="61"/>
              </a:spcBef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358"/>
              </a:lnSpc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65523" y="5665816"/>
            <a:ext cx="1547575" cy="30195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R="3081" defTabSz="554492">
              <a:lnSpc>
                <a:spcPct val="109000"/>
              </a:lnSpc>
              <a:spcBef>
                <a:spcPts val="55"/>
              </a:spcBef>
            </a:pPr>
            <a:r>
              <a:rPr sz="879" kern="0" spc="33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879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33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879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(loop)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current.next</a:t>
            </a:r>
            <a:r>
              <a:rPr sz="879" kern="0" spc="1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1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24" dirty="0">
                <a:solidFill>
                  <a:srgbClr val="FFFFFF"/>
                </a:solidFill>
                <a:latin typeface="Arial"/>
                <a:cs typeface="Arial"/>
              </a:rPr>
              <a:t>nextNode.next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228348" y="4492092"/>
            <a:ext cx="431272" cy="61225"/>
            <a:chOff x="11919375" y="7407791"/>
            <a:chExt cx="711200" cy="100965"/>
          </a:xfrm>
        </p:grpSpPr>
        <p:sp>
          <p:nvSpPr>
            <p:cNvPr id="34" name="object 34"/>
            <p:cNvSpPr/>
            <p:nvPr/>
          </p:nvSpPr>
          <p:spPr>
            <a:xfrm>
              <a:off x="12009425" y="7458051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10470" y="0"/>
                  </a:lnTo>
                  <a:lnTo>
                    <a:pt x="62056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1919375" y="740779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368432" y="2713924"/>
            <a:ext cx="1649232" cy="357452"/>
          </a:xfrm>
          <a:prstGeom prst="rect">
            <a:avLst/>
          </a:prstGeom>
        </p:spPr>
        <p:txBody>
          <a:bodyPr vert="horz" wrap="square" lIns="0" tIns="22334" rIns="0" bIns="0" rtlCol="0">
            <a:spAutoFit/>
          </a:bodyPr>
          <a:lstStyle/>
          <a:p>
            <a:pPr marL="7701" defTabSz="554492">
              <a:spcBef>
                <a:spcPts val="176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60116" defTabSz="554492">
              <a:spcBef>
                <a:spcPts val="97"/>
              </a:spcBef>
            </a:pPr>
            <a:r>
              <a:rPr sz="1001" kern="0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r>
              <a:rPr sz="1001" kern="0" spc="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1" kern="0" spc="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1" kern="0" spc="-6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19016" y="3665123"/>
            <a:ext cx="20446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68432" y="4245512"/>
            <a:ext cx="24836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129536" y="5244810"/>
            <a:ext cx="1455544" cy="668087"/>
            <a:chOff x="11756427" y="8649079"/>
            <a:chExt cx="2400300" cy="1101725"/>
          </a:xfrm>
        </p:grpSpPr>
        <p:sp>
          <p:nvSpPr>
            <p:cNvPr id="40" name="object 40"/>
            <p:cNvSpPr/>
            <p:nvPr/>
          </p:nvSpPr>
          <p:spPr>
            <a:xfrm>
              <a:off x="11846476" y="8659550"/>
              <a:ext cx="2299970" cy="1040765"/>
            </a:xfrm>
            <a:custGeom>
              <a:avLst/>
              <a:gdLst/>
              <a:ahLst/>
              <a:cxnLst/>
              <a:rect l="l" t="t" r="r" b="b"/>
              <a:pathLst>
                <a:path w="2299969" h="1040765">
                  <a:moveTo>
                    <a:pt x="2283962" y="0"/>
                  </a:moveTo>
                  <a:lnTo>
                    <a:pt x="2299780" y="1030727"/>
                  </a:lnTo>
                  <a:lnTo>
                    <a:pt x="10470" y="1040476"/>
                  </a:lnTo>
                  <a:lnTo>
                    <a:pt x="0" y="104052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1756427" y="964976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311" y="0"/>
                  </a:moveTo>
                  <a:lnTo>
                    <a:pt x="0" y="50687"/>
                  </a:lnTo>
                  <a:lnTo>
                    <a:pt x="100740" y="100519"/>
                  </a:lnTo>
                  <a:lnTo>
                    <a:pt x="100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619016" y="5462908"/>
            <a:ext cx="20446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762397" y="4858907"/>
            <a:ext cx="1132475" cy="1145952"/>
            <a:chOff x="6203765" y="8012698"/>
            <a:chExt cx="1867535" cy="1889760"/>
          </a:xfrm>
        </p:grpSpPr>
        <p:sp>
          <p:nvSpPr>
            <p:cNvPr id="44" name="object 44"/>
            <p:cNvSpPr/>
            <p:nvPr/>
          </p:nvSpPr>
          <p:spPr>
            <a:xfrm>
              <a:off x="6251873" y="8102748"/>
              <a:ext cx="1808480" cy="1789430"/>
            </a:xfrm>
            <a:custGeom>
              <a:avLst/>
              <a:gdLst/>
              <a:ahLst/>
              <a:cxnLst/>
              <a:rect l="l" t="t" r="r" b="b"/>
              <a:pathLst>
                <a:path w="1808479" h="1789429">
                  <a:moveTo>
                    <a:pt x="1808387" y="1787750"/>
                  </a:moveTo>
                  <a:lnTo>
                    <a:pt x="0" y="1789073"/>
                  </a:lnTo>
                  <a:lnTo>
                    <a:pt x="2152" y="10470"/>
                  </a:lnTo>
                  <a:lnTo>
                    <a:pt x="216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203765" y="801269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50381" y="0"/>
                  </a:moveTo>
                  <a:lnTo>
                    <a:pt x="0" y="100459"/>
                  </a:lnTo>
                  <a:lnTo>
                    <a:pt x="100520" y="100581"/>
                  </a:lnTo>
                  <a:lnTo>
                    <a:pt x="503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014167" y="2132335"/>
            <a:ext cx="1858322" cy="2439384"/>
            <a:chOff x="4969879" y="3516377"/>
            <a:chExt cx="3064510" cy="4022725"/>
          </a:xfrm>
        </p:grpSpPr>
        <p:sp>
          <p:nvSpPr>
            <p:cNvPr id="47" name="object 47"/>
            <p:cNvSpPr/>
            <p:nvPr/>
          </p:nvSpPr>
          <p:spPr>
            <a:xfrm>
              <a:off x="7268075" y="7488263"/>
              <a:ext cx="731520" cy="0"/>
            </a:xfrm>
            <a:custGeom>
              <a:avLst/>
              <a:gdLst/>
              <a:ahLst/>
              <a:cxnLst/>
              <a:rect l="l" t="t" r="r" b="b"/>
              <a:pathLst>
                <a:path w="731520">
                  <a:moveTo>
                    <a:pt x="0" y="0"/>
                  </a:moveTo>
                  <a:lnTo>
                    <a:pt x="10470" y="0"/>
                  </a:lnTo>
                  <a:lnTo>
                    <a:pt x="73142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178026" y="74380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251873" y="5080590"/>
              <a:ext cx="1772285" cy="1789430"/>
            </a:xfrm>
            <a:custGeom>
              <a:avLst/>
              <a:gdLst/>
              <a:ahLst/>
              <a:cxnLst/>
              <a:rect l="l" t="t" r="r" b="b"/>
              <a:pathLst>
                <a:path w="1772284" h="1789429">
                  <a:moveTo>
                    <a:pt x="1772028" y="1322"/>
                  </a:moveTo>
                  <a:lnTo>
                    <a:pt x="0" y="0"/>
                  </a:lnTo>
                  <a:lnTo>
                    <a:pt x="2109" y="1778602"/>
                  </a:lnTo>
                  <a:lnTo>
                    <a:pt x="2121" y="1789073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6203722" y="685913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520" y="0"/>
                  </a:moveTo>
                  <a:lnTo>
                    <a:pt x="0" y="119"/>
                  </a:lnTo>
                  <a:lnTo>
                    <a:pt x="50379" y="10058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4980350" y="3526848"/>
              <a:ext cx="2375535" cy="3945890"/>
            </a:xfrm>
            <a:custGeom>
              <a:avLst/>
              <a:gdLst/>
              <a:ahLst/>
              <a:cxnLst/>
              <a:rect l="l" t="t" r="r" b="b"/>
              <a:pathLst>
                <a:path w="2375534" h="3945890">
                  <a:moveTo>
                    <a:pt x="2375171" y="0"/>
                  </a:moveTo>
                  <a:lnTo>
                    <a:pt x="2372129" y="486548"/>
                  </a:lnTo>
                  <a:lnTo>
                    <a:pt x="36108" y="472792"/>
                  </a:lnTo>
                  <a:lnTo>
                    <a:pt x="0" y="3931054"/>
                  </a:lnTo>
                  <a:lnTo>
                    <a:pt x="404507" y="3944956"/>
                  </a:lnTo>
                  <a:lnTo>
                    <a:pt x="414972" y="394531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5383131" y="7421574"/>
              <a:ext cx="102235" cy="100965"/>
            </a:xfrm>
            <a:custGeom>
              <a:avLst/>
              <a:gdLst/>
              <a:ahLst/>
              <a:cxnLst/>
              <a:rect l="l" t="t" r="r" b="b"/>
              <a:pathLst>
                <a:path w="102235" h="100965">
                  <a:moveTo>
                    <a:pt x="3453" y="0"/>
                  </a:moveTo>
                  <a:lnTo>
                    <a:pt x="0" y="100461"/>
                  </a:lnTo>
                  <a:lnTo>
                    <a:pt x="102188" y="5368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062945" y="2218616"/>
            <a:ext cx="248367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Yes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173154" y="1458361"/>
            <a:ext cx="3410132" cy="2033141"/>
            <a:chOff x="8530209" y="2404945"/>
            <a:chExt cx="5623560" cy="3352800"/>
          </a:xfrm>
        </p:grpSpPr>
        <p:sp>
          <p:nvSpPr>
            <p:cNvPr id="55" name="object 55"/>
            <p:cNvSpPr/>
            <p:nvPr/>
          </p:nvSpPr>
          <p:spPr>
            <a:xfrm>
              <a:off x="8767173" y="2415422"/>
              <a:ext cx="5342890" cy="1386205"/>
            </a:xfrm>
            <a:custGeom>
              <a:avLst/>
              <a:gdLst/>
              <a:ahLst/>
              <a:cxnLst/>
              <a:rect l="l" t="t" r="r" b="b"/>
              <a:pathLst>
                <a:path w="5342890" h="1386204">
                  <a:moveTo>
                    <a:pt x="0" y="1038"/>
                  </a:moveTo>
                  <a:lnTo>
                    <a:pt x="5342384" y="0"/>
                  </a:lnTo>
                  <a:lnTo>
                    <a:pt x="5336124" y="1375105"/>
                  </a:lnTo>
                  <a:lnTo>
                    <a:pt x="5336076" y="138557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14053038" y="379029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49799" y="100748"/>
                  </a:lnTo>
                  <a:lnTo>
                    <a:pt x="100520" y="4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8530209" y="4726623"/>
              <a:ext cx="3107055" cy="1031240"/>
            </a:xfrm>
            <a:custGeom>
              <a:avLst/>
              <a:gdLst/>
              <a:ahLst/>
              <a:cxnLst/>
              <a:rect l="l" t="t" r="r" b="b"/>
              <a:pathLst>
                <a:path w="3107054" h="1031239">
                  <a:moveTo>
                    <a:pt x="3106721" y="0"/>
                  </a:moveTo>
                  <a:lnTo>
                    <a:pt x="0" y="0"/>
                  </a:lnTo>
                  <a:lnTo>
                    <a:pt x="0" y="1030727"/>
                  </a:lnTo>
                  <a:lnTo>
                    <a:pt x="3106721" y="1030727"/>
                  </a:lnTo>
                  <a:lnTo>
                    <a:pt x="3106721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993868" y="1219830"/>
            <a:ext cx="20446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No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208871" y="3066296"/>
            <a:ext cx="72392" cy="20847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defTabSz="554492">
              <a:spcBef>
                <a:spcPts val="61"/>
              </a:spcBef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69594" y="3101060"/>
            <a:ext cx="86408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defTabSz="554492">
              <a:spcBef>
                <a:spcPts val="82"/>
              </a:spcBef>
            </a:pP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first.next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155297" y="3686136"/>
            <a:ext cx="1884121" cy="625345"/>
          </a:xfrm>
          <a:custGeom>
            <a:avLst/>
            <a:gdLst/>
            <a:ahLst/>
            <a:cxnLst/>
            <a:rect l="l" t="t" r="r" b="b"/>
            <a:pathLst>
              <a:path w="3107054" h="1031240">
                <a:moveTo>
                  <a:pt x="3106721" y="0"/>
                </a:moveTo>
                <a:lnTo>
                  <a:pt x="0" y="0"/>
                </a:lnTo>
                <a:lnTo>
                  <a:pt x="0" y="1030727"/>
                </a:lnTo>
                <a:lnTo>
                  <a:pt x="3106721" y="1030727"/>
                </a:lnTo>
                <a:lnTo>
                  <a:pt x="310672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191012" y="3816359"/>
            <a:ext cx="72392" cy="36684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defTabSz="554492">
              <a:lnSpc>
                <a:spcPts val="1358"/>
              </a:lnSpc>
              <a:spcBef>
                <a:spcPts val="61"/>
              </a:spcBef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lnSpc>
                <a:spcPts val="1358"/>
              </a:lnSpc>
            </a:pPr>
            <a:r>
              <a:rPr sz="1304" kern="0" spc="73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351736" y="3842234"/>
            <a:ext cx="588764" cy="30195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R="3081" defTabSz="554492">
              <a:lnSpc>
                <a:spcPct val="109000"/>
              </a:lnSpc>
              <a:spcBef>
                <a:spcPts val="55"/>
              </a:spcBef>
            </a:pP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null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tail</a:t>
            </a:r>
            <a:r>
              <a:rPr sz="879" kern="0" spc="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79" kern="0" spc="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737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24072">
              <a:spcBef>
                <a:spcPts val="76"/>
              </a:spcBef>
            </a:pPr>
            <a:r>
              <a:rPr sz="4487" dirty="0"/>
              <a:t>Delete</a:t>
            </a:r>
            <a:r>
              <a:rPr sz="4487" spc="-267" dirty="0"/>
              <a:t> </a:t>
            </a:r>
            <a:r>
              <a:rPr sz="4487" spc="-24" dirty="0"/>
              <a:t>entire</a:t>
            </a:r>
            <a:r>
              <a:rPr sz="4487" spc="-227" dirty="0"/>
              <a:t> </a:t>
            </a:r>
            <a:r>
              <a:rPr sz="4487" spc="-118" dirty="0"/>
              <a:t>Singly</a:t>
            </a:r>
            <a:r>
              <a:rPr sz="4487" spc="-194" dirty="0"/>
              <a:t> </a:t>
            </a:r>
            <a:r>
              <a:rPr sz="4487" spc="-67" dirty="0"/>
              <a:t>Linked</a:t>
            </a:r>
            <a:r>
              <a:rPr sz="4487" spc="-227" dirty="0"/>
              <a:t> </a:t>
            </a:r>
            <a:r>
              <a:rPr sz="4487" spc="-176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3791112" y="2501724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0698" y="2501724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753" y="2501724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6338" y="2501724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0646" y="2501724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0232" y="2501724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9782" y="2501724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29368" y="2501724"/>
            <a:ext cx="414329" cy="329663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46325" rIns="0" bIns="0" rtlCol="0">
            <a:spAutoFit/>
          </a:bodyPr>
          <a:lstStyle/>
          <a:p>
            <a:pPr marL="79708" defTabSz="554492">
              <a:spcBef>
                <a:spcPts val="1152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7218" y="2501724"/>
            <a:ext cx="73970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149020" defTabSz="554492">
              <a:spcBef>
                <a:spcPts val="967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7285" y="2634964"/>
            <a:ext cx="29341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561"/>
              </a:lnSpc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74279" y="2682713"/>
            <a:ext cx="346943" cy="132077"/>
            <a:chOff x="8202249" y="4423993"/>
            <a:chExt cx="572135" cy="217804"/>
          </a:xfrm>
        </p:grpSpPr>
        <p:sp>
          <p:nvSpPr>
            <p:cNvPr id="15" name="object 15"/>
            <p:cNvSpPr/>
            <p:nvPr/>
          </p:nvSpPr>
          <p:spPr>
            <a:xfrm>
              <a:off x="8202249" y="4532890"/>
              <a:ext cx="425450" cy="0"/>
            </a:xfrm>
            <a:custGeom>
              <a:avLst/>
              <a:gdLst/>
              <a:ahLst/>
              <a:cxnLst/>
              <a:rect l="l" t="t" r="r" b="b"/>
              <a:pathLst>
                <a:path w="425450">
                  <a:moveTo>
                    <a:pt x="0" y="0"/>
                  </a:moveTo>
                  <a:lnTo>
                    <a:pt x="0" y="0"/>
                  </a:lnTo>
                  <a:lnTo>
                    <a:pt x="404045" y="0"/>
                  </a:lnTo>
                  <a:lnTo>
                    <a:pt x="424987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606295" y="444493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527935" y="2682713"/>
            <a:ext cx="319989" cy="132077"/>
            <a:chOff x="10764342" y="4423993"/>
            <a:chExt cx="527685" cy="217804"/>
          </a:xfrm>
        </p:grpSpPr>
        <p:sp>
          <p:nvSpPr>
            <p:cNvPr id="18" name="object 18"/>
            <p:cNvSpPr/>
            <p:nvPr/>
          </p:nvSpPr>
          <p:spPr>
            <a:xfrm>
              <a:off x="10764342" y="453289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0" y="0"/>
                  </a:lnTo>
                  <a:lnTo>
                    <a:pt x="359870" y="0"/>
                  </a:lnTo>
                  <a:lnTo>
                    <a:pt x="38081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1124216" y="444493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054805" y="2682713"/>
            <a:ext cx="409324" cy="132077"/>
            <a:chOff x="13282265" y="4423993"/>
            <a:chExt cx="675005" cy="217804"/>
          </a:xfrm>
        </p:grpSpPr>
        <p:sp>
          <p:nvSpPr>
            <p:cNvPr id="21" name="object 21"/>
            <p:cNvSpPr/>
            <p:nvPr/>
          </p:nvSpPr>
          <p:spPr>
            <a:xfrm>
              <a:off x="13282265" y="4532890"/>
              <a:ext cx="528320" cy="0"/>
            </a:xfrm>
            <a:custGeom>
              <a:avLst/>
              <a:gdLst/>
              <a:ahLst/>
              <a:cxnLst/>
              <a:rect l="l" t="t" r="r" b="b"/>
              <a:pathLst>
                <a:path w="528319">
                  <a:moveTo>
                    <a:pt x="0" y="0"/>
                  </a:moveTo>
                  <a:lnTo>
                    <a:pt x="0" y="0"/>
                  </a:lnTo>
                  <a:lnTo>
                    <a:pt x="507118" y="0"/>
                  </a:lnTo>
                  <a:lnTo>
                    <a:pt x="528059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3789380" y="444493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447410" y="2668637"/>
            <a:ext cx="319989" cy="146325"/>
            <a:chOff x="5684328" y="4400781"/>
            <a:chExt cx="527685" cy="241300"/>
          </a:xfrm>
        </p:grpSpPr>
        <p:sp>
          <p:nvSpPr>
            <p:cNvPr id="24" name="object 24"/>
            <p:cNvSpPr/>
            <p:nvPr/>
          </p:nvSpPr>
          <p:spPr>
            <a:xfrm>
              <a:off x="5684328" y="453289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0813" y="0"/>
                  </a:moveTo>
                  <a:lnTo>
                    <a:pt x="380813" y="0"/>
                  </a:lnTo>
                  <a:lnTo>
                    <a:pt x="51410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044200" y="444493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8553" y="4400781"/>
              <a:ext cx="232491" cy="23249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167598" y="302603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03324" y="302603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74777" y="302603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67218" y="3416060"/>
            <a:ext cx="73970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233349" defTabSz="554492">
              <a:spcBef>
                <a:spcPts val="967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56008" y="3538302"/>
            <a:ext cx="315753" cy="215063"/>
          </a:xfrm>
          <a:prstGeom prst="rect">
            <a:avLst/>
          </a:prstGeom>
        </p:spPr>
        <p:txBody>
          <a:bodyPr vert="horz" wrap="square" lIns="0" tIns="385" rIns="0" bIns="0" rtlCol="0">
            <a:spAutoFit/>
          </a:bodyPr>
          <a:lstStyle/>
          <a:p>
            <a:pPr defTabSz="554492">
              <a:spcBef>
                <a:spcPts val="3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31893" y="3046878"/>
            <a:ext cx="5880321" cy="655765"/>
            <a:chOff x="5658739" y="5024527"/>
            <a:chExt cx="9697085" cy="1081405"/>
          </a:xfrm>
        </p:grpSpPr>
        <p:sp>
          <p:nvSpPr>
            <p:cNvPr id="33" name="object 33"/>
            <p:cNvSpPr/>
            <p:nvPr/>
          </p:nvSpPr>
          <p:spPr>
            <a:xfrm>
              <a:off x="5679681" y="5171115"/>
              <a:ext cx="9573895" cy="876935"/>
            </a:xfrm>
            <a:custGeom>
              <a:avLst/>
              <a:gdLst/>
              <a:ahLst/>
              <a:cxnLst/>
              <a:rect l="l" t="t" r="r" b="b"/>
              <a:pathLst>
                <a:path w="9573894" h="876935">
                  <a:moveTo>
                    <a:pt x="0" y="876478"/>
                  </a:moveTo>
                  <a:lnTo>
                    <a:pt x="9573286" y="825517"/>
                  </a:lnTo>
                  <a:lnTo>
                    <a:pt x="9567169" y="20941"/>
                  </a:lnTo>
                  <a:lnTo>
                    <a:pt x="956701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5158894" y="5045469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9"/>
                  </a:moveTo>
                  <a:lnTo>
                    <a:pt x="86838" y="0"/>
                  </a:lnTo>
                  <a:lnTo>
                    <a:pt x="0" y="147256"/>
                  </a:lnTo>
                </a:path>
                <a:path w="176530" h="147320">
                  <a:moveTo>
                    <a:pt x="87952" y="146588"/>
                  </a:moveTo>
                  <a:lnTo>
                    <a:pt x="8683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67144" y="5873249"/>
              <a:ext cx="232485" cy="232491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006805" y="3416060"/>
            <a:ext cx="414329" cy="31877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35543" rIns="0" bIns="0" rtlCol="0">
            <a:spAutoFit/>
          </a:bodyPr>
          <a:lstStyle/>
          <a:p>
            <a:pPr marL="65846" defTabSz="554492">
              <a:spcBef>
                <a:spcPts val="1067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06805" y="2501724"/>
            <a:ext cx="414329" cy="321108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37853" rIns="0" bIns="0" rtlCol="0">
            <a:spAutoFit/>
          </a:bodyPr>
          <a:lstStyle/>
          <a:p>
            <a:pPr marL="65846" defTabSz="554492">
              <a:spcBef>
                <a:spcPts val="1085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56833" y="3026036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228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119" y="693721"/>
            <a:ext cx="7692435" cy="90366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911" spc="-49" dirty="0"/>
              <a:t>Time</a:t>
            </a:r>
            <a:r>
              <a:rPr sz="2911" spc="-154" dirty="0"/>
              <a:t> </a:t>
            </a:r>
            <a:r>
              <a:rPr sz="2911" spc="-6" dirty="0"/>
              <a:t>and</a:t>
            </a:r>
            <a:r>
              <a:rPr sz="2911" spc="-143" dirty="0"/>
              <a:t> </a:t>
            </a:r>
            <a:r>
              <a:rPr sz="2911" spc="-124" dirty="0"/>
              <a:t>Space</a:t>
            </a:r>
            <a:r>
              <a:rPr sz="2911" spc="-118" dirty="0"/>
              <a:t> </a:t>
            </a:r>
            <a:r>
              <a:rPr sz="2911" spc="-15" dirty="0"/>
              <a:t>Complexity</a:t>
            </a:r>
            <a:r>
              <a:rPr sz="2911" spc="-136" dirty="0"/>
              <a:t> </a:t>
            </a:r>
            <a:r>
              <a:rPr sz="2911" spc="42" dirty="0"/>
              <a:t>of</a:t>
            </a:r>
            <a:r>
              <a:rPr sz="2911" spc="-136" dirty="0"/>
              <a:t> </a:t>
            </a:r>
            <a:r>
              <a:rPr sz="2911" spc="-73" dirty="0"/>
              <a:t>Singly</a:t>
            </a:r>
            <a:r>
              <a:rPr sz="2911" spc="-127" dirty="0"/>
              <a:t> </a:t>
            </a:r>
            <a:r>
              <a:rPr sz="2911" spc="-55" dirty="0"/>
              <a:t>Linked</a:t>
            </a:r>
            <a:r>
              <a:rPr sz="2911" spc="-136" dirty="0"/>
              <a:t> </a:t>
            </a:r>
            <a:r>
              <a:rPr sz="2911" spc="-12" dirty="0"/>
              <a:t>List</a:t>
            </a:r>
            <a:endParaRPr sz="2911"/>
          </a:p>
        </p:txBody>
      </p:sp>
      <p:sp>
        <p:nvSpPr>
          <p:cNvPr id="4" name="object 4"/>
          <p:cNvSpPr txBox="1"/>
          <p:nvPr/>
        </p:nvSpPr>
        <p:spPr>
          <a:xfrm>
            <a:off x="3791112" y="5105041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0698" y="5105041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753" y="5105041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6338" y="5105041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0646" y="5105041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0232" y="5105041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9782" y="5105041"/>
            <a:ext cx="739709" cy="413666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44667" rIns="0" bIns="0" rtlCol="0">
            <a:spAutoFit/>
          </a:bodyPr>
          <a:lstStyle/>
          <a:p>
            <a:pPr algn="ctr" defTabSz="554492">
              <a:spcBef>
                <a:spcPts val="352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29368" y="5105041"/>
            <a:ext cx="414329" cy="329663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46325" rIns="0" bIns="0" rtlCol="0">
            <a:spAutoFit/>
          </a:bodyPr>
          <a:lstStyle/>
          <a:p>
            <a:pPr marL="79708" defTabSz="554492">
              <a:spcBef>
                <a:spcPts val="1152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7218" y="5105041"/>
            <a:ext cx="73970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149020" defTabSz="554492">
              <a:spcBef>
                <a:spcPts val="967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6805" y="5105041"/>
            <a:ext cx="414329" cy="334452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32462" rIns="0" bIns="0" rtlCol="0">
            <a:spAutoFit/>
          </a:bodyPr>
          <a:lstStyle/>
          <a:p>
            <a:pPr marL="60455" defTabSz="554492">
              <a:spcBef>
                <a:spcPts val="1043"/>
              </a:spcBef>
            </a:pPr>
            <a:r>
              <a:rPr sz="1304" b="1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47410" y="5286030"/>
            <a:ext cx="319989" cy="132077"/>
            <a:chOff x="5684328" y="8717056"/>
            <a:chExt cx="527685" cy="217804"/>
          </a:xfrm>
        </p:grpSpPr>
        <p:sp>
          <p:nvSpPr>
            <p:cNvPr id="15" name="object 15"/>
            <p:cNvSpPr/>
            <p:nvPr/>
          </p:nvSpPr>
          <p:spPr>
            <a:xfrm>
              <a:off x="5684328" y="8825953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0813" y="0"/>
                  </a:moveTo>
                  <a:lnTo>
                    <a:pt x="380813" y="0"/>
                  </a:lnTo>
                  <a:lnTo>
                    <a:pt x="51410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044200" y="873799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974279" y="5286030"/>
            <a:ext cx="346943" cy="132077"/>
            <a:chOff x="8202249" y="8717056"/>
            <a:chExt cx="572135" cy="217804"/>
          </a:xfrm>
        </p:grpSpPr>
        <p:sp>
          <p:nvSpPr>
            <p:cNvPr id="18" name="object 18"/>
            <p:cNvSpPr/>
            <p:nvPr/>
          </p:nvSpPr>
          <p:spPr>
            <a:xfrm>
              <a:off x="8202249" y="8825953"/>
              <a:ext cx="425450" cy="0"/>
            </a:xfrm>
            <a:custGeom>
              <a:avLst/>
              <a:gdLst/>
              <a:ahLst/>
              <a:cxnLst/>
              <a:rect l="l" t="t" r="r" b="b"/>
              <a:pathLst>
                <a:path w="425450">
                  <a:moveTo>
                    <a:pt x="0" y="0"/>
                  </a:moveTo>
                  <a:lnTo>
                    <a:pt x="0" y="0"/>
                  </a:lnTo>
                  <a:lnTo>
                    <a:pt x="404045" y="0"/>
                  </a:lnTo>
                  <a:lnTo>
                    <a:pt x="424987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606295" y="873799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527935" y="5286030"/>
            <a:ext cx="319989" cy="132077"/>
            <a:chOff x="10764342" y="8717056"/>
            <a:chExt cx="527685" cy="217804"/>
          </a:xfrm>
        </p:grpSpPr>
        <p:sp>
          <p:nvSpPr>
            <p:cNvPr id="21" name="object 21"/>
            <p:cNvSpPr/>
            <p:nvPr/>
          </p:nvSpPr>
          <p:spPr>
            <a:xfrm>
              <a:off x="10764342" y="8825953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0" y="0"/>
                  </a:lnTo>
                  <a:lnTo>
                    <a:pt x="359870" y="0"/>
                  </a:lnTo>
                  <a:lnTo>
                    <a:pt x="38081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1124216" y="873799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054805" y="5286030"/>
            <a:ext cx="409324" cy="132077"/>
            <a:chOff x="13282265" y="8717056"/>
            <a:chExt cx="675005" cy="217804"/>
          </a:xfrm>
        </p:grpSpPr>
        <p:sp>
          <p:nvSpPr>
            <p:cNvPr id="24" name="object 24"/>
            <p:cNvSpPr/>
            <p:nvPr/>
          </p:nvSpPr>
          <p:spPr>
            <a:xfrm>
              <a:off x="13282265" y="8825953"/>
              <a:ext cx="528320" cy="0"/>
            </a:xfrm>
            <a:custGeom>
              <a:avLst/>
              <a:gdLst/>
              <a:ahLst/>
              <a:cxnLst/>
              <a:rect l="l" t="t" r="r" b="b"/>
              <a:pathLst>
                <a:path w="528319">
                  <a:moveTo>
                    <a:pt x="0" y="0"/>
                  </a:moveTo>
                  <a:lnTo>
                    <a:pt x="0" y="0"/>
                  </a:lnTo>
                  <a:lnTo>
                    <a:pt x="507118" y="0"/>
                  </a:lnTo>
                  <a:lnTo>
                    <a:pt x="528059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3789380" y="873799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67598" y="5629353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03324" y="5629353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74777" y="5629353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67218" y="6019377"/>
            <a:ext cx="73970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233349" defTabSz="554492">
              <a:spcBef>
                <a:spcPts val="967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6805" y="6019377"/>
            <a:ext cx="414329" cy="338710"/>
          </a:xfrm>
          <a:prstGeom prst="rect">
            <a:avLst/>
          </a:prstGeom>
          <a:solidFill>
            <a:srgbClr val="73FDEA"/>
          </a:solidFill>
          <a:ln w="52354">
            <a:solidFill>
              <a:srgbClr val="000000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L="48903" defTabSz="554492">
              <a:spcBef>
                <a:spcPts val="967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31893" y="5650195"/>
            <a:ext cx="5880321" cy="633431"/>
            <a:chOff x="5658739" y="9317589"/>
            <a:chExt cx="9697085" cy="1044575"/>
          </a:xfrm>
        </p:grpSpPr>
        <p:sp>
          <p:nvSpPr>
            <p:cNvPr id="32" name="object 32"/>
            <p:cNvSpPr/>
            <p:nvPr/>
          </p:nvSpPr>
          <p:spPr>
            <a:xfrm>
              <a:off x="5679681" y="9464178"/>
              <a:ext cx="9573895" cy="876935"/>
            </a:xfrm>
            <a:custGeom>
              <a:avLst/>
              <a:gdLst/>
              <a:ahLst/>
              <a:cxnLst/>
              <a:rect l="l" t="t" r="r" b="b"/>
              <a:pathLst>
                <a:path w="9573894" h="876934">
                  <a:moveTo>
                    <a:pt x="0" y="876478"/>
                  </a:moveTo>
                  <a:lnTo>
                    <a:pt x="9573286" y="825517"/>
                  </a:lnTo>
                  <a:lnTo>
                    <a:pt x="9567169" y="20941"/>
                  </a:lnTo>
                  <a:lnTo>
                    <a:pt x="956701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5158894" y="9338531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175905" y="145919"/>
                  </a:moveTo>
                  <a:lnTo>
                    <a:pt x="86838" y="0"/>
                  </a:lnTo>
                  <a:lnTo>
                    <a:pt x="0" y="147256"/>
                  </a:lnTo>
                </a:path>
                <a:path w="176530" h="147320">
                  <a:moveTo>
                    <a:pt x="87952" y="146588"/>
                  </a:moveTo>
                  <a:lnTo>
                    <a:pt x="86838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256833" y="5629353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2298967" y="1771526"/>
          <a:ext cx="7947732" cy="2910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5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b="1" spc="-45" dirty="0">
                          <a:latin typeface="Arial"/>
                          <a:cs typeface="Arial"/>
                        </a:rPr>
                        <a:t>Singly</a:t>
                      </a:r>
                      <a:r>
                        <a:rPr sz="15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25" dirty="0">
                          <a:latin typeface="Arial"/>
                          <a:cs typeface="Arial"/>
                        </a:rPr>
                        <a:t>Linked</a:t>
                      </a:r>
                      <a:r>
                        <a:rPr sz="15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20" dirty="0">
                          <a:latin typeface="Arial"/>
                          <a:cs typeface="Arial"/>
                        </a:rPr>
                        <a:t>List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marL="175069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5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b="1" spc="-45" dirty="0">
                          <a:latin typeface="Arial"/>
                          <a:cs typeface="Arial"/>
                        </a:rPr>
                        <a:t>Space</a:t>
                      </a:r>
                      <a:r>
                        <a:rPr sz="15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Creation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75069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Insertion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5069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Searching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75069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Traversing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5069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Deletion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7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45" dirty="0">
                          <a:latin typeface="Arial"/>
                          <a:cs typeface="Arial"/>
                        </a:rPr>
                        <a:t>node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175069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Deletion</a:t>
                      </a:r>
                      <a:r>
                        <a:rPr sz="1500" spc="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7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5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linked</a:t>
                      </a:r>
                      <a:r>
                        <a:rPr sz="15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list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50695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O(1)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1622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5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67352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67" dirty="0"/>
              <a:t>Linked</a:t>
            </a:r>
            <a:r>
              <a:rPr sz="4487" spc="-224" dirty="0"/>
              <a:t> </a:t>
            </a:r>
            <a:r>
              <a:rPr sz="4487" spc="-139" dirty="0"/>
              <a:t>List</a:t>
            </a:r>
            <a:r>
              <a:rPr sz="4487" spc="-176" dirty="0"/>
              <a:t> </a:t>
            </a:r>
            <a:r>
              <a:rPr sz="4487" spc="-248" dirty="0"/>
              <a:t>vs</a:t>
            </a:r>
            <a:r>
              <a:rPr sz="4487" spc="-176" dirty="0"/>
              <a:t> </a:t>
            </a:r>
            <a:r>
              <a:rPr sz="4487" spc="-88" dirty="0"/>
              <a:t>Array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3457384" y="1790144"/>
            <a:ext cx="519067" cy="30828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972" rIns="0" bIns="0" rtlCol="0">
            <a:spAutoFit/>
          </a:bodyPr>
          <a:lstStyle/>
          <a:p>
            <a:pPr algn="ctr" defTabSz="554492">
              <a:spcBef>
                <a:spcPts val="330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6257" y="1790144"/>
            <a:ext cx="290724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32345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2207" y="1790144"/>
            <a:ext cx="519067" cy="30828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972" rIns="0" bIns="0" rtlCol="0">
            <a:spAutoFit/>
          </a:bodyPr>
          <a:lstStyle/>
          <a:p>
            <a:pPr algn="ctr" defTabSz="554492">
              <a:spcBef>
                <a:spcPts val="330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1079" y="1790144"/>
            <a:ext cx="290724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32345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7981" y="1790144"/>
            <a:ext cx="519067" cy="30828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972" rIns="0" bIns="0" rtlCol="0">
            <a:spAutoFit/>
          </a:bodyPr>
          <a:lstStyle/>
          <a:p>
            <a:pPr algn="ctr" defTabSz="554492">
              <a:spcBef>
                <a:spcPts val="330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6853" y="1790144"/>
            <a:ext cx="290724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32345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7251" y="1790144"/>
            <a:ext cx="519067" cy="30828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972" rIns="0" bIns="0" rtlCol="0">
            <a:spAutoFit/>
          </a:bodyPr>
          <a:lstStyle/>
          <a:p>
            <a:pPr algn="ctr" defTabSz="554492">
              <a:spcBef>
                <a:spcPts val="330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6124" y="1790144"/>
            <a:ext cx="290724" cy="23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3956" rIns="0" bIns="0" rtlCol="0">
            <a:spAutoFit/>
          </a:bodyPr>
          <a:lstStyle/>
          <a:p>
            <a:pPr marL="49673" defTabSz="554492">
              <a:spcBef>
                <a:spcPts val="740"/>
              </a:spcBef>
            </a:pPr>
            <a:r>
              <a:rPr sz="879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1610" y="1790144"/>
            <a:ext cx="519067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101657" defTabSz="554492">
              <a:spcBef>
                <a:spcPts val="634"/>
              </a:spcBef>
            </a:pPr>
            <a:r>
              <a:rPr sz="1001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0483" y="1790144"/>
            <a:ext cx="290724" cy="23602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0490" rIns="0" bIns="0" rtlCol="0">
            <a:spAutoFit/>
          </a:bodyPr>
          <a:lstStyle/>
          <a:p>
            <a:pPr marL="38121" defTabSz="554492">
              <a:spcBef>
                <a:spcPts val="713"/>
              </a:spcBef>
            </a:pPr>
            <a:r>
              <a:rPr sz="940" b="1" kern="0" spc="21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94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03402" y="1906976"/>
            <a:ext cx="234119" cy="103197"/>
            <a:chOff x="5281941" y="3144745"/>
            <a:chExt cx="386080" cy="170180"/>
          </a:xfrm>
        </p:grpSpPr>
        <p:sp>
          <p:nvSpPr>
            <p:cNvPr id="15" name="object 15"/>
            <p:cNvSpPr/>
            <p:nvPr/>
          </p:nvSpPr>
          <p:spPr>
            <a:xfrm>
              <a:off x="5281941" y="3229559"/>
              <a:ext cx="271145" cy="0"/>
            </a:xfrm>
            <a:custGeom>
              <a:avLst/>
              <a:gdLst/>
              <a:ahLst/>
              <a:cxnLst/>
              <a:rect l="l" t="t" r="r" b="b"/>
              <a:pathLst>
                <a:path w="271145">
                  <a:moveTo>
                    <a:pt x="270672" y="0"/>
                  </a:moveTo>
                  <a:lnTo>
                    <a:pt x="270672" y="0"/>
                  </a:lnTo>
                  <a:lnTo>
                    <a:pt x="50993" y="0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536907" y="3160451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279651" y="1916596"/>
            <a:ext cx="254527" cy="103197"/>
            <a:chOff x="7056756" y="3160609"/>
            <a:chExt cx="419734" cy="170180"/>
          </a:xfrm>
        </p:grpSpPr>
        <p:sp>
          <p:nvSpPr>
            <p:cNvPr id="18" name="object 18"/>
            <p:cNvSpPr/>
            <p:nvPr/>
          </p:nvSpPr>
          <p:spPr>
            <a:xfrm>
              <a:off x="7072463" y="3240976"/>
              <a:ext cx="288925" cy="5080"/>
            </a:xfrm>
            <a:custGeom>
              <a:avLst/>
              <a:gdLst/>
              <a:ahLst/>
              <a:cxnLst/>
              <a:rect l="l" t="t" r="r" b="b"/>
              <a:pathLst>
                <a:path w="288925" h="5080">
                  <a:moveTo>
                    <a:pt x="0" y="0"/>
                  </a:moveTo>
                  <a:lnTo>
                    <a:pt x="272659" y="4437"/>
                  </a:lnTo>
                  <a:lnTo>
                    <a:pt x="288363" y="4692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343998" y="3176315"/>
              <a:ext cx="116839" cy="138430"/>
            </a:xfrm>
            <a:custGeom>
              <a:avLst/>
              <a:gdLst/>
              <a:ahLst/>
              <a:cxnLst/>
              <a:rect l="l" t="t" r="r" b="b"/>
              <a:pathLst>
                <a:path w="116840" h="138429">
                  <a:moveTo>
                    <a:pt x="0" y="138197"/>
                  </a:moveTo>
                  <a:lnTo>
                    <a:pt x="116289" y="70972"/>
                  </a:lnTo>
                  <a:lnTo>
                    <a:pt x="2249" y="0"/>
                  </a:lnTo>
                </a:path>
                <a:path w="116840" h="138429">
                  <a:moveTo>
                    <a:pt x="1124" y="69098"/>
                  </a:moveTo>
                  <a:lnTo>
                    <a:pt x="116289" y="70972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393998" y="1906976"/>
            <a:ext cx="234119" cy="103197"/>
            <a:chOff x="8894397" y="3144745"/>
            <a:chExt cx="386080" cy="170180"/>
          </a:xfrm>
        </p:grpSpPr>
        <p:sp>
          <p:nvSpPr>
            <p:cNvPr id="21" name="object 21"/>
            <p:cNvSpPr/>
            <p:nvPr/>
          </p:nvSpPr>
          <p:spPr>
            <a:xfrm>
              <a:off x="8894397" y="3229559"/>
              <a:ext cx="271145" cy="0"/>
            </a:xfrm>
            <a:custGeom>
              <a:avLst/>
              <a:gdLst/>
              <a:ahLst/>
              <a:cxnLst/>
              <a:rect l="l" t="t" r="r" b="b"/>
              <a:pathLst>
                <a:path w="271145">
                  <a:moveTo>
                    <a:pt x="0" y="0"/>
                  </a:moveTo>
                  <a:lnTo>
                    <a:pt x="0" y="0"/>
                  </a:lnTo>
                  <a:lnTo>
                    <a:pt x="254966" y="0"/>
                  </a:lnTo>
                  <a:lnTo>
                    <a:pt x="270672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9149363" y="3160451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479773" y="1906976"/>
            <a:ext cx="297655" cy="103197"/>
            <a:chOff x="10684920" y="3144745"/>
            <a:chExt cx="490855" cy="170180"/>
          </a:xfrm>
        </p:grpSpPr>
        <p:sp>
          <p:nvSpPr>
            <p:cNvPr id="24" name="object 24"/>
            <p:cNvSpPr/>
            <p:nvPr/>
          </p:nvSpPr>
          <p:spPr>
            <a:xfrm>
              <a:off x="10684920" y="322955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0" y="0"/>
                  </a:lnTo>
                  <a:lnTo>
                    <a:pt x="359674" y="0"/>
                  </a:lnTo>
                  <a:lnTo>
                    <a:pt x="375381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1044595" y="3160451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714764" y="2153577"/>
            <a:ext cx="26993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6835" y="2153577"/>
            <a:ext cx="26993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98906" y="2153577"/>
            <a:ext cx="26993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90976" y="2153577"/>
            <a:ext cx="26993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71610" y="2438798"/>
            <a:ext cx="519067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162112" defTabSz="554492">
              <a:spcBef>
                <a:spcPts val="634"/>
              </a:spcBef>
            </a:pPr>
            <a:r>
              <a:rPr sz="1001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90483" y="2438798"/>
            <a:ext cx="290724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32345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99917" y="2176484"/>
            <a:ext cx="4186807" cy="450526"/>
            <a:chOff x="5276194" y="3589184"/>
            <a:chExt cx="6904355" cy="742950"/>
          </a:xfrm>
        </p:grpSpPr>
        <p:sp>
          <p:nvSpPr>
            <p:cNvPr id="33" name="object 33"/>
            <p:cNvSpPr/>
            <p:nvPr/>
          </p:nvSpPr>
          <p:spPr>
            <a:xfrm>
              <a:off x="5291900" y="3704361"/>
              <a:ext cx="6807834" cy="612140"/>
            </a:xfrm>
            <a:custGeom>
              <a:avLst/>
              <a:gdLst/>
              <a:ahLst/>
              <a:cxnLst/>
              <a:rect l="l" t="t" r="r" b="b"/>
              <a:pathLst>
                <a:path w="6807834" h="612139">
                  <a:moveTo>
                    <a:pt x="0" y="611511"/>
                  </a:moveTo>
                  <a:lnTo>
                    <a:pt x="6807670" y="575272"/>
                  </a:lnTo>
                  <a:lnTo>
                    <a:pt x="6803415" y="15705"/>
                  </a:lnTo>
                  <a:lnTo>
                    <a:pt x="6803296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2026213" y="3604890"/>
              <a:ext cx="138430" cy="116205"/>
            </a:xfrm>
            <a:custGeom>
              <a:avLst/>
              <a:gdLst/>
              <a:ahLst/>
              <a:cxnLst/>
              <a:rect l="l" t="t" r="r" b="b"/>
              <a:pathLst>
                <a:path w="138429" h="116204">
                  <a:moveTo>
                    <a:pt x="138211" y="114650"/>
                  </a:moveTo>
                  <a:lnTo>
                    <a:pt x="68230" y="0"/>
                  </a:lnTo>
                  <a:lnTo>
                    <a:pt x="0" y="115701"/>
                  </a:lnTo>
                </a:path>
                <a:path w="138429" h="116204">
                  <a:moveTo>
                    <a:pt x="69105" y="115176"/>
                  </a:moveTo>
                  <a:lnTo>
                    <a:pt x="6823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2318015" y="3270021"/>
          <a:ext cx="3289989" cy="336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97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97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97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97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97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97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1147427" y="1834004"/>
            <a:ext cx="1113607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455" b="1" kern="0" spc="-24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455" b="1" kern="0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b="1" kern="0" spc="-4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455" b="1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b="1" kern="0" spc="79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62307" y="3319800"/>
            <a:ext cx="6110590" cy="179011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455" b="1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455" b="1" kern="0" spc="-9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b="1" kern="0" spc="79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/>
            <a:endParaRPr sz="194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6"/>
              </a:spcBef>
            </a:pPr>
            <a:endParaRPr sz="203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91762" indent="-128226" defTabSz="554492">
              <a:buFontTx/>
              <a:buChar char="-"/>
              <a:tabLst>
                <a:tab pos="192147" algn="l"/>
              </a:tabLst>
            </a:pPr>
            <a:r>
              <a:rPr sz="1637" kern="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163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spc="4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37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637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637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63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spc="39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637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spc="-6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163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91762" indent="-128226" defTabSz="554492">
              <a:spcBef>
                <a:spcPts val="685"/>
              </a:spcBef>
              <a:buFontTx/>
              <a:buChar char="-"/>
              <a:tabLst>
                <a:tab pos="192147" algn="l"/>
              </a:tabLst>
            </a:pPr>
            <a:r>
              <a:rPr sz="1637" kern="0" spc="-6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163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spc="-33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63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3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3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spc="-33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637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spc="4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3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3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63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63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37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spc="52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637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spc="24" dirty="0">
                <a:solidFill>
                  <a:srgbClr val="FFFFFF"/>
                </a:solidFill>
                <a:latin typeface="Arial"/>
                <a:cs typeface="Arial"/>
              </a:rPr>
              <a:t>predefined</a:t>
            </a:r>
            <a:endParaRPr sz="163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91762" indent="-128226" defTabSz="554492">
              <a:spcBef>
                <a:spcPts val="785"/>
              </a:spcBef>
              <a:buFontTx/>
              <a:buChar char="-"/>
              <a:tabLst>
                <a:tab pos="192147" algn="l"/>
              </a:tabLst>
            </a:pPr>
            <a:r>
              <a:rPr sz="1637" kern="0" dirty="0">
                <a:solidFill>
                  <a:srgbClr val="FFFFFF"/>
                </a:solidFill>
                <a:latin typeface="Arial"/>
                <a:cs typeface="Arial"/>
              </a:rPr>
              <a:t>Random </a:t>
            </a:r>
            <a:r>
              <a:rPr sz="1637" kern="0" spc="-52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sz="1637" kern="0" dirty="0">
                <a:solidFill>
                  <a:srgbClr val="FFFFFF"/>
                </a:solidFill>
                <a:latin typeface="Arial"/>
                <a:cs typeface="Arial"/>
              </a:rPr>
              <a:t> - </a:t>
            </a:r>
            <a:r>
              <a:rPr sz="1637" kern="0" spc="-15" dirty="0">
                <a:solidFill>
                  <a:srgbClr val="FFFFFF"/>
                </a:solidFill>
                <a:latin typeface="Arial"/>
                <a:cs typeface="Arial"/>
              </a:rPr>
              <a:t>accessing</a:t>
            </a:r>
            <a:r>
              <a:rPr sz="163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dirty="0">
                <a:solidFill>
                  <a:srgbClr val="FFFFFF"/>
                </a:solidFill>
                <a:latin typeface="Arial"/>
                <a:cs typeface="Arial"/>
              </a:rPr>
              <a:t>an element is</a:t>
            </a:r>
            <a:r>
              <a:rPr sz="163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37" kern="0" dirty="0">
                <a:solidFill>
                  <a:srgbClr val="FFFFFF"/>
                </a:solidFill>
                <a:latin typeface="Arial"/>
                <a:cs typeface="Arial"/>
              </a:rPr>
              <a:t>very efficient in </a:t>
            </a:r>
            <a:r>
              <a:rPr sz="1637" kern="0" spc="-6" dirty="0">
                <a:solidFill>
                  <a:srgbClr val="FFFFFF"/>
                </a:solidFill>
                <a:latin typeface="Arial"/>
                <a:cs typeface="Arial"/>
              </a:rPr>
              <a:t>arrays</a:t>
            </a:r>
            <a:endParaRPr sz="163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571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777110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685" dirty="0"/>
              <a:t>T</a:t>
            </a:r>
            <a:r>
              <a:rPr sz="4487" spc="-158" dirty="0"/>
              <a:t>y</a:t>
            </a:r>
            <a:r>
              <a:rPr sz="4487" spc="-146" dirty="0"/>
              <a:t>p</a:t>
            </a:r>
            <a:r>
              <a:rPr sz="4487" spc="-152" dirty="0"/>
              <a:t>e</a:t>
            </a:r>
            <a:r>
              <a:rPr sz="4487" spc="-61" dirty="0"/>
              <a:t>s</a:t>
            </a:r>
            <a:r>
              <a:rPr sz="4487" spc="-176" dirty="0"/>
              <a:t> </a:t>
            </a:r>
            <a:r>
              <a:rPr sz="4487" spc="79" dirty="0"/>
              <a:t>of</a:t>
            </a:r>
            <a:r>
              <a:rPr sz="4487" spc="-206" dirty="0"/>
              <a:t> </a:t>
            </a:r>
            <a:r>
              <a:rPr sz="4487" spc="-69" dirty="0"/>
              <a:t>Linked</a:t>
            </a:r>
            <a:r>
              <a:rPr sz="4487" spc="-191" dirty="0"/>
              <a:t> </a:t>
            </a:r>
            <a:r>
              <a:rPr sz="4487" spc="-91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717688" y="1343188"/>
            <a:ext cx="2144810" cy="910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049" indent="-166733" defTabSz="554492">
              <a:lnSpc>
                <a:spcPts val="1510"/>
              </a:lnSpc>
              <a:buSzPct val="144186"/>
              <a:buFontTx/>
              <a:buChar char="-"/>
              <a:tabLst>
                <a:tab pos="174434" algn="l"/>
              </a:tabLst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Singly</a:t>
            </a:r>
            <a:r>
              <a:rPr sz="1304" kern="0" spc="-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304" kern="0" spc="-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74049" indent="-166733" defTabSz="554492">
              <a:lnSpc>
                <a:spcPts val="1801"/>
              </a:lnSpc>
              <a:buSzPct val="144186"/>
              <a:buFontTx/>
              <a:buChar char="-"/>
              <a:tabLst>
                <a:tab pos="174434" algn="l"/>
              </a:tabLst>
            </a:pP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Circular</a:t>
            </a:r>
            <a:r>
              <a:rPr sz="1304" kern="0" spc="-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Singly</a:t>
            </a:r>
            <a:r>
              <a:rPr sz="1304" kern="0" spc="-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304" kern="0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74049" indent="-166733" defTabSz="554492">
              <a:lnSpc>
                <a:spcPts val="1801"/>
              </a:lnSpc>
              <a:buSzPct val="144186"/>
              <a:buFontTx/>
              <a:buChar char="-"/>
              <a:tabLst>
                <a:tab pos="174434" algn="l"/>
              </a:tabLst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Doubly</a:t>
            </a:r>
            <a:r>
              <a:rPr sz="1304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304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74049" indent="-166733" defTabSz="554492">
              <a:lnSpc>
                <a:spcPts val="2028"/>
              </a:lnSpc>
              <a:buSzPct val="144186"/>
              <a:buFontTx/>
              <a:buChar char="-"/>
              <a:tabLst>
                <a:tab pos="174434" algn="l"/>
              </a:tabLst>
            </a:pP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Circular</a:t>
            </a:r>
            <a:r>
              <a:rPr sz="130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Doubly Linked </a:t>
            </a: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1885" y="5188872"/>
            <a:ext cx="809791" cy="336546"/>
          </a:xfrm>
          <a:custGeom>
            <a:avLst/>
            <a:gdLst/>
            <a:ahLst/>
            <a:cxnLst/>
            <a:rect l="l" t="t" r="r" b="b"/>
            <a:pathLst>
              <a:path w="1335404" h="554990">
                <a:moveTo>
                  <a:pt x="1334820" y="0"/>
                </a:moveTo>
                <a:lnTo>
                  <a:pt x="855662" y="0"/>
                </a:lnTo>
                <a:lnTo>
                  <a:pt x="0" y="0"/>
                </a:lnTo>
                <a:lnTo>
                  <a:pt x="0" y="554951"/>
                </a:lnTo>
                <a:lnTo>
                  <a:pt x="855662" y="554951"/>
                </a:lnTo>
                <a:lnTo>
                  <a:pt x="1334820" y="554951"/>
                </a:lnTo>
                <a:lnTo>
                  <a:pt x="1334820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7841" y="5220469"/>
            <a:ext cx="147095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5572" y="5261677"/>
            <a:ext cx="24105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36481" y="5163459"/>
            <a:ext cx="1939955" cy="387375"/>
            <a:chOff x="5171584" y="8514927"/>
            <a:chExt cx="3199130" cy="638810"/>
          </a:xfrm>
        </p:grpSpPr>
        <p:sp>
          <p:nvSpPr>
            <p:cNvPr id="9" name="object 9"/>
            <p:cNvSpPr/>
            <p:nvPr/>
          </p:nvSpPr>
          <p:spPr>
            <a:xfrm>
              <a:off x="5192539" y="8535882"/>
              <a:ext cx="1377315" cy="596900"/>
            </a:xfrm>
            <a:custGeom>
              <a:avLst/>
              <a:gdLst/>
              <a:ahLst/>
              <a:cxnLst/>
              <a:rect l="l" t="t" r="r" b="b"/>
              <a:pathLst>
                <a:path w="1377315" h="596900">
                  <a:moveTo>
                    <a:pt x="876601" y="0"/>
                  </a:moveTo>
                  <a:lnTo>
                    <a:pt x="876601" y="596840"/>
                  </a:lnTo>
                </a:path>
                <a:path w="1377315" h="596900">
                  <a:moveTo>
                    <a:pt x="20941" y="0"/>
                  </a:moveTo>
                  <a:lnTo>
                    <a:pt x="20941" y="596840"/>
                  </a:lnTo>
                </a:path>
                <a:path w="1377315" h="596900">
                  <a:moveTo>
                    <a:pt x="1355759" y="0"/>
                  </a:moveTo>
                  <a:lnTo>
                    <a:pt x="1355759" y="596840"/>
                  </a:lnTo>
                </a:path>
                <a:path w="1377315" h="596900">
                  <a:moveTo>
                    <a:pt x="0" y="20941"/>
                  </a:moveTo>
                  <a:lnTo>
                    <a:pt x="1376701" y="20941"/>
                  </a:lnTo>
                </a:path>
                <a:path w="1377315" h="596900">
                  <a:moveTo>
                    <a:pt x="0" y="575898"/>
                  </a:moveTo>
                  <a:lnTo>
                    <a:pt x="1376701" y="57589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035406" y="8556834"/>
              <a:ext cx="1335405" cy="554990"/>
            </a:xfrm>
            <a:custGeom>
              <a:avLst/>
              <a:gdLst/>
              <a:ahLst/>
              <a:cxnLst/>
              <a:rect l="l" t="t" r="r" b="b"/>
              <a:pathLst>
                <a:path w="1335404" h="554990">
                  <a:moveTo>
                    <a:pt x="1334820" y="0"/>
                  </a:moveTo>
                  <a:lnTo>
                    <a:pt x="855662" y="0"/>
                  </a:lnTo>
                  <a:lnTo>
                    <a:pt x="0" y="0"/>
                  </a:lnTo>
                  <a:lnTo>
                    <a:pt x="0" y="554951"/>
                  </a:lnTo>
                  <a:lnTo>
                    <a:pt x="855662" y="554951"/>
                  </a:lnTo>
                  <a:lnTo>
                    <a:pt x="1334820" y="554951"/>
                  </a:lnTo>
                  <a:lnTo>
                    <a:pt x="1334820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452664" y="5220469"/>
            <a:ext cx="147095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10395" y="5261677"/>
            <a:ext cx="24105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41304" y="5163459"/>
            <a:ext cx="1920702" cy="387375"/>
            <a:chOff x="6993519" y="8514927"/>
            <a:chExt cx="3167380" cy="638810"/>
          </a:xfrm>
        </p:grpSpPr>
        <p:sp>
          <p:nvSpPr>
            <p:cNvPr id="14" name="object 14"/>
            <p:cNvSpPr/>
            <p:nvPr/>
          </p:nvSpPr>
          <p:spPr>
            <a:xfrm>
              <a:off x="7014474" y="8535882"/>
              <a:ext cx="1377315" cy="596900"/>
            </a:xfrm>
            <a:custGeom>
              <a:avLst/>
              <a:gdLst/>
              <a:ahLst/>
              <a:cxnLst/>
              <a:rect l="l" t="t" r="r" b="b"/>
              <a:pathLst>
                <a:path w="1377315" h="596900">
                  <a:moveTo>
                    <a:pt x="876601" y="0"/>
                  </a:moveTo>
                  <a:lnTo>
                    <a:pt x="876601" y="596840"/>
                  </a:lnTo>
                </a:path>
                <a:path w="1377315" h="596900">
                  <a:moveTo>
                    <a:pt x="20941" y="0"/>
                  </a:moveTo>
                  <a:lnTo>
                    <a:pt x="20941" y="596840"/>
                  </a:lnTo>
                </a:path>
                <a:path w="1377315" h="596900">
                  <a:moveTo>
                    <a:pt x="1355759" y="0"/>
                  </a:moveTo>
                  <a:lnTo>
                    <a:pt x="1355759" y="596840"/>
                  </a:lnTo>
                </a:path>
                <a:path w="1377315" h="596900">
                  <a:moveTo>
                    <a:pt x="0" y="20941"/>
                  </a:moveTo>
                  <a:lnTo>
                    <a:pt x="1376701" y="20941"/>
                  </a:lnTo>
                </a:path>
                <a:path w="1377315" h="596900">
                  <a:moveTo>
                    <a:pt x="0" y="575898"/>
                  </a:moveTo>
                  <a:lnTo>
                    <a:pt x="1376701" y="57589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825929" y="8556834"/>
              <a:ext cx="1335405" cy="554990"/>
            </a:xfrm>
            <a:custGeom>
              <a:avLst/>
              <a:gdLst/>
              <a:ahLst/>
              <a:cxnLst/>
              <a:rect l="l" t="t" r="r" b="b"/>
              <a:pathLst>
                <a:path w="1335404" h="554990">
                  <a:moveTo>
                    <a:pt x="1334820" y="0"/>
                  </a:moveTo>
                  <a:lnTo>
                    <a:pt x="855662" y="0"/>
                  </a:lnTo>
                  <a:lnTo>
                    <a:pt x="0" y="0"/>
                  </a:lnTo>
                  <a:lnTo>
                    <a:pt x="0" y="554951"/>
                  </a:lnTo>
                  <a:lnTo>
                    <a:pt x="855662" y="554951"/>
                  </a:lnTo>
                  <a:lnTo>
                    <a:pt x="1334820" y="554951"/>
                  </a:lnTo>
                  <a:lnTo>
                    <a:pt x="1334820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38437" y="5220469"/>
            <a:ext cx="147095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96168" y="5261677"/>
            <a:ext cx="24105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27077" y="5163459"/>
            <a:ext cx="1984237" cy="387375"/>
            <a:chOff x="8784039" y="8514927"/>
            <a:chExt cx="3272154" cy="638810"/>
          </a:xfrm>
        </p:grpSpPr>
        <p:sp>
          <p:nvSpPr>
            <p:cNvPr id="19" name="object 19"/>
            <p:cNvSpPr/>
            <p:nvPr/>
          </p:nvSpPr>
          <p:spPr>
            <a:xfrm>
              <a:off x="8804994" y="8535882"/>
              <a:ext cx="1377315" cy="596900"/>
            </a:xfrm>
            <a:custGeom>
              <a:avLst/>
              <a:gdLst/>
              <a:ahLst/>
              <a:cxnLst/>
              <a:rect l="l" t="t" r="r" b="b"/>
              <a:pathLst>
                <a:path w="1377315" h="596900">
                  <a:moveTo>
                    <a:pt x="876601" y="0"/>
                  </a:moveTo>
                  <a:lnTo>
                    <a:pt x="876601" y="596840"/>
                  </a:lnTo>
                </a:path>
                <a:path w="1377315" h="596900">
                  <a:moveTo>
                    <a:pt x="20941" y="0"/>
                  </a:moveTo>
                  <a:lnTo>
                    <a:pt x="20941" y="596840"/>
                  </a:lnTo>
                </a:path>
                <a:path w="1377315" h="596900">
                  <a:moveTo>
                    <a:pt x="1355759" y="0"/>
                  </a:moveTo>
                  <a:lnTo>
                    <a:pt x="1355759" y="596840"/>
                  </a:lnTo>
                </a:path>
                <a:path w="1377315" h="596900">
                  <a:moveTo>
                    <a:pt x="0" y="20941"/>
                  </a:moveTo>
                  <a:lnTo>
                    <a:pt x="1376701" y="20941"/>
                  </a:lnTo>
                </a:path>
                <a:path w="1377315" h="596900">
                  <a:moveTo>
                    <a:pt x="0" y="575898"/>
                  </a:moveTo>
                  <a:lnTo>
                    <a:pt x="1376701" y="57589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0721162" y="8556834"/>
              <a:ext cx="1335405" cy="554990"/>
            </a:xfrm>
            <a:custGeom>
              <a:avLst/>
              <a:gdLst/>
              <a:ahLst/>
              <a:cxnLst/>
              <a:rect l="l" t="t" r="r" b="b"/>
              <a:pathLst>
                <a:path w="1335404" h="554990">
                  <a:moveTo>
                    <a:pt x="1334820" y="0"/>
                  </a:moveTo>
                  <a:lnTo>
                    <a:pt x="855662" y="0"/>
                  </a:lnTo>
                  <a:lnTo>
                    <a:pt x="0" y="0"/>
                  </a:lnTo>
                  <a:lnTo>
                    <a:pt x="0" y="554951"/>
                  </a:lnTo>
                  <a:lnTo>
                    <a:pt x="855662" y="554951"/>
                  </a:lnTo>
                  <a:lnTo>
                    <a:pt x="1334820" y="554951"/>
                  </a:lnTo>
                  <a:lnTo>
                    <a:pt x="1334820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87709" y="5220469"/>
            <a:ext cx="147095" cy="27640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56713" y="5272675"/>
            <a:ext cx="218717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21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89057" y="5176166"/>
            <a:ext cx="835205" cy="361961"/>
          </a:xfrm>
          <a:custGeom>
            <a:avLst/>
            <a:gdLst/>
            <a:ahLst/>
            <a:cxnLst/>
            <a:rect l="l" t="t" r="r" b="b"/>
            <a:pathLst>
              <a:path w="1377315" h="596900">
                <a:moveTo>
                  <a:pt x="876601" y="0"/>
                </a:moveTo>
                <a:lnTo>
                  <a:pt x="876601" y="596840"/>
                </a:lnTo>
              </a:path>
              <a:path w="1377315" h="596900">
                <a:moveTo>
                  <a:pt x="20941" y="0"/>
                </a:moveTo>
                <a:lnTo>
                  <a:pt x="20941" y="596840"/>
                </a:lnTo>
              </a:path>
              <a:path w="1377315" h="596900">
                <a:moveTo>
                  <a:pt x="1355759" y="0"/>
                </a:moveTo>
                <a:lnTo>
                  <a:pt x="1355759" y="596840"/>
                </a:lnTo>
              </a:path>
              <a:path w="1377315" h="596900">
                <a:moveTo>
                  <a:pt x="0" y="20941"/>
                </a:moveTo>
                <a:lnTo>
                  <a:pt x="1376701" y="20941"/>
                </a:lnTo>
              </a:path>
              <a:path w="1377315" h="596900">
                <a:moveTo>
                  <a:pt x="0" y="575898"/>
                </a:moveTo>
                <a:lnTo>
                  <a:pt x="1376701" y="575898"/>
                </a:lnTo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76113" y="5188866"/>
            <a:ext cx="519067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101657" defTabSz="554492">
              <a:spcBef>
                <a:spcPts val="634"/>
              </a:spcBef>
            </a:pPr>
            <a:r>
              <a:rPr sz="1001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94986" y="5188866"/>
            <a:ext cx="290724" cy="23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3956" rIns="0" bIns="0" rtlCol="0">
            <a:spAutoFit/>
          </a:bodyPr>
          <a:lstStyle/>
          <a:p>
            <a:pPr marL="43512" defTabSz="554492">
              <a:spcBef>
                <a:spcPts val="740"/>
              </a:spcBef>
            </a:pPr>
            <a:r>
              <a:rPr sz="879" b="1" kern="0" spc="21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907905" y="4997863"/>
            <a:ext cx="4005827" cy="420491"/>
            <a:chOff x="4794645" y="8241847"/>
            <a:chExt cx="6605905" cy="693420"/>
          </a:xfrm>
        </p:grpSpPr>
        <p:sp>
          <p:nvSpPr>
            <p:cNvPr id="27" name="object 27"/>
            <p:cNvSpPr/>
            <p:nvPr/>
          </p:nvSpPr>
          <p:spPr>
            <a:xfrm>
              <a:off x="4794645" y="8834302"/>
              <a:ext cx="271145" cy="0"/>
            </a:xfrm>
            <a:custGeom>
              <a:avLst/>
              <a:gdLst/>
              <a:ahLst/>
              <a:cxnLst/>
              <a:rect l="l" t="t" r="r" b="b"/>
              <a:pathLst>
                <a:path w="271145">
                  <a:moveTo>
                    <a:pt x="270672" y="0"/>
                  </a:moveTo>
                  <a:lnTo>
                    <a:pt x="270672" y="0"/>
                  </a:lnTo>
                  <a:lnTo>
                    <a:pt x="50993" y="0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049611" y="8765194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585167" y="8845720"/>
              <a:ext cx="288925" cy="5080"/>
            </a:xfrm>
            <a:custGeom>
              <a:avLst/>
              <a:gdLst/>
              <a:ahLst/>
              <a:cxnLst/>
              <a:rect l="l" t="t" r="r" b="b"/>
              <a:pathLst>
                <a:path w="288925" h="5079">
                  <a:moveTo>
                    <a:pt x="0" y="0"/>
                  </a:moveTo>
                  <a:lnTo>
                    <a:pt x="272659" y="4437"/>
                  </a:lnTo>
                  <a:lnTo>
                    <a:pt x="288363" y="4693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856702" y="8781058"/>
              <a:ext cx="116839" cy="138430"/>
            </a:xfrm>
            <a:custGeom>
              <a:avLst/>
              <a:gdLst/>
              <a:ahLst/>
              <a:cxnLst/>
              <a:rect l="l" t="t" r="r" b="b"/>
              <a:pathLst>
                <a:path w="116840" h="138429">
                  <a:moveTo>
                    <a:pt x="0" y="138197"/>
                  </a:moveTo>
                  <a:lnTo>
                    <a:pt x="116289" y="70972"/>
                  </a:lnTo>
                  <a:lnTo>
                    <a:pt x="2249" y="0"/>
                  </a:lnTo>
                </a:path>
                <a:path w="116840" h="138429">
                  <a:moveTo>
                    <a:pt x="1124" y="69098"/>
                  </a:moveTo>
                  <a:lnTo>
                    <a:pt x="116289" y="70972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407102" y="8834302"/>
              <a:ext cx="271145" cy="0"/>
            </a:xfrm>
            <a:custGeom>
              <a:avLst/>
              <a:gdLst/>
              <a:ahLst/>
              <a:cxnLst/>
              <a:rect l="l" t="t" r="r" b="b"/>
              <a:pathLst>
                <a:path w="271145">
                  <a:moveTo>
                    <a:pt x="0" y="0"/>
                  </a:moveTo>
                  <a:lnTo>
                    <a:pt x="0" y="0"/>
                  </a:lnTo>
                  <a:lnTo>
                    <a:pt x="254965" y="0"/>
                  </a:lnTo>
                  <a:lnTo>
                    <a:pt x="270671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662067" y="8765194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0197622" y="883430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0" y="0"/>
                  </a:lnTo>
                  <a:lnTo>
                    <a:pt x="359674" y="0"/>
                  </a:lnTo>
                  <a:lnTo>
                    <a:pt x="375381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557301" y="8765194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849247" y="8257553"/>
              <a:ext cx="5535930" cy="285115"/>
            </a:xfrm>
            <a:custGeom>
              <a:avLst/>
              <a:gdLst/>
              <a:ahLst/>
              <a:cxnLst/>
              <a:rect l="l" t="t" r="r" b="b"/>
              <a:pathLst>
                <a:path w="5535930" h="285115">
                  <a:moveTo>
                    <a:pt x="5524856" y="285119"/>
                  </a:moveTo>
                  <a:lnTo>
                    <a:pt x="5535491" y="18316"/>
                  </a:lnTo>
                  <a:lnTo>
                    <a:pt x="2642" y="0"/>
                  </a:lnTo>
                  <a:lnTo>
                    <a:pt x="304" y="120538"/>
                  </a:lnTo>
                  <a:lnTo>
                    <a:pt x="0" y="136241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780456" y="8376751"/>
              <a:ext cx="138430" cy="116839"/>
            </a:xfrm>
            <a:custGeom>
              <a:avLst/>
              <a:gdLst/>
              <a:ahLst/>
              <a:cxnLst/>
              <a:rect l="l" t="t" r="r" b="b"/>
              <a:pathLst>
                <a:path w="138429" h="116840">
                  <a:moveTo>
                    <a:pt x="0" y="0"/>
                  </a:moveTo>
                  <a:lnTo>
                    <a:pt x="66861" y="116498"/>
                  </a:lnTo>
                  <a:lnTo>
                    <a:pt x="138189" y="2680"/>
                  </a:lnTo>
                </a:path>
                <a:path w="138429" h="116840">
                  <a:moveTo>
                    <a:pt x="69094" y="1340"/>
                  </a:moveTo>
                  <a:lnTo>
                    <a:pt x="66861" y="116498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411038" y="5539601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03110" y="5539601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95181" y="5539601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87252" y="5539601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76113" y="5837520"/>
            <a:ext cx="519067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162112" defTabSz="554492">
              <a:spcBef>
                <a:spcPts val="634"/>
              </a:spcBef>
            </a:pPr>
            <a:r>
              <a:rPr sz="1001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94986" y="5837520"/>
            <a:ext cx="290724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32345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904420" y="5575206"/>
            <a:ext cx="4186807" cy="450526"/>
            <a:chOff x="4788898" y="9193928"/>
            <a:chExt cx="6904355" cy="742950"/>
          </a:xfrm>
        </p:grpSpPr>
        <p:sp>
          <p:nvSpPr>
            <p:cNvPr id="44" name="object 44"/>
            <p:cNvSpPr/>
            <p:nvPr/>
          </p:nvSpPr>
          <p:spPr>
            <a:xfrm>
              <a:off x="4804604" y="9309105"/>
              <a:ext cx="6807834" cy="612140"/>
            </a:xfrm>
            <a:custGeom>
              <a:avLst/>
              <a:gdLst/>
              <a:ahLst/>
              <a:cxnLst/>
              <a:rect l="l" t="t" r="r" b="b"/>
              <a:pathLst>
                <a:path w="6807834" h="612140">
                  <a:moveTo>
                    <a:pt x="0" y="611511"/>
                  </a:moveTo>
                  <a:lnTo>
                    <a:pt x="6807670" y="575272"/>
                  </a:lnTo>
                  <a:lnTo>
                    <a:pt x="6803415" y="15705"/>
                  </a:lnTo>
                  <a:lnTo>
                    <a:pt x="6803296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1538919" y="9209635"/>
              <a:ext cx="138430" cy="116205"/>
            </a:xfrm>
            <a:custGeom>
              <a:avLst/>
              <a:gdLst/>
              <a:ahLst/>
              <a:cxnLst/>
              <a:rect l="l" t="t" r="r" b="b"/>
              <a:pathLst>
                <a:path w="138429" h="116204">
                  <a:moveTo>
                    <a:pt x="138211" y="114650"/>
                  </a:moveTo>
                  <a:lnTo>
                    <a:pt x="68230" y="0"/>
                  </a:lnTo>
                  <a:lnTo>
                    <a:pt x="0" y="115701"/>
                  </a:lnTo>
                </a:path>
                <a:path w="138429" h="116204">
                  <a:moveTo>
                    <a:pt x="69105" y="115176"/>
                  </a:moveTo>
                  <a:lnTo>
                    <a:pt x="6823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074619" y="4630605"/>
            <a:ext cx="1881425" cy="21107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880" rIns="0" bIns="0" rtlCol="0">
            <a:spAutoFit/>
          </a:bodyPr>
          <a:lstStyle/>
          <a:p>
            <a:pPr marL="28495" defTabSz="554492">
              <a:spcBef>
                <a:spcPts val="227"/>
              </a:spcBef>
            </a:pPr>
            <a:r>
              <a:rPr sz="1182" b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Circular</a:t>
            </a:r>
            <a:r>
              <a:rPr sz="1182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Singly</a:t>
            </a:r>
            <a:r>
              <a:rPr sz="1182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1182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91227" y="3117682"/>
            <a:ext cx="519067" cy="30828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972" rIns="0" bIns="0" rtlCol="0">
            <a:spAutoFit/>
          </a:bodyPr>
          <a:lstStyle/>
          <a:p>
            <a:pPr algn="ctr" defTabSz="554492">
              <a:spcBef>
                <a:spcPts val="330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10100" y="3117682"/>
            <a:ext cx="290724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32345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96049" y="3117682"/>
            <a:ext cx="519067" cy="30828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972" rIns="0" bIns="0" rtlCol="0">
            <a:spAutoFit/>
          </a:bodyPr>
          <a:lstStyle/>
          <a:p>
            <a:pPr algn="ctr" defTabSz="554492">
              <a:spcBef>
                <a:spcPts val="330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14922" y="3117682"/>
            <a:ext cx="290724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32345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81823" y="3117682"/>
            <a:ext cx="519067" cy="30828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972" rIns="0" bIns="0" rtlCol="0">
            <a:spAutoFit/>
          </a:bodyPr>
          <a:lstStyle/>
          <a:p>
            <a:pPr algn="ctr" defTabSz="554492">
              <a:spcBef>
                <a:spcPts val="330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00696" y="3117682"/>
            <a:ext cx="290724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32345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431091" y="3117682"/>
            <a:ext cx="519067" cy="308289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972" rIns="0" bIns="0" rtlCol="0">
            <a:spAutoFit/>
          </a:bodyPr>
          <a:lstStyle/>
          <a:p>
            <a:pPr algn="ctr" defTabSz="554492">
              <a:spcBef>
                <a:spcPts val="330"/>
              </a:spcBef>
            </a:pPr>
            <a:r>
              <a:rPr sz="1728" b="1" kern="0" spc="73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sz="172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49964" y="3117682"/>
            <a:ext cx="290724" cy="23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3956" rIns="0" bIns="0" rtlCol="0">
            <a:spAutoFit/>
          </a:bodyPr>
          <a:lstStyle/>
          <a:p>
            <a:pPr marL="49673" defTabSz="554492">
              <a:spcBef>
                <a:spcPts val="740"/>
              </a:spcBef>
            </a:pPr>
            <a:r>
              <a:rPr sz="879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05453" y="3117682"/>
            <a:ext cx="519067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101657" defTabSz="554492">
              <a:spcBef>
                <a:spcPts val="634"/>
              </a:spcBef>
            </a:pPr>
            <a:r>
              <a:rPr sz="1001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24326" y="3117682"/>
            <a:ext cx="290724" cy="23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3956" rIns="0" bIns="0" rtlCol="0">
            <a:spAutoFit/>
          </a:bodyPr>
          <a:lstStyle/>
          <a:p>
            <a:pPr marL="43512" defTabSz="554492">
              <a:spcBef>
                <a:spcPts val="740"/>
              </a:spcBef>
            </a:pPr>
            <a:r>
              <a:rPr sz="879" b="1" kern="0" spc="21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837245" y="3234514"/>
            <a:ext cx="234119" cy="103197"/>
            <a:chOff x="4678121" y="5333953"/>
            <a:chExt cx="386080" cy="170180"/>
          </a:xfrm>
        </p:grpSpPr>
        <p:sp>
          <p:nvSpPr>
            <p:cNvPr id="58" name="object 58"/>
            <p:cNvSpPr/>
            <p:nvPr/>
          </p:nvSpPr>
          <p:spPr>
            <a:xfrm>
              <a:off x="4678121" y="5418768"/>
              <a:ext cx="271145" cy="0"/>
            </a:xfrm>
            <a:custGeom>
              <a:avLst/>
              <a:gdLst/>
              <a:ahLst/>
              <a:cxnLst/>
              <a:rect l="l" t="t" r="r" b="b"/>
              <a:pathLst>
                <a:path w="271145">
                  <a:moveTo>
                    <a:pt x="270672" y="0"/>
                  </a:moveTo>
                  <a:lnTo>
                    <a:pt x="270672" y="0"/>
                  </a:lnTo>
                  <a:lnTo>
                    <a:pt x="50993" y="0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4933087" y="5349660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3913494" y="3244134"/>
            <a:ext cx="254527" cy="103197"/>
            <a:chOff x="6452936" y="5349817"/>
            <a:chExt cx="419734" cy="170180"/>
          </a:xfrm>
        </p:grpSpPr>
        <p:sp>
          <p:nvSpPr>
            <p:cNvPr id="61" name="object 61"/>
            <p:cNvSpPr/>
            <p:nvPr/>
          </p:nvSpPr>
          <p:spPr>
            <a:xfrm>
              <a:off x="6468642" y="5430185"/>
              <a:ext cx="288925" cy="5080"/>
            </a:xfrm>
            <a:custGeom>
              <a:avLst/>
              <a:gdLst/>
              <a:ahLst/>
              <a:cxnLst/>
              <a:rect l="l" t="t" r="r" b="b"/>
              <a:pathLst>
                <a:path w="288925" h="5079">
                  <a:moveTo>
                    <a:pt x="0" y="0"/>
                  </a:moveTo>
                  <a:lnTo>
                    <a:pt x="272659" y="4437"/>
                  </a:lnTo>
                  <a:lnTo>
                    <a:pt x="288363" y="4692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6740176" y="5365523"/>
              <a:ext cx="116839" cy="138430"/>
            </a:xfrm>
            <a:custGeom>
              <a:avLst/>
              <a:gdLst/>
              <a:ahLst/>
              <a:cxnLst/>
              <a:rect l="l" t="t" r="r" b="b"/>
              <a:pathLst>
                <a:path w="116840" h="138429">
                  <a:moveTo>
                    <a:pt x="0" y="138197"/>
                  </a:moveTo>
                  <a:lnTo>
                    <a:pt x="116289" y="70972"/>
                  </a:lnTo>
                  <a:lnTo>
                    <a:pt x="2249" y="0"/>
                  </a:lnTo>
                </a:path>
                <a:path w="116840" h="138429">
                  <a:moveTo>
                    <a:pt x="1124" y="69098"/>
                  </a:moveTo>
                  <a:lnTo>
                    <a:pt x="116289" y="70972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5027841" y="3234514"/>
            <a:ext cx="234119" cy="103197"/>
            <a:chOff x="8290576" y="5333953"/>
            <a:chExt cx="386080" cy="170180"/>
          </a:xfrm>
        </p:grpSpPr>
        <p:sp>
          <p:nvSpPr>
            <p:cNvPr id="64" name="object 64"/>
            <p:cNvSpPr/>
            <p:nvPr/>
          </p:nvSpPr>
          <p:spPr>
            <a:xfrm>
              <a:off x="8290576" y="5418768"/>
              <a:ext cx="271145" cy="0"/>
            </a:xfrm>
            <a:custGeom>
              <a:avLst/>
              <a:gdLst/>
              <a:ahLst/>
              <a:cxnLst/>
              <a:rect l="l" t="t" r="r" b="b"/>
              <a:pathLst>
                <a:path w="271145">
                  <a:moveTo>
                    <a:pt x="0" y="0"/>
                  </a:moveTo>
                  <a:lnTo>
                    <a:pt x="0" y="0"/>
                  </a:lnTo>
                  <a:lnTo>
                    <a:pt x="254966" y="0"/>
                  </a:lnTo>
                  <a:lnTo>
                    <a:pt x="270672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8545542" y="5349660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6113615" y="3234514"/>
            <a:ext cx="297655" cy="103197"/>
            <a:chOff x="10081098" y="5333953"/>
            <a:chExt cx="490855" cy="170180"/>
          </a:xfrm>
        </p:grpSpPr>
        <p:sp>
          <p:nvSpPr>
            <p:cNvPr id="67" name="object 67"/>
            <p:cNvSpPr/>
            <p:nvPr/>
          </p:nvSpPr>
          <p:spPr>
            <a:xfrm>
              <a:off x="10081098" y="541876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0" y="0"/>
                  </a:lnTo>
                  <a:lnTo>
                    <a:pt x="359674" y="0"/>
                  </a:lnTo>
                  <a:lnTo>
                    <a:pt x="375381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10440773" y="5349660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340378" y="3455717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432449" y="3455717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524520" y="3455717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616594" y="3455717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05453" y="3766337"/>
            <a:ext cx="519067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162112" defTabSz="554492">
              <a:spcBef>
                <a:spcPts val="634"/>
              </a:spcBef>
            </a:pPr>
            <a:r>
              <a:rPr sz="1001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524326" y="3766337"/>
            <a:ext cx="290724" cy="23528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80478" rIns="0" bIns="0" rtlCol="0">
            <a:spAutoFit/>
          </a:bodyPr>
          <a:lstStyle/>
          <a:p>
            <a:pPr marL="32345" defTabSz="554492">
              <a:spcBef>
                <a:spcPts val="634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833760" y="3504022"/>
            <a:ext cx="4186807" cy="450526"/>
            <a:chOff x="4672374" y="5778392"/>
            <a:chExt cx="6904355" cy="742950"/>
          </a:xfrm>
        </p:grpSpPr>
        <p:sp>
          <p:nvSpPr>
            <p:cNvPr id="76" name="object 76"/>
            <p:cNvSpPr/>
            <p:nvPr/>
          </p:nvSpPr>
          <p:spPr>
            <a:xfrm>
              <a:off x="4688080" y="5893570"/>
              <a:ext cx="6807834" cy="612140"/>
            </a:xfrm>
            <a:custGeom>
              <a:avLst/>
              <a:gdLst/>
              <a:ahLst/>
              <a:cxnLst/>
              <a:rect l="l" t="t" r="r" b="b"/>
              <a:pathLst>
                <a:path w="6807834" h="612140">
                  <a:moveTo>
                    <a:pt x="0" y="611511"/>
                  </a:moveTo>
                  <a:lnTo>
                    <a:pt x="6807670" y="575272"/>
                  </a:lnTo>
                  <a:lnTo>
                    <a:pt x="6803415" y="15705"/>
                  </a:lnTo>
                  <a:lnTo>
                    <a:pt x="6803296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11422389" y="5794098"/>
              <a:ext cx="138430" cy="116205"/>
            </a:xfrm>
            <a:custGeom>
              <a:avLst/>
              <a:gdLst/>
              <a:ahLst/>
              <a:cxnLst/>
              <a:rect l="l" t="t" r="r" b="b"/>
              <a:pathLst>
                <a:path w="138429" h="116204">
                  <a:moveTo>
                    <a:pt x="138211" y="114650"/>
                  </a:moveTo>
                  <a:lnTo>
                    <a:pt x="68230" y="0"/>
                  </a:lnTo>
                  <a:lnTo>
                    <a:pt x="0" y="115701"/>
                  </a:lnTo>
                </a:path>
                <a:path w="138429" h="116204">
                  <a:moveTo>
                    <a:pt x="69105" y="115176"/>
                  </a:moveTo>
                  <a:lnTo>
                    <a:pt x="6823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043630" y="2682600"/>
            <a:ext cx="1293817" cy="21107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880" rIns="0" bIns="0" rtlCol="0">
            <a:spAutoFit/>
          </a:bodyPr>
          <a:lstStyle/>
          <a:p>
            <a:pPr marL="28495" defTabSz="554492">
              <a:spcBef>
                <a:spcPts val="227"/>
              </a:spcBef>
            </a:pP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Singly</a:t>
            </a:r>
            <a:r>
              <a:rPr sz="1182" b="1" kern="0" spc="-6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1182" b="1" kern="0" spc="-5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313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777110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685" dirty="0"/>
              <a:t>T</a:t>
            </a:r>
            <a:r>
              <a:rPr sz="4487" spc="-158" dirty="0"/>
              <a:t>y</a:t>
            </a:r>
            <a:r>
              <a:rPr sz="4487" spc="-146" dirty="0"/>
              <a:t>p</a:t>
            </a:r>
            <a:r>
              <a:rPr sz="4487" spc="-152" dirty="0"/>
              <a:t>e</a:t>
            </a:r>
            <a:r>
              <a:rPr sz="4487" spc="-61" dirty="0"/>
              <a:t>s</a:t>
            </a:r>
            <a:r>
              <a:rPr sz="4487" spc="-176" dirty="0"/>
              <a:t> </a:t>
            </a:r>
            <a:r>
              <a:rPr sz="4487" spc="79" dirty="0"/>
              <a:t>of</a:t>
            </a:r>
            <a:r>
              <a:rPr sz="4487" spc="-206" dirty="0"/>
              <a:t> </a:t>
            </a:r>
            <a:r>
              <a:rPr sz="4487" spc="-69" dirty="0"/>
              <a:t>Linked</a:t>
            </a:r>
            <a:r>
              <a:rPr sz="4487" spc="-191" dirty="0"/>
              <a:t> </a:t>
            </a:r>
            <a:r>
              <a:rPr sz="4487" spc="-91" dirty="0"/>
              <a:t>List</a:t>
            </a:r>
            <a:endParaRPr sz="4487"/>
          </a:p>
        </p:txBody>
      </p:sp>
      <p:sp>
        <p:nvSpPr>
          <p:cNvPr id="4" name="object 4"/>
          <p:cNvSpPr/>
          <p:nvPr/>
        </p:nvSpPr>
        <p:spPr>
          <a:xfrm>
            <a:off x="2697389" y="4921768"/>
            <a:ext cx="985765" cy="365811"/>
          </a:xfrm>
          <a:custGeom>
            <a:avLst/>
            <a:gdLst/>
            <a:ahLst/>
            <a:cxnLst/>
            <a:rect l="l" t="t" r="r" b="b"/>
            <a:pathLst>
              <a:path w="1625600" h="603250">
                <a:moveTo>
                  <a:pt x="1625460" y="0"/>
                </a:moveTo>
                <a:lnTo>
                  <a:pt x="1041971" y="0"/>
                </a:lnTo>
                <a:lnTo>
                  <a:pt x="0" y="0"/>
                </a:lnTo>
                <a:lnTo>
                  <a:pt x="0" y="602716"/>
                </a:lnTo>
                <a:lnTo>
                  <a:pt x="1041971" y="602716"/>
                </a:lnTo>
                <a:lnTo>
                  <a:pt x="1625460" y="602716"/>
                </a:lnTo>
                <a:lnTo>
                  <a:pt x="1625460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6637" y="5024622"/>
            <a:ext cx="41355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EAE00"/>
                </a:solidFill>
                <a:latin typeface="Arial"/>
                <a:cs typeface="Arial"/>
              </a:rPr>
              <a:t>Player1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5692" y="5013625"/>
            <a:ext cx="24105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71988" y="4896359"/>
            <a:ext cx="2347354" cy="416640"/>
            <a:chOff x="4405601" y="8074458"/>
            <a:chExt cx="3870960" cy="687070"/>
          </a:xfrm>
        </p:grpSpPr>
        <p:sp>
          <p:nvSpPr>
            <p:cNvPr id="8" name="object 8"/>
            <p:cNvSpPr/>
            <p:nvPr/>
          </p:nvSpPr>
          <p:spPr>
            <a:xfrm>
              <a:off x="4426556" y="8095413"/>
              <a:ext cx="1667510" cy="645160"/>
            </a:xfrm>
            <a:custGeom>
              <a:avLst/>
              <a:gdLst/>
              <a:ahLst/>
              <a:cxnLst/>
              <a:rect l="l" t="t" r="r" b="b"/>
              <a:pathLst>
                <a:path w="1667510" h="645159">
                  <a:moveTo>
                    <a:pt x="1062912" y="0"/>
                  </a:moveTo>
                  <a:lnTo>
                    <a:pt x="1062912" y="644601"/>
                  </a:lnTo>
                </a:path>
                <a:path w="1667510" h="645159">
                  <a:moveTo>
                    <a:pt x="20941" y="0"/>
                  </a:moveTo>
                  <a:lnTo>
                    <a:pt x="20941" y="644601"/>
                  </a:lnTo>
                </a:path>
                <a:path w="1667510" h="645159">
                  <a:moveTo>
                    <a:pt x="1646402" y="0"/>
                  </a:moveTo>
                  <a:lnTo>
                    <a:pt x="1646402" y="644601"/>
                  </a:lnTo>
                </a:path>
                <a:path w="1667510" h="645159">
                  <a:moveTo>
                    <a:pt x="0" y="20941"/>
                  </a:moveTo>
                  <a:lnTo>
                    <a:pt x="1667343" y="20941"/>
                  </a:lnTo>
                </a:path>
                <a:path w="1667510" h="645159">
                  <a:moveTo>
                    <a:pt x="0" y="623659"/>
                  </a:moveTo>
                  <a:lnTo>
                    <a:pt x="1667343" y="623659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650710" y="8116360"/>
              <a:ext cx="1625600" cy="603250"/>
            </a:xfrm>
            <a:custGeom>
              <a:avLst/>
              <a:gdLst/>
              <a:ahLst/>
              <a:cxnLst/>
              <a:rect l="l" t="t" r="r" b="b"/>
              <a:pathLst>
                <a:path w="1625600" h="603250">
                  <a:moveTo>
                    <a:pt x="1625460" y="0"/>
                  </a:moveTo>
                  <a:lnTo>
                    <a:pt x="1041971" y="0"/>
                  </a:lnTo>
                  <a:lnTo>
                    <a:pt x="0" y="0"/>
                  </a:lnTo>
                  <a:lnTo>
                    <a:pt x="0" y="602716"/>
                  </a:lnTo>
                  <a:lnTo>
                    <a:pt x="1041971" y="602716"/>
                  </a:lnTo>
                  <a:lnTo>
                    <a:pt x="1625460" y="602716"/>
                  </a:lnTo>
                  <a:lnTo>
                    <a:pt x="1625460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42668" y="5024622"/>
            <a:ext cx="41355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0076BA"/>
                </a:solidFill>
                <a:latin typeface="Arial"/>
                <a:cs typeface="Arial"/>
              </a:rPr>
              <a:t>Player2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1723" y="5013625"/>
            <a:ext cx="24105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8019" y="4896359"/>
            <a:ext cx="2324250" cy="416640"/>
            <a:chOff x="6608815" y="8074458"/>
            <a:chExt cx="3832860" cy="687070"/>
          </a:xfrm>
        </p:grpSpPr>
        <p:sp>
          <p:nvSpPr>
            <p:cNvPr id="13" name="object 13"/>
            <p:cNvSpPr/>
            <p:nvPr/>
          </p:nvSpPr>
          <p:spPr>
            <a:xfrm>
              <a:off x="6629770" y="8095413"/>
              <a:ext cx="1667510" cy="645160"/>
            </a:xfrm>
            <a:custGeom>
              <a:avLst/>
              <a:gdLst/>
              <a:ahLst/>
              <a:cxnLst/>
              <a:rect l="l" t="t" r="r" b="b"/>
              <a:pathLst>
                <a:path w="1667509" h="645159">
                  <a:moveTo>
                    <a:pt x="1062912" y="0"/>
                  </a:moveTo>
                  <a:lnTo>
                    <a:pt x="1062912" y="644601"/>
                  </a:lnTo>
                </a:path>
                <a:path w="1667509" h="645159">
                  <a:moveTo>
                    <a:pt x="20941" y="0"/>
                  </a:moveTo>
                  <a:lnTo>
                    <a:pt x="20941" y="644601"/>
                  </a:lnTo>
                </a:path>
                <a:path w="1667509" h="645159">
                  <a:moveTo>
                    <a:pt x="1646402" y="0"/>
                  </a:moveTo>
                  <a:lnTo>
                    <a:pt x="1646402" y="644601"/>
                  </a:lnTo>
                </a:path>
                <a:path w="1667509" h="645159">
                  <a:moveTo>
                    <a:pt x="0" y="20941"/>
                  </a:moveTo>
                  <a:lnTo>
                    <a:pt x="1667343" y="20941"/>
                  </a:lnTo>
                </a:path>
                <a:path w="1667509" h="645159">
                  <a:moveTo>
                    <a:pt x="0" y="623659"/>
                  </a:moveTo>
                  <a:lnTo>
                    <a:pt x="1667343" y="623659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815933" y="8116360"/>
              <a:ext cx="1625600" cy="603250"/>
            </a:xfrm>
            <a:custGeom>
              <a:avLst/>
              <a:gdLst/>
              <a:ahLst/>
              <a:cxnLst/>
              <a:rect l="l" t="t" r="r" b="b"/>
              <a:pathLst>
                <a:path w="1625600" h="603250">
                  <a:moveTo>
                    <a:pt x="1625460" y="0"/>
                  </a:moveTo>
                  <a:lnTo>
                    <a:pt x="1041971" y="0"/>
                  </a:lnTo>
                  <a:lnTo>
                    <a:pt x="0" y="0"/>
                  </a:lnTo>
                  <a:lnTo>
                    <a:pt x="0" y="602716"/>
                  </a:lnTo>
                  <a:lnTo>
                    <a:pt x="1041971" y="602716"/>
                  </a:lnTo>
                  <a:lnTo>
                    <a:pt x="1625460" y="602716"/>
                  </a:lnTo>
                  <a:lnTo>
                    <a:pt x="1625460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55663" y="5024622"/>
            <a:ext cx="41355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B51700"/>
                </a:solidFill>
                <a:latin typeface="Arial"/>
                <a:cs typeface="Arial"/>
              </a:rPr>
              <a:t>Player3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4718" y="5013625"/>
            <a:ext cx="241050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21014" y="4896359"/>
            <a:ext cx="2400878" cy="416640"/>
            <a:chOff x="8774041" y="8074458"/>
            <a:chExt cx="3959225" cy="687070"/>
          </a:xfrm>
        </p:grpSpPr>
        <p:sp>
          <p:nvSpPr>
            <p:cNvPr id="18" name="object 18"/>
            <p:cNvSpPr/>
            <p:nvPr/>
          </p:nvSpPr>
          <p:spPr>
            <a:xfrm>
              <a:off x="8794996" y="8095413"/>
              <a:ext cx="1667510" cy="645160"/>
            </a:xfrm>
            <a:custGeom>
              <a:avLst/>
              <a:gdLst/>
              <a:ahLst/>
              <a:cxnLst/>
              <a:rect l="l" t="t" r="r" b="b"/>
              <a:pathLst>
                <a:path w="1667509" h="645159">
                  <a:moveTo>
                    <a:pt x="1062912" y="0"/>
                  </a:moveTo>
                  <a:lnTo>
                    <a:pt x="1062912" y="644601"/>
                  </a:lnTo>
                </a:path>
                <a:path w="1667509" h="645159">
                  <a:moveTo>
                    <a:pt x="20941" y="0"/>
                  </a:moveTo>
                  <a:lnTo>
                    <a:pt x="20941" y="644601"/>
                  </a:lnTo>
                </a:path>
                <a:path w="1667509" h="645159">
                  <a:moveTo>
                    <a:pt x="1646402" y="0"/>
                  </a:moveTo>
                  <a:lnTo>
                    <a:pt x="1646402" y="644601"/>
                  </a:lnTo>
                </a:path>
                <a:path w="1667509" h="645159">
                  <a:moveTo>
                    <a:pt x="0" y="20941"/>
                  </a:moveTo>
                  <a:lnTo>
                    <a:pt x="1667343" y="20941"/>
                  </a:lnTo>
                </a:path>
                <a:path w="1667509" h="645159">
                  <a:moveTo>
                    <a:pt x="0" y="623659"/>
                  </a:moveTo>
                  <a:lnTo>
                    <a:pt x="1667343" y="623659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1107775" y="8116360"/>
              <a:ext cx="1625600" cy="603250"/>
            </a:xfrm>
            <a:custGeom>
              <a:avLst/>
              <a:gdLst/>
              <a:ahLst/>
              <a:cxnLst/>
              <a:rect l="l" t="t" r="r" b="b"/>
              <a:pathLst>
                <a:path w="1625600" h="603250">
                  <a:moveTo>
                    <a:pt x="1625460" y="0"/>
                  </a:moveTo>
                  <a:lnTo>
                    <a:pt x="1041971" y="0"/>
                  </a:lnTo>
                  <a:lnTo>
                    <a:pt x="0" y="0"/>
                  </a:lnTo>
                  <a:lnTo>
                    <a:pt x="0" y="602716"/>
                  </a:lnTo>
                  <a:lnTo>
                    <a:pt x="1041971" y="602716"/>
                  </a:lnTo>
                  <a:lnTo>
                    <a:pt x="1625460" y="602716"/>
                  </a:lnTo>
                  <a:lnTo>
                    <a:pt x="1625460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45445" y="5024622"/>
            <a:ext cx="80902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tabLst>
                <a:tab pos="597619" algn="l"/>
              </a:tabLst>
            </a:pPr>
            <a:r>
              <a:rPr sz="879" b="1" kern="0" spc="-6" dirty="0">
                <a:solidFill>
                  <a:srgbClr val="017100"/>
                </a:solidFill>
                <a:latin typeface="Arial"/>
                <a:cs typeface="Arial"/>
              </a:rPr>
              <a:t>Player4</a:t>
            </a:r>
            <a:r>
              <a:rPr sz="879" b="1" kern="0" dirty="0">
                <a:solidFill>
                  <a:srgbClr val="017100"/>
                </a:solidFill>
                <a:latin typeface="Arial"/>
                <a:cs typeface="Arial"/>
              </a:rPr>
              <a:t>	</a:t>
            </a:r>
            <a:r>
              <a:rPr sz="879" b="1" kern="0" spc="21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384352" y="4896359"/>
            <a:ext cx="5363179" cy="416640"/>
            <a:chOff x="3931267" y="8074458"/>
            <a:chExt cx="8844280" cy="687070"/>
          </a:xfrm>
        </p:grpSpPr>
        <p:sp>
          <p:nvSpPr>
            <p:cNvPr id="22" name="object 22"/>
            <p:cNvSpPr/>
            <p:nvPr/>
          </p:nvSpPr>
          <p:spPr>
            <a:xfrm>
              <a:off x="3947142" y="8420010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352193" y="0"/>
                  </a:moveTo>
                  <a:lnTo>
                    <a:pt x="352193" y="0"/>
                  </a:lnTo>
                  <a:lnTo>
                    <a:pt x="48069" y="0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283628" y="8350902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112368" y="8429837"/>
              <a:ext cx="363220" cy="4445"/>
            </a:xfrm>
            <a:custGeom>
              <a:avLst/>
              <a:gdLst/>
              <a:ahLst/>
              <a:cxnLst/>
              <a:rect l="l" t="t" r="r" b="b"/>
              <a:pathLst>
                <a:path w="363220" h="4445">
                  <a:moveTo>
                    <a:pt x="0" y="0"/>
                  </a:moveTo>
                  <a:lnTo>
                    <a:pt x="347358" y="4024"/>
                  </a:lnTo>
                  <a:lnTo>
                    <a:pt x="363064" y="4206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458928" y="8364758"/>
              <a:ext cx="116205" cy="138430"/>
            </a:xfrm>
            <a:custGeom>
              <a:avLst/>
              <a:gdLst/>
              <a:ahLst/>
              <a:cxnLst/>
              <a:rect l="l" t="t" r="r" b="b"/>
              <a:pathLst>
                <a:path w="116204" h="138429">
                  <a:moveTo>
                    <a:pt x="0" y="138206"/>
                  </a:moveTo>
                  <a:lnTo>
                    <a:pt x="115972" y="70437"/>
                  </a:lnTo>
                  <a:lnTo>
                    <a:pt x="1601" y="0"/>
                  </a:lnTo>
                </a:path>
                <a:path w="116204" h="138429">
                  <a:moveTo>
                    <a:pt x="800" y="69103"/>
                  </a:moveTo>
                  <a:lnTo>
                    <a:pt x="115972" y="7043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315583" y="8420010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0" y="0"/>
                  </a:lnTo>
                  <a:lnTo>
                    <a:pt x="336486" y="0"/>
                  </a:lnTo>
                  <a:lnTo>
                    <a:pt x="352192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652069" y="8350902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0480812" y="8420010"/>
              <a:ext cx="479425" cy="0"/>
            </a:xfrm>
            <a:custGeom>
              <a:avLst/>
              <a:gdLst/>
              <a:ahLst/>
              <a:cxnLst/>
              <a:rect l="l" t="t" r="r" b="b"/>
              <a:pathLst>
                <a:path w="479425">
                  <a:moveTo>
                    <a:pt x="0" y="0"/>
                  </a:moveTo>
                  <a:lnTo>
                    <a:pt x="0" y="0"/>
                  </a:lnTo>
                  <a:lnTo>
                    <a:pt x="463108" y="0"/>
                  </a:lnTo>
                  <a:lnTo>
                    <a:pt x="478814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1086845" y="8095413"/>
              <a:ext cx="1667510" cy="645160"/>
            </a:xfrm>
            <a:custGeom>
              <a:avLst/>
              <a:gdLst/>
              <a:ahLst/>
              <a:cxnLst/>
              <a:rect l="l" t="t" r="r" b="b"/>
              <a:pathLst>
                <a:path w="1667509" h="645159">
                  <a:moveTo>
                    <a:pt x="1062912" y="0"/>
                  </a:moveTo>
                  <a:lnTo>
                    <a:pt x="1062912" y="644601"/>
                  </a:lnTo>
                </a:path>
                <a:path w="1667509" h="645159">
                  <a:moveTo>
                    <a:pt x="20941" y="0"/>
                  </a:moveTo>
                  <a:lnTo>
                    <a:pt x="20941" y="644601"/>
                  </a:lnTo>
                </a:path>
                <a:path w="1667509" h="645159">
                  <a:moveTo>
                    <a:pt x="1646402" y="0"/>
                  </a:moveTo>
                  <a:lnTo>
                    <a:pt x="1646402" y="644601"/>
                  </a:lnTo>
                </a:path>
                <a:path w="1667509" h="645159">
                  <a:moveTo>
                    <a:pt x="0" y="20941"/>
                  </a:moveTo>
                  <a:lnTo>
                    <a:pt x="1667343" y="20941"/>
                  </a:lnTo>
                </a:path>
                <a:path w="1667509" h="645159">
                  <a:moveTo>
                    <a:pt x="0" y="623659"/>
                  </a:moveTo>
                  <a:lnTo>
                    <a:pt x="1667343" y="623659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0943918" y="8350902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384399" y="4921765"/>
            <a:ext cx="631891" cy="254334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9347" rIns="0" bIns="0" rtlCol="0">
            <a:spAutoFit/>
          </a:bodyPr>
          <a:lstStyle/>
          <a:p>
            <a:pPr marL="158261" defTabSz="554492">
              <a:spcBef>
                <a:spcPts val="782"/>
              </a:spcBef>
            </a:pPr>
            <a:r>
              <a:rPr sz="1001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16252" y="4921765"/>
            <a:ext cx="353874" cy="249608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13209" rIns="0" bIns="0" rtlCol="0">
            <a:spAutoFit/>
          </a:bodyPr>
          <a:lstStyle/>
          <a:p>
            <a:pPr marL="75087" defTabSz="554492">
              <a:spcBef>
                <a:spcPts val="891"/>
              </a:spcBef>
            </a:pPr>
            <a:r>
              <a:rPr sz="879" b="1" kern="0" spc="21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28616" y="5304684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49227" y="5304684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69839" y="5304684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90449" y="5304684"/>
            <a:ext cx="28610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84399" y="5624537"/>
            <a:ext cx="631891" cy="254334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9347" rIns="0" bIns="0" rtlCol="0">
            <a:spAutoFit/>
          </a:bodyPr>
          <a:lstStyle/>
          <a:p>
            <a:pPr algn="ctr" defTabSz="554492">
              <a:spcBef>
                <a:spcPts val="782"/>
              </a:spcBef>
            </a:pPr>
            <a:r>
              <a:rPr sz="1001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16252" y="5624537"/>
            <a:ext cx="353874" cy="254334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99347" rIns="0" bIns="0" rtlCol="0">
            <a:spAutoFit/>
          </a:bodyPr>
          <a:lstStyle/>
          <a:p>
            <a:pPr marL="63921" defTabSz="554492">
              <a:spcBef>
                <a:spcPts val="782"/>
              </a:spcBef>
            </a:pPr>
            <a:r>
              <a:rPr sz="1001" b="1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388040" y="5340258"/>
            <a:ext cx="5050122" cy="487107"/>
            <a:chOff x="3937349" y="8806481"/>
            <a:chExt cx="8328025" cy="803275"/>
          </a:xfrm>
        </p:grpSpPr>
        <p:sp>
          <p:nvSpPr>
            <p:cNvPr id="40" name="object 40"/>
            <p:cNvSpPr/>
            <p:nvPr/>
          </p:nvSpPr>
          <p:spPr>
            <a:xfrm>
              <a:off x="3953055" y="8921658"/>
              <a:ext cx="8232775" cy="672465"/>
            </a:xfrm>
            <a:custGeom>
              <a:avLst/>
              <a:gdLst/>
              <a:ahLst/>
              <a:cxnLst/>
              <a:rect l="l" t="t" r="r" b="b"/>
              <a:pathLst>
                <a:path w="8232775" h="672465">
                  <a:moveTo>
                    <a:pt x="0" y="672272"/>
                  </a:moveTo>
                  <a:lnTo>
                    <a:pt x="8232324" y="633009"/>
                  </a:lnTo>
                  <a:lnTo>
                    <a:pt x="8227085" y="15705"/>
                  </a:lnTo>
                  <a:lnTo>
                    <a:pt x="8226951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2111039" y="8822188"/>
              <a:ext cx="138430" cy="116205"/>
            </a:xfrm>
            <a:custGeom>
              <a:avLst/>
              <a:gdLst/>
              <a:ahLst/>
              <a:cxnLst/>
              <a:rect l="l" t="t" r="r" b="b"/>
              <a:pathLst>
                <a:path w="138429" h="116204">
                  <a:moveTo>
                    <a:pt x="138210" y="114589"/>
                  </a:moveTo>
                  <a:lnTo>
                    <a:pt x="68127" y="0"/>
                  </a:lnTo>
                  <a:lnTo>
                    <a:pt x="0" y="115762"/>
                  </a:lnTo>
                </a:path>
                <a:path w="138429" h="116204">
                  <a:moveTo>
                    <a:pt x="69105" y="115175"/>
                  </a:moveTo>
                  <a:lnTo>
                    <a:pt x="68127" y="0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3112260" y="4715621"/>
            <a:ext cx="4120191" cy="206395"/>
            <a:chOff x="5131642" y="7776408"/>
            <a:chExt cx="6794500" cy="340360"/>
          </a:xfrm>
        </p:grpSpPr>
        <p:sp>
          <p:nvSpPr>
            <p:cNvPr id="43" name="object 43"/>
            <p:cNvSpPr/>
            <p:nvPr/>
          </p:nvSpPr>
          <p:spPr>
            <a:xfrm>
              <a:off x="5216100" y="7792114"/>
              <a:ext cx="6694170" cy="309245"/>
            </a:xfrm>
            <a:custGeom>
              <a:avLst/>
              <a:gdLst/>
              <a:ahLst/>
              <a:cxnLst/>
              <a:rect l="l" t="t" r="r" b="b"/>
              <a:pathLst>
                <a:path w="6694170" h="309245">
                  <a:moveTo>
                    <a:pt x="6681264" y="308907"/>
                  </a:moveTo>
                  <a:lnTo>
                    <a:pt x="6694123" y="19844"/>
                  </a:lnTo>
                  <a:lnTo>
                    <a:pt x="3406" y="0"/>
                  </a:lnTo>
                  <a:lnTo>
                    <a:pt x="339" y="141650"/>
                  </a:lnTo>
                  <a:lnTo>
                    <a:pt x="0" y="157352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147348" y="7932269"/>
              <a:ext cx="138430" cy="116839"/>
            </a:xfrm>
            <a:custGeom>
              <a:avLst/>
              <a:gdLst/>
              <a:ahLst/>
              <a:cxnLst/>
              <a:rect l="l" t="t" r="r" b="b"/>
              <a:pathLst>
                <a:path w="138429" h="116840">
                  <a:moveTo>
                    <a:pt x="0" y="0"/>
                  </a:moveTo>
                  <a:lnTo>
                    <a:pt x="66598" y="116648"/>
                  </a:lnTo>
                  <a:lnTo>
                    <a:pt x="138183" y="2991"/>
                  </a:lnTo>
                </a:path>
                <a:path w="138429" h="116840">
                  <a:moveTo>
                    <a:pt x="69091" y="1495"/>
                  </a:moveTo>
                  <a:lnTo>
                    <a:pt x="66598" y="116648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340760" y="4321978"/>
            <a:ext cx="2358520" cy="21029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110" rIns="0" bIns="0" rtlCol="0">
            <a:spAutoFit/>
          </a:bodyPr>
          <a:lstStyle/>
          <a:p>
            <a:pPr marL="232579" defTabSz="554492">
              <a:spcBef>
                <a:spcPts val="221"/>
              </a:spcBef>
            </a:pPr>
            <a:r>
              <a:rPr sz="1182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Circular</a:t>
            </a: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Singly</a:t>
            </a: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1182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493" y="1462061"/>
            <a:ext cx="2497086" cy="25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5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777110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685" dirty="0"/>
              <a:t>T</a:t>
            </a:r>
            <a:r>
              <a:rPr sz="4487" spc="-158" dirty="0"/>
              <a:t>y</a:t>
            </a:r>
            <a:r>
              <a:rPr sz="4487" spc="-146" dirty="0"/>
              <a:t>p</a:t>
            </a:r>
            <a:r>
              <a:rPr sz="4487" spc="-152" dirty="0"/>
              <a:t>e</a:t>
            </a:r>
            <a:r>
              <a:rPr sz="4487" spc="-61" dirty="0"/>
              <a:t>s</a:t>
            </a:r>
            <a:r>
              <a:rPr sz="4487" spc="-176" dirty="0"/>
              <a:t> </a:t>
            </a:r>
            <a:r>
              <a:rPr sz="4487" spc="79" dirty="0"/>
              <a:t>of</a:t>
            </a:r>
            <a:r>
              <a:rPr sz="4487" spc="-206" dirty="0"/>
              <a:t> </a:t>
            </a:r>
            <a:r>
              <a:rPr sz="4487" spc="-69" dirty="0"/>
              <a:t>Linked</a:t>
            </a:r>
            <a:r>
              <a:rPr sz="4487" spc="-191" dirty="0"/>
              <a:t> </a:t>
            </a:r>
            <a:r>
              <a:rPr sz="4487" spc="-91" dirty="0"/>
              <a:t>List</a:t>
            </a:r>
            <a:endParaRPr sz="4487"/>
          </a:p>
        </p:txBody>
      </p:sp>
      <p:sp>
        <p:nvSpPr>
          <p:cNvPr id="4" name="object 4"/>
          <p:cNvSpPr/>
          <p:nvPr/>
        </p:nvSpPr>
        <p:spPr>
          <a:xfrm>
            <a:off x="3633923" y="2812852"/>
            <a:ext cx="489802" cy="489032"/>
          </a:xfrm>
          <a:custGeom>
            <a:avLst/>
            <a:gdLst/>
            <a:ahLst/>
            <a:cxnLst/>
            <a:rect l="l" t="t" r="r" b="b"/>
            <a:pathLst>
              <a:path w="807720" h="806450">
                <a:moveTo>
                  <a:pt x="807246" y="0"/>
                </a:moveTo>
                <a:lnTo>
                  <a:pt x="0" y="0"/>
                </a:lnTo>
                <a:lnTo>
                  <a:pt x="0" y="805930"/>
                </a:lnTo>
                <a:lnTo>
                  <a:pt x="807246" y="805930"/>
                </a:lnTo>
                <a:lnTo>
                  <a:pt x="807246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0094" y="2812852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108203" defTabSz="554492">
              <a:spcBef>
                <a:spcPts val="1128"/>
              </a:spcBef>
            </a:pPr>
            <a:r>
              <a:rPr sz="1182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null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80937" y="2812853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3104" y="2930568"/>
            <a:ext cx="33115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44426" y="2787446"/>
            <a:ext cx="1904529" cy="539860"/>
            <a:chOff x="3700519" y="4596705"/>
            <a:chExt cx="3140710" cy="890269"/>
          </a:xfrm>
        </p:grpSpPr>
        <p:sp>
          <p:nvSpPr>
            <p:cNvPr id="9" name="object 9"/>
            <p:cNvSpPr/>
            <p:nvPr/>
          </p:nvSpPr>
          <p:spPr>
            <a:xfrm>
              <a:off x="4282592" y="4617660"/>
              <a:ext cx="2538095" cy="848360"/>
            </a:xfrm>
            <a:custGeom>
              <a:avLst/>
              <a:gdLst/>
              <a:ahLst/>
              <a:cxnLst/>
              <a:rect l="l" t="t" r="r" b="b"/>
              <a:pathLst>
                <a:path w="2538095" h="848360">
                  <a:moveTo>
                    <a:pt x="2516557" y="0"/>
                  </a:moveTo>
                  <a:lnTo>
                    <a:pt x="2516557" y="847814"/>
                  </a:lnTo>
                </a:path>
                <a:path w="2538095" h="848360">
                  <a:moveTo>
                    <a:pt x="0" y="20941"/>
                  </a:moveTo>
                  <a:lnTo>
                    <a:pt x="2537499" y="20941"/>
                  </a:lnTo>
                </a:path>
                <a:path w="2538095" h="848360">
                  <a:moveTo>
                    <a:pt x="0" y="826872"/>
                  </a:moveTo>
                  <a:lnTo>
                    <a:pt x="2537499" y="826872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721474" y="5037680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102286" y="494972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79852" y="2812853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9438" y="2812852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162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6536" y="329146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9463" y="3300393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2295" y="329146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16823" y="3300393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9852" y="3720839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9438" y="3720839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47966" y="3352983"/>
            <a:ext cx="6561885" cy="633431"/>
            <a:chOff x="3706356" y="5529316"/>
            <a:chExt cx="10821035" cy="1044575"/>
          </a:xfrm>
        </p:grpSpPr>
        <p:sp>
          <p:nvSpPr>
            <p:cNvPr id="21" name="object 21"/>
            <p:cNvSpPr/>
            <p:nvPr/>
          </p:nvSpPr>
          <p:spPr>
            <a:xfrm>
              <a:off x="3727298" y="5675904"/>
              <a:ext cx="10697845" cy="876935"/>
            </a:xfrm>
            <a:custGeom>
              <a:avLst/>
              <a:gdLst/>
              <a:ahLst/>
              <a:cxnLst/>
              <a:rect l="l" t="t" r="r" b="b"/>
              <a:pathLst>
                <a:path w="10697844" h="876934">
                  <a:moveTo>
                    <a:pt x="0" y="876479"/>
                  </a:moveTo>
                  <a:lnTo>
                    <a:pt x="10697538" y="825518"/>
                  </a:lnTo>
                  <a:lnTo>
                    <a:pt x="10690700" y="20941"/>
                  </a:lnTo>
                  <a:lnTo>
                    <a:pt x="1069052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4330052" y="5550258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4" y="145839"/>
                  </a:moveTo>
                  <a:lnTo>
                    <a:pt x="86706" y="0"/>
                  </a:lnTo>
                  <a:lnTo>
                    <a:pt x="0" y="147334"/>
                  </a:lnTo>
                </a:path>
                <a:path w="176530" h="147954">
                  <a:moveTo>
                    <a:pt x="87952" y="146587"/>
                  </a:moveTo>
                  <a:lnTo>
                    <a:pt x="867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01184" y="1893684"/>
            <a:ext cx="1835603" cy="28352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432" rIns="0" bIns="0" rtlCol="0">
            <a:spAutoFit/>
          </a:bodyPr>
          <a:lstStyle/>
          <a:p>
            <a:pPr marL="38506" defTabSz="554492">
              <a:spcBef>
                <a:spcPts val="318"/>
              </a:spcBef>
            </a:pP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Doubly</a:t>
            </a:r>
            <a:r>
              <a:rPr sz="1577" b="1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1577" b="1" kern="0" spc="-2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13391" y="2812852"/>
            <a:ext cx="489802" cy="489032"/>
          </a:xfrm>
          <a:custGeom>
            <a:avLst/>
            <a:gdLst/>
            <a:ahLst/>
            <a:cxnLst/>
            <a:rect l="l" t="t" r="r" b="b"/>
            <a:pathLst>
              <a:path w="807720" h="806450">
                <a:moveTo>
                  <a:pt x="807246" y="0"/>
                </a:moveTo>
                <a:lnTo>
                  <a:pt x="0" y="0"/>
                </a:lnTo>
                <a:lnTo>
                  <a:pt x="0" y="805930"/>
                </a:lnTo>
                <a:lnTo>
                  <a:pt x="807246" y="805930"/>
                </a:lnTo>
                <a:lnTo>
                  <a:pt x="807246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9563" y="2812852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9973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60405" y="2812853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13391" y="2812853"/>
            <a:ext cx="489802" cy="341820"/>
          </a:xfrm>
          <a:prstGeom prst="rect">
            <a:avLst/>
          </a:prstGeom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86639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94429" y="2812852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9973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65272" y="2812853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algn="ctr" defTabSz="554492">
              <a:spcBef>
                <a:spcPts val="324"/>
              </a:spcBef>
            </a:pPr>
            <a:r>
              <a:rPr sz="2395" b="1" kern="0" spc="88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18258" y="2812853"/>
            <a:ext cx="489802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86639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8292946" y="2800153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4092228" y="2894766"/>
            <a:ext cx="368892" cy="310361"/>
            <a:chOff x="6747682" y="4773683"/>
            <a:chExt cx="608330" cy="511809"/>
          </a:xfrm>
        </p:grpSpPr>
        <p:sp>
          <p:nvSpPr>
            <p:cNvPr id="33" name="object 33"/>
            <p:cNvSpPr/>
            <p:nvPr/>
          </p:nvSpPr>
          <p:spPr>
            <a:xfrm>
              <a:off x="6747682" y="4882581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179021" y="479462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903302" y="5176243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777651" y="5088287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976640" y="2891943"/>
            <a:ext cx="368892" cy="310361"/>
            <a:chOff x="9855217" y="4769027"/>
            <a:chExt cx="608330" cy="511809"/>
          </a:xfrm>
        </p:grpSpPr>
        <p:sp>
          <p:nvSpPr>
            <p:cNvPr id="38" name="object 38"/>
            <p:cNvSpPr/>
            <p:nvPr/>
          </p:nvSpPr>
          <p:spPr>
            <a:xfrm>
              <a:off x="9855217" y="4877924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0286556" y="478996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0010836" y="5171585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4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9885185" y="5083630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893634" y="2891942"/>
            <a:ext cx="363501" cy="132077"/>
            <a:chOff x="13016481" y="4769027"/>
            <a:chExt cx="599440" cy="217804"/>
          </a:xfrm>
        </p:grpSpPr>
        <p:sp>
          <p:nvSpPr>
            <p:cNvPr id="43" name="object 43"/>
            <p:cNvSpPr/>
            <p:nvPr/>
          </p:nvSpPr>
          <p:spPr>
            <a:xfrm>
              <a:off x="13016481" y="4877924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3447820" y="478996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899108" y="3070018"/>
            <a:ext cx="363501" cy="132077"/>
            <a:chOff x="13025508" y="5062688"/>
            <a:chExt cx="599440" cy="217804"/>
          </a:xfrm>
        </p:grpSpPr>
        <p:sp>
          <p:nvSpPr>
            <p:cNvPr id="46" name="object 46"/>
            <p:cNvSpPr/>
            <p:nvPr/>
          </p:nvSpPr>
          <p:spPr>
            <a:xfrm>
              <a:off x="13172099" y="5171585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3046450" y="5083630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78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777110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685" dirty="0"/>
              <a:t>T</a:t>
            </a:r>
            <a:r>
              <a:rPr sz="4487" spc="-158" dirty="0"/>
              <a:t>y</a:t>
            </a:r>
            <a:r>
              <a:rPr sz="4487" spc="-146" dirty="0"/>
              <a:t>p</a:t>
            </a:r>
            <a:r>
              <a:rPr sz="4487" spc="-152" dirty="0"/>
              <a:t>e</a:t>
            </a:r>
            <a:r>
              <a:rPr sz="4487" spc="-61" dirty="0"/>
              <a:t>s</a:t>
            </a:r>
            <a:r>
              <a:rPr sz="4487" spc="-176" dirty="0"/>
              <a:t> </a:t>
            </a:r>
            <a:r>
              <a:rPr sz="4487" spc="79" dirty="0"/>
              <a:t>of</a:t>
            </a:r>
            <a:r>
              <a:rPr sz="4487" spc="-206" dirty="0"/>
              <a:t> </a:t>
            </a:r>
            <a:r>
              <a:rPr sz="4487" spc="-69" dirty="0"/>
              <a:t>Linked</a:t>
            </a:r>
            <a:r>
              <a:rPr sz="4487" spc="-191" dirty="0"/>
              <a:t> </a:t>
            </a:r>
            <a:r>
              <a:rPr sz="4487" spc="-91" dirty="0"/>
              <a:t>List</a:t>
            </a:r>
            <a:endParaRPr sz="4487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43435" y="4317697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300" b="1" spc="-25" dirty="0">
                          <a:latin typeface="Arial"/>
                          <a:cs typeface="Arial"/>
                        </a:rPr>
                        <a:t>S1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25892" y="4330396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5477" y="4330395"/>
            <a:ext cx="414329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7162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01056" y="4511388"/>
            <a:ext cx="332696" cy="132077"/>
            <a:chOff x="3958814" y="7439614"/>
            <a:chExt cx="548640" cy="217804"/>
          </a:xfrm>
        </p:grpSpPr>
        <p:sp>
          <p:nvSpPr>
            <p:cNvPr id="8" name="object 8"/>
            <p:cNvSpPr/>
            <p:nvPr/>
          </p:nvSpPr>
          <p:spPr>
            <a:xfrm>
              <a:off x="3958814" y="7548511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339627" y="746055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70459" y="482038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3386" y="482931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220" y="482038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60748" y="4829314"/>
            <a:ext cx="3546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5892" y="5244732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5477" y="5244732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91889" y="4875553"/>
            <a:ext cx="6561885" cy="633431"/>
            <a:chOff x="3943696" y="8040147"/>
            <a:chExt cx="10821035" cy="1044575"/>
          </a:xfrm>
        </p:grpSpPr>
        <p:sp>
          <p:nvSpPr>
            <p:cNvPr id="17" name="object 17"/>
            <p:cNvSpPr/>
            <p:nvPr/>
          </p:nvSpPr>
          <p:spPr>
            <a:xfrm>
              <a:off x="3964638" y="8186736"/>
              <a:ext cx="10697845" cy="876935"/>
            </a:xfrm>
            <a:custGeom>
              <a:avLst/>
              <a:gdLst/>
              <a:ahLst/>
              <a:cxnLst/>
              <a:rect l="l" t="t" r="r" b="b"/>
              <a:pathLst>
                <a:path w="10697844" h="876934">
                  <a:moveTo>
                    <a:pt x="0" y="876479"/>
                  </a:moveTo>
                  <a:lnTo>
                    <a:pt x="10697538" y="825518"/>
                  </a:lnTo>
                  <a:lnTo>
                    <a:pt x="10690700" y="20941"/>
                  </a:lnTo>
                  <a:lnTo>
                    <a:pt x="1069052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567384" y="8061089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4" y="145839"/>
                  </a:moveTo>
                  <a:lnTo>
                    <a:pt x="86706" y="0"/>
                  </a:lnTo>
                  <a:lnTo>
                    <a:pt x="0" y="147334"/>
                  </a:lnTo>
                </a:path>
                <a:path w="176530" h="147954">
                  <a:moveTo>
                    <a:pt x="87952" y="146587"/>
                  </a:moveTo>
                  <a:lnTo>
                    <a:pt x="867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35603" y="4330395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9973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06445" y="4330396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marL="98576" defTabSz="554492">
              <a:spcBef>
                <a:spcPts val="324"/>
              </a:spcBef>
            </a:pPr>
            <a:r>
              <a:rPr sz="2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S2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59431" y="4330396"/>
            <a:ext cx="489802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86639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40469" y="4330395"/>
            <a:ext cx="470934" cy="326552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43244" rIns="0" bIns="0" rtlCol="0">
            <a:spAutoFit/>
          </a:bodyPr>
          <a:lstStyle/>
          <a:p>
            <a:pPr marL="99732" defTabSz="554492">
              <a:spcBef>
                <a:spcPts val="1128"/>
              </a:spcBef>
            </a:pPr>
            <a:r>
              <a:rPr sz="1182" b="1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111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11311" y="4330396"/>
            <a:ext cx="553337" cy="410167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41202" rIns="0" bIns="0" rtlCol="0">
            <a:spAutoFit/>
          </a:bodyPr>
          <a:lstStyle/>
          <a:p>
            <a:pPr marL="98576" defTabSz="554492">
              <a:spcBef>
                <a:spcPts val="324"/>
              </a:spcBef>
            </a:pPr>
            <a:r>
              <a:rPr sz="2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S3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64297" y="4330396"/>
            <a:ext cx="489802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86639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438985" y="4317697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1200" b="1" spc="60" dirty="0">
                          <a:latin typeface="Arial"/>
                          <a:cs typeface="Arial"/>
                        </a:rPr>
                        <a:t>222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4324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S4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4303622" y="4417336"/>
            <a:ext cx="295730" cy="132077"/>
            <a:chOff x="7096287" y="7284515"/>
            <a:chExt cx="487680" cy="217804"/>
          </a:xfrm>
        </p:grpSpPr>
        <p:sp>
          <p:nvSpPr>
            <p:cNvPr id="27" name="object 27"/>
            <p:cNvSpPr/>
            <p:nvPr/>
          </p:nvSpPr>
          <p:spPr>
            <a:xfrm>
              <a:off x="7096287" y="7393412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341016" y="0"/>
                  </a:moveTo>
                  <a:lnTo>
                    <a:pt x="320074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416361" y="7305456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298149" y="4595413"/>
            <a:ext cx="306896" cy="132077"/>
            <a:chOff x="7087259" y="7578176"/>
            <a:chExt cx="506095" cy="217804"/>
          </a:xfrm>
        </p:grpSpPr>
        <p:sp>
          <p:nvSpPr>
            <p:cNvPr id="30" name="object 30"/>
            <p:cNvSpPr/>
            <p:nvPr/>
          </p:nvSpPr>
          <p:spPr>
            <a:xfrm>
              <a:off x="7233852" y="7687074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359071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108201" y="759911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164097" y="4414512"/>
            <a:ext cx="319989" cy="132077"/>
            <a:chOff x="10164347" y="7279857"/>
            <a:chExt cx="527685" cy="217804"/>
          </a:xfrm>
        </p:grpSpPr>
        <p:sp>
          <p:nvSpPr>
            <p:cNvPr id="33" name="object 33"/>
            <p:cNvSpPr/>
            <p:nvPr/>
          </p:nvSpPr>
          <p:spPr>
            <a:xfrm>
              <a:off x="10164347" y="7388755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0494" y="0"/>
                  </a:moveTo>
                  <a:lnTo>
                    <a:pt x="359552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523899" y="730079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158621" y="4592588"/>
            <a:ext cx="330770" cy="132077"/>
            <a:chOff x="10155315" y="7573519"/>
            <a:chExt cx="545465" cy="217804"/>
          </a:xfrm>
        </p:grpSpPr>
        <p:sp>
          <p:nvSpPr>
            <p:cNvPr id="36" name="object 36"/>
            <p:cNvSpPr/>
            <p:nvPr/>
          </p:nvSpPr>
          <p:spPr>
            <a:xfrm>
              <a:off x="10301911" y="7682417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79">
                  <a:moveTo>
                    <a:pt x="398547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0176257" y="759446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037559" y="4414512"/>
            <a:ext cx="363501" cy="132077"/>
            <a:chOff x="13253825" y="7279857"/>
            <a:chExt cx="599440" cy="217804"/>
          </a:xfrm>
        </p:grpSpPr>
        <p:sp>
          <p:nvSpPr>
            <p:cNvPr id="39" name="object 39"/>
            <p:cNvSpPr/>
            <p:nvPr/>
          </p:nvSpPr>
          <p:spPr>
            <a:xfrm>
              <a:off x="13253825" y="7388755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43133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3685164" y="730079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8043033" y="4592588"/>
            <a:ext cx="363501" cy="132077"/>
            <a:chOff x="13262852" y="7573519"/>
            <a:chExt cx="599440" cy="217804"/>
          </a:xfrm>
        </p:grpSpPr>
        <p:sp>
          <p:nvSpPr>
            <p:cNvPr id="42" name="object 42"/>
            <p:cNvSpPr/>
            <p:nvPr/>
          </p:nvSpPr>
          <p:spPr>
            <a:xfrm>
              <a:off x="13409443" y="7682417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>
                  <a:moveTo>
                    <a:pt x="452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3283794" y="759446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680" y="1435100"/>
            <a:ext cx="2666401" cy="1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8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777110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685" dirty="0"/>
              <a:t>T</a:t>
            </a:r>
            <a:r>
              <a:rPr sz="4487" spc="-158" dirty="0"/>
              <a:t>y</a:t>
            </a:r>
            <a:r>
              <a:rPr sz="4487" spc="-146" dirty="0"/>
              <a:t>p</a:t>
            </a:r>
            <a:r>
              <a:rPr sz="4487" spc="-152" dirty="0"/>
              <a:t>e</a:t>
            </a:r>
            <a:r>
              <a:rPr sz="4487" spc="-61" dirty="0"/>
              <a:t>s</a:t>
            </a:r>
            <a:r>
              <a:rPr sz="4487" spc="-176" dirty="0"/>
              <a:t> </a:t>
            </a:r>
            <a:r>
              <a:rPr sz="4487" spc="79" dirty="0"/>
              <a:t>of</a:t>
            </a:r>
            <a:r>
              <a:rPr sz="4487" spc="-206" dirty="0"/>
              <a:t> </a:t>
            </a:r>
            <a:r>
              <a:rPr sz="4487" spc="-69" dirty="0"/>
              <a:t>Linked</a:t>
            </a:r>
            <a:r>
              <a:rPr sz="4487" spc="-191" dirty="0"/>
              <a:t> </a:t>
            </a:r>
            <a:r>
              <a:rPr sz="4487" spc="-91" dirty="0"/>
              <a:t>List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325624" y="1926762"/>
            <a:ext cx="2618439" cy="28352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432" rIns="0" bIns="0" rtlCol="0">
            <a:spAutoFit/>
          </a:bodyPr>
          <a:lstStyle/>
          <a:p>
            <a:pPr marL="38506" defTabSz="554492">
              <a:spcBef>
                <a:spcPts val="318"/>
              </a:spcBef>
            </a:pPr>
            <a:r>
              <a:rPr sz="1577" b="1" kern="0" spc="-21" dirty="0">
                <a:solidFill>
                  <a:sysClr val="windowText" lastClr="000000"/>
                </a:solidFill>
                <a:latin typeface="Arial"/>
                <a:cs typeface="Arial"/>
              </a:rPr>
              <a:t>Circular</a:t>
            </a:r>
            <a:r>
              <a:rPr sz="1577" b="1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Doubly</a:t>
            </a:r>
            <a:r>
              <a:rPr sz="1577" b="1" kern="0" spc="-4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1577" b="1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51378" y="3028737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333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40184" y="3041436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149020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9769" y="3041436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001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12120" y="3220029"/>
            <a:ext cx="332696" cy="132077"/>
            <a:chOff x="4141966" y="5310067"/>
            <a:chExt cx="548640" cy="217804"/>
          </a:xfrm>
        </p:grpSpPr>
        <p:sp>
          <p:nvSpPr>
            <p:cNvPr id="9" name="object 9"/>
            <p:cNvSpPr/>
            <p:nvPr/>
          </p:nvSpPr>
          <p:spPr>
            <a:xfrm>
              <a:off x="4141966" y="5418964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4">
                  <a:moveTo>
                    <a:pt x="401754" y="0"/>
                  </a:moveTo>
                  <a:lnTo>
                    <a:pt x="401754" y="0"/>
                  </a:lnTo>
                  <a:lnTo>
                    <a:pt x="5440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522779" y="5331009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5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5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70551" y="3529026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3478" y="3537955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86308" y="3529026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98939" y="3537955"/>
            <a:ext cx="376593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5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0184" y="3955772"/>
            <a:ext cx="73970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233349" defTabSz="554492">
              <a:spcBef>
                <a:spcPts val="991"/>
              </a:spcBef>
            </a:pPr>
            <a:r>
              <a:rPr sz="1395" b="1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9769" y="3955772"/>
            <a:ext cx="414329" cy="341820"/>
          </a:xfrm>
          <a:prstGeom prst="rect">
            <a:avLst/>
          </a:prstGeom>
          <a:solidFill>
            <a:srgbClr val="73FDEA"/>
          </a:solidFill>
          <a:ln w="41883">
            <a:solidFill>
              <a:srgbClr val="000000"/>
            </a:solidFill>
          </a:ln>
        </p:spPr>
        <p:txBody>
          <a:bodyPr vert="horz" wrap="square" lIns="0" tIns="125916" rIns="0" bIns="0" rtlCol="0">
            <a:spAutoFit/>
          </a:bodyPr>
          <a:lstStyle/>
          <a:p>
            <a:pPr marL="48903" defTabSz="554492">
              <a:spcBef>
                <a:spcPts val="991"/>
              </a:spcBef>
            </a:pPr>
            <a:r>
              <a:rPr sz="1395" b="1" kern="0" spc="30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02953" y="3584194"/>
            <a:ext cx="6561885" cy="633431"/>
            <a:chOff x="4126849" y="5910600"/>
            <a:chExt cx="10821035" cy="1044575"/>
          </a:xfrm>
        </p:grpSpPr>
        <p:sp>
          <p:nvSpPr>
            <p:cNvPr id="18" name="object 18"/>
            <p:cNvSpPr/>
            <p:nvPr/>
          </p:nvSpPr>
          <p:spPr>
            <a:xfrm>
              <a:off x="4147791" y="6057189"/>
              <a:ext cx="10697845" cy="876935"/>
            </a:xfrm>
            <a:custGeom>
              <a:avLst/>
              <a:gdLst/>
              <a:ahLst/>
              <a:cxnLst/>
              <a:rect l="l" t="t" r="r" b="b"/>
              <a:pathLst>
                <a:path w="10697844" h="876934">
                  <a:moveTo>
                    <a:pt x="0" y="876479"/>
                  </a:moveTo>
                  <a:lnTo>
                    <a:pt x="10697538" y="825518"/>
                  </a:lnTo>
                  <a:lnTo>
                    <a:pt x="10690700" y="20941"/>
                  </a:lnTo>
                  <a:lnTo>
                    <a:pt x="10690522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4750541" y="5931542"/>
              <a:ext cx="176530" cy="147955"/>
            </a:xfrm>
            <a:custGeom>
              <a:avLst/>
              <a:gdLst/>
              <a:ahLst/>
              <a:cxnLst/>
              <a:rect l="l" t="t" r="r" b="b"/>
              <a:pathLst>
                <a:path w="176530" h="147954">
                  <a:moveTo>
                    <a:pt x="175904" y="145839"/>
                  </a:moveTo>
                  <a:lnTo>
                    <a:pt x="86706" y="0"/>
                  </a:lnTo>
                  <a:lnTo>
                    <a:pt x="0" y="147334"/>
                  </a:lnTo>
                </a:path>
                <a:path w="176530" h="147954">
                  <a:moveTo>
                    <a:pt x="87952" y="146587"/>
                  </a:moveTo>
                  <a:lnTo>
                    <a:pt x="8670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737195" y="3028737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222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635712" y="3028737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333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546928" y="3028737"/>
          <a:ext cx="1513303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222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1202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400" b="1" spc="50" dirty="0">
                          <a:latin typeface="Arial"/>
                          <a:cs typeface="Arial"/>
                        </a:rPr>
                        <a:t>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5916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4414686" y="3125978"/>
            <a:ext cx="295730" cy="132077"/>
            <a:chOff x="7279439" y="5154969"/>
            <a:chExt cx="487680" cy="217804"/>
          </a:xfrm>
        </p:grpSpPr>
        <p:sp>
          <p:nvSpPr>
            <p:cNvPr id="24" name="object 24"/>
            <p:cNvSpPr/>
            <p:nvPr/>
          </p:nvSpPr>
          <p:spPr>
            <a:xfrm>
              <a:off x="7279439" y="5263867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341017" y="0"/>
                  </a:moveTo>
                  <a:lnTo>
                    <a:pt x="320075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599514" y="5175911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426536" y="3304054"/>
            <a:ext cx="289569" cy="132077"/>
            <a:chOff x="7298980" y="5448630"/>
            <a:chExt cx="477520" cy="217804"/>
          </a:xfrm>
        </p:grpSpPr>
        <p:sp>
          <p:nvSpPr>
            <p:cNvPr id="27" name="object 27"/>
            <p:cNvSpPr/>
            <p:nvPr/>
          </p:nvSpPr>
          <p:spPr>
            <a:xfrm>
              <a:off x="7445572" y="5557528"/>
              <a:ext cx="330835" cy="0"/>
            </a:xfrm>
            <a:custGeom>
              <a:avLst/>
              <a:gdLst/>
              <a:ahLst/>
              <a:cxnLst/>
              <a:rect l="l" t="t" r="r" b="b"/>
              <a:pathLst>
                <a:path w="330834">
                  <a:moveTo>
                    <a:pt x="330504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319921" y="5469572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297757" y="3123154"/>
            <a:ext cx="297270" cy="132077"/>
            <a:chOff x="10384763" y="5150312"/>
            <a:chExt cx="490220" cy="217804"/>
          </a:xfrm>
        </p:grpSpPr>
        <p:sp>
          <p:nvSpPr>
            <p:cNvPr id="30" name="object 30"/>
            <p:cNvSpPr/>
            <p:nvPr/>
          </p:nvSpPr>
          <p:spPr>
            <a:xfrm>
              <a:off x="10384763" y="5259209"/>
              <a:ext cx="343535" cy="0"/>
            </a:xfrm>
            <a:custGeom>
              <a:avLst/>
              <a:gdLst/>
              <a:ahLst/>
              <a:cxnLst/>
              <a:rect l="l" t="t" r="r" b="b"/>
              <a:pathLst>
                <a:path w="343534">
                  <a:moveTo>
                    <a:pt x="343224" y="0"/>
                  </a:moveTo>
                  <a:lnTo>
                    <a:pt x="322282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0707046" y="517125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292283" y="3301230"/>
            <a:ext cx="308052" cy="132077"/>
            <a:chOff x="10375736" y="5443973"/>
            <a:chExt cx="508000" cy="217804"/>
          </a:xfrm>
        </p:grpSpPr>
        <p:sp>
          <p:nvSpPr>
            <p:cNvPr id="33" name="object 33"/>
            <p:cNvSpPr/>
            <p:nvPr/>
          </p:nvSpPr>
          <p:spPr>
            <a:xfrm>
              <a:off x="10522325" y="5552870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5">
                  <a:moveTo>
                    <a:pt x="361280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396678" y="546491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214181" y="3123154"/>
            <a:ext cx="297655" cy="132077"/>
            <a:chOff x="13545087" y="5150312"/>
            <a:chExt cx="490855" cy="217804"/>
          </a:xfrm>
        </p:grpSpPr>
        <p:sp>
          <p:nvSpPr>
            <p:cNvPr id="36" name="object 36"/>
            <p:cNvSpPr/>
            <p:nvPr/>
          </p:nvSpPr>
          <p:spPr>
            <a:xfrm>
              <a:off x="13545087" y="525920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>
                  <a:moveTo>
                    <a:pt x="344164" y="0"/>
                  </a:moveTo>
                  <a:lnTo>
                    <a:pt x="323222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3868310" y="5171254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184736" y="3301230"/>
            <a:ext cx="332696" cy="132077"/>
            <a:chOff x="13496531" y="5443973"/>
            <a:chExt cx="548640" cy="217804"/>
          </a:xfrm>
        </p:grpSpPr>
        <p:sp>
          <p:nvSpPr>
            <p:cNvPr id="39" name="object 39"/>
            <p:cNvSpPr/>
            <p:nvPr/>
          </p:nvSpPr>
          <p:spPr>
            <a:xfrm>
              <a:off x="13643116" y="5552870"/>
              <a:ext cx="401955" cy="0"/>
            </a:xfrm>
            <a:custGeom>
              <a:avLst/>
              <a:gdLst/>
              <a:ahLst/>
              <a:cxnLst/>
              <a:rect l="l" t="t" r="r" b="b"/>
              <a:pathLst>
                <a:path w="401955">
                  <a:moveTo>
                    <a:pt x="401754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3517472" y="5464915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146592" y="0"/>
                  </a:moveTo>
                  <a:lnTo>
                    <a:pt x="0" y="87955"/>
                  </a:lnTo>
                  <a:lnTo>
                    <a:pt x="146592" y="175910"/>
                  </a:lnTo>
                </a:path>
                <a:path w="146684" h="176529">
                  <a:moveTo>
                    <a:pt x="146592" y="87955"/>
                  </a:moveTo>
                  <a:lnTo>
                    <a:pt x="0" y="8795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534917" y="2715843"/>
            <a:ext cx="5761336" cy="268390"/>
            <a:chOff x="5828635" y="4478625"/>
            <a:chExt cx="9500870" cy="442595"/>
          </a:xfrm>
        </p:grpSpPr>
        <p:sp>
          <p:nvSpPr>
            <p:cNvPr id="42" name="object 42"/>
            <p:cNvSpPr/>
            <p:nvPr/>
          </p:nvSpPr>
          <p:spPr>
            <a:xfrm>
              <a:off x="5937466" y="4499566"/>
              <a:ext cx="9283065" cy="274955"/>
            </a:xfrm>
            <a:custGeom>
              <a:avLst/>
              <a:gdLst/>
              <a:ahLst/>
              <a:cxnLst/>
              <a:rect l="l" t="t" r="r" b="b"/>
              <a:pathLst>
                <a:path w="9283065" h="274954">
                  <a:moveTo>
                    <a:pt x="9282754" y="270432"/>
                  </a:moveTo>
                  <a:lnTo>
                    <a:pt x="9282714" y="249490"/>
                  </a:lnTo>
                  <a:lnTo>
                    <a:pt x="9282297" y="37703"/>
                  </a:lnTo>
                  <a:lnTo>
                    <a:pt x="858" y="0"/>
                  </a:lnTo>
                  <a:lnTo>
                    <a:pt x="65" y="253574"/>
                  </a:lnTo>
                  <a:lnTo>
                    <a:pt x="0" y="274516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849577" y="4752866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29" h="147320">
                  <a:moveTo>
                    <a:pt x="0" y="0"/>
                  </a:moveTo>
                  <a:lnTo>
                    <a:pt x="87496" y="146866"/>
                  </a:lnTo>
                  <a:lnTo>
                    <a:pt x="175909" y="550"/>
                  </a:lnTo>
                </a:path>
                <a:path w="176529" h="147320">
                  <a:moveTo>
                    <a:pt x="87954" y="275"/>
                  </a:moveTo>
                  <a:lnTo>
                    <a:pt x="87496" y="146866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5132220" y="4748884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30" h="147320">
                  <a:moveTo>
                    <a:pt x="0" y="345"/>
                  </a:moveTo>
                  <a:lnTo>
                    <a:pt x="88243" y="146765"/>
                  </a:lnTo>
                  <a:lnTo>
                    <a:pt x="175910" y="0"/>
                  </a:lnTo>
                </a:path>
                <a:path w="176530" h="147320">
                  <a:moveTo>
                    <a:pt x="87955" y="172"/>
                  </a:moveTo>
                  <a:lnTo>
                    <a:pt x="88243" y="146765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1280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1257</Words>
  <Application>Microsoft Office PowerPoint</Application>
  <PresentationFormat>Widescreen</PresentationFormat>
  <Paragraphs>671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Adobe Clean SemiCondensed</vt:lpstr>
      <vt:lpstr>Arial</vt:lpstr>
      <vt:lpstr>Calibri</vt:lpstr>
      <vt:lpstr>Times New Roman</vt:lpstr>
      <vt:lpstr>1_Office Theme</vt:lpstr>
      <vt:lpstr>Linked List</vt:lpstr>
      <vt:lpstr>What is a Linked List?</vt:lpstr>
      <vt:lpstr>What is a Linked List?</vt:lpstr>
      <vt:lpstr>Linked List vs Array</vt:lpstr>
      <vt:lpstr>Types of Linked List</vt:lpstr>
      <vt:lpstr>Types of Linked List</vt:lpstr>
      <vt:lpstr>Types of Linked List</vt:lpstr>
      <vt:lpstr>Types of Linked List</vt:lpstr>
      <vt:lpstr>Types of Linked List</vt:lpstr>
      <vt:lpstr>Types of Linked List Cmd+shift+tab</vt:lpstr>
      <vt:lpstr>Linked List in Memory</vt:lpstr>
      <vt:lpstr>Linked List in Memory</vt:lpstr>
      <vt:lpstr>Creation of Singly Linked List</vt:lpstr>
      <vt:lpstr>Creation of Singly Linked List</vt:lpstr>
      <vt:lpstr>Insertion to Linked List in Memory</vt:lpstr>
      <vt:lpstr>Insertion to Linked List in Memory</vt:lpstr>
      <vt:lpstr>Insertion to Linked List in Memory</vt:lpstr>
      <vt:lpstr>Insertion to Linked List in Memory</vt:lpstr>
      <vt:lpstr>Insertion Algorithm</vt:lpstr>
      <vt:lpstr>Insertion Algorithm</vt:lpstr>
      <vt:lpstr>Singly Linked List Insertion at the beginning</vt:lpstr>
      <vt:lpstr>Singly Linked List Insertion at the end</vt:lpstr>
      <vt:lpstr>Singly Linked List Insertion in the middle</vt:lpstr>
      <vt:lpstr>Traversal of Singly Linked List</vt:lpstr>
      <vt:lpstr>Search in Singly Linked List</vt:lpstr>
      <vt:lpstr>Singly Linked list Deletion</vt:lpstr>
      <vt:lpstr>Singly Linked list Deletion</vt:lpstr>
      <vt:lpstr>Singly Linked list Deletion</vt:lpstr>
      <vt:lpstr>Singly Linked list Deletion</vt:lpstr>
      <vt:lpstr>Singly Linked list Deletion</vt:lpstr>
      <vt:lpstr>Singly Linked list Deletion Algorithm</vt:lpstr>
      <vt:lpstr>Delete entire Singly Linked List</vt:lpstr>
      <vt:lpstr>Time and Space Complexity of Singly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Pankaj Mahto</dc:creator>
  <cp:lastModifiedBy>Pankaj Mahto</cp:lastModifiedBy>
  <cp:revision>2</cp:revision>
  <dcterms:created xsi:type="dcterms:W3CDTF">2022-10-30T14:22:36Z</dcterms:created>
  <dcterms:modified xsi:type="dcterms:W3CDTF">2022-10-30T14:27:55Z</dcterms:modified>
</cp:coreProperties>
</file>